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527" r:id="rId4"/>
    <p:sldId id="528" r:id="rId5"/>
    <p:sldId id="529" r:id="rId6"/>
    <p:sldId id="530" r:id="rId7"/>
    <p:sldId id="531" r:id="rId8"/>
    <p:sldId id="329" r:id="rId9"/>
    <p:sldId id="532" r:id="rId10"/>
    <p:sldId id="533" r:id="rId11"/>
    <p:sldId id="328" r:id="rId12"/>
    <p:sldId id="536" r:id="rId13"/>
    <p:sldId id="535" r:id="rId14"/>
    <p:sldId id="534" r:id="rId15"/>
    <p:sldId id="260" r:id="rId16"/>
    <p:sldId id="331" r:id="rId17"/>
    <p:sldId id="284" r:id="rId18"/>
    <p:sldId id="321" r:id="rId19"/>
    <p:sldId id="333" r:id="rId20"/>
    <p:sldId id="322" r:id="rId21"/>
    <p:sldId id="323" r:id="rId22"/>
    <p:sldId id="324" r:id="rId23"/>
    <p:sldId id="325" r:id="rId24"/>
    <p:sldId id="326" r:id="rId25"/>
    <p:sldId id="327" r:id="rId26"/>
    <p:sldId id="537" r:id="rId27"/>
    <p:sldId id="334" r:id="rId28"/>
    <p:sldId id="295" r:id="rId29"/>
    <p:sldId id="597" r:id="rId30"/>
    <p:sldId id="600" r:id="rId31"/>
    <p:sldId id="601" r:id="rId32"/>
    <p:sldId id="296" r:id="rId33"/>
    <p:sldId id="297" r:id="rId34"/>
    <p:sldId id="298" r:id="rId35"/>
    <p:sldId id="299" r:id="rId36"/>
    <p:sldId id="301" r:id="rId37"/>
    <p:sldId id="303" r:id="rId38"/>
    <p:sldId id="304" r:id="rId39"/>
    <p:sldId id="309" r:id="rId40"/>
    <p:sldId id="305" r:id="rId41"/>
    <p:sldId id="307" r:id="rId42"/>
    <p:sldId id="308" r:id="rId43"/>
    <p:sldId id="310" r:id="rId44"/>
    <p:sldId id="311" r:id="rId45"/>
    <p:sldId id="312" r:id="rId46"/>
    <p:sldId id="313" r:id="rId47"/>
    <p:sldId id="316" r:id="rId48"/>
    <p:sldId id="317" r:id="rId49"/>
    <p:sldId id="318" r:id="rId50"/>
    <p:sldId id="335" r:id="rId51"/>
    <p:sldId id="336" r:id="rId52"/>
    <p:sldId id="591" r:id="rId53"/>
    <p:sldId id="592" r:id="rId54"/>
    <p:sldId id="593" r:id="rId55"/>
    <p:sldId id="596" r:id="rId56"/>
    <p:sldId id="59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FF795-70F8-4E3F-A768-A258FFC01AE5}" type="doc">
      <dgm:prSet loTypeId="urn:microsoft.com/office/officeart/2011/layout/HexagonRadial" loCatId="cycle" qsTypeId="urn:microsoft.com/office/officeart/2005/8/quickstyle/simple1" qsCatId="simple" csTypeId="urn:microsoft.com/office/officeart/2005/8/colors/colorful5" csCatId="colorful" phldr="1"/>
      <dgm:spPr/>
      <dgm:t>
        <a:bodyPr/>
        <a:lstStyle/>
        <a:p>
          <a:endParaRPr lang="en-US"/>
        </a:p>
      </dgm:t>
    </dgm:pt>
    <dgm:pt modelId="{DB8A63B7-3C61-4BC1-8E6A-375228843728}">
      <dgm:prSet phldrT="[Text]" custT="1"/>
      <dgm:spPr/>
      <dgm:t>
        <a:bodyPr/>
        <a:lstStyle/>
        <a:p>
          <a:r>
            <a:rPr lang="en-US" sz="2000" b="1" dirty="0">
              <a:solidFill>
                <a:schemeClr val="bg1"/>
              </a:solidFill>
              <a:effectLst>
                <a:outerShdw blurRad="38100" dist="38100" dir="2700000" algn="tl">
                  <a:srgbClr val="000000">
                    <a:alpha val="43137"/>
                  </a:srgbClr>
                </a:outerShdw>
              </a:effectLst>
            </a:rPr>
            <a:t>Software Characteristics</a:t>
          </a:r>
        </a:p>
      </dgm:t>
    </dgm:pt>
    <dgm:pt modelId="{404E3C31-15D6-4137-A7F8-12DCDE4E953C}" type="parTrans" cxnId="{5CF1238F-F462-4B41-951B-410600E766B7}">
      <dgm:prSet/>
      <dgm:spPr/>
      <dgm:t>
        <a:bodyPr/>
        <a:lstStyle/>
        <a:p>
          <a:endParaRPr lang="en-US" sz="2000">
            <a:solidFill>
              <a:schemeClr val="bg1"/>
            </a:solidFill>
          </a:endParaRPr>
        </a:p>
      </dgm:t>
    </dgm:pt>
    <dgm:pt modelId="{B21CF74F-B8D8-474C-B6EB-4BF839C19809}" type="sibTrans" cxnId="{5CF1238F-F462-4B41-951B-410600E766B7}">
      <dgm:prSet/>
      <dgm:spPr/>
      <dgm:t>
        <a:bodyPr/>
        <a:lstStyle/>
        <a:p>
          <a:endParaRPr lang="en-US" sz="2000">
            <a:solidFill>
              <a:schemeClr val="bg1"/>
            </a:solidFill>
          </a:endParaRPr>
        </a:p>
      </dgm:t>
    </dgm:pt>
    <dgm:pt modelId="{F4FDE7A4-9E37-4729-89A4-A0FCF847CBA5}">
      <dgm:prSet phldrT="[Text]" custT="1"/>
      <dgm:spPr/>
      <dgm:t>
        <a:bodyPr/>
        <a:lstStyle/>
        <a:p>
          <a:r>
            <a:rPr lang="en-US" sz="2000" b="1" dirty="0">
              <a:solidFill>
                <a:schemeClr val="bg1"/>
              </a:solidFill>
              <a:effectLst>
                <a:outerShdw blurRad="38100" dist="38100" dir="2700000" algn="tl">
                  <a:srgbClr val="000000">
                    <a:alpha val="43137"/>
                  </a:srgbClr>
                </a:outerShdw>
              </a:effectLst>
            </a:rPr>
            <a:t>Functionality</a:t>
          </a:r>
        </a:p>
      </dgm:t>
    </dgm:pt>
    <dgm:pt modelId="{BCA670D2-E1C0-4830-A2F2-4DD426F08131}" type="parTrans" cxnId="{5177381D-504B-4458-BBE8-61389BD56D76}">
      <dgm:prSet/>
      <dgm:spPr/>
      <dgm:t>
        <a:bodyPr/>
        <a:lstStyle/>
        <a:p>
          <a:endParaRPr lang="en-US" sz="2000">
            <a:solidFill>
              <a:schemeClr val="bg1"/>
            </a:solidFill>
          </a:endParaRPr>
        </a:p>
      </dgm:t>
    </dgm:pt>
    <dgm:pt modelId="{120853E8-7D21-4510-8B64-BBDEF5F87CE7}" type="sibTrans" cxnId="{5177381D-504B-4458-BBE8-61389BD56D76}">
      <dgm:prSet/>
      <dgm:spPr/>
      <dgm:t>
        <a:bodyPr/>
        <a:lstStyle/>
        <a:p>
          <a:endParaRPr lang="en-US" sz="2000">
            <a:solidFill>
              <a:schemeClr val="bg1"/>
            </a:solidFill>
          </a:endParaRPr>
        </a:p>
      </dgm:t>
    </dgm:pt>
    <dgm:pt modelId="{88EC37F4-2EC2-4F6D-9284-F2979A163162}">
      <dgm:prSet phldrT="[Text]" custT="1"/>
      <dgm:spPr/>
      <dgm:t>
        <a:bodyPr/>
        <a:lstStyle/>
        <a:p>
          <a:r>
            <a:rPr lang="en-US" sz="2000" b="1" dirty="0">
              <a:solidFill>
                <a:schemeClr val="bg1"/>
              </a:solidFill>
              <a:effectLst>
                <a:outerShdw blurRad="38100" dist="38100" dir="2700000" algn="tl">
                  <a:srgbClr val="000000">
                    <a:alpha val="43137"/>
                  </a:srgbClr>
                </a:outerShdw>
              </a:effectLst>
            </a:rPr>
            <a:t>Usability &amp; Efficiency</a:t>
          </a:r>
        </a:p>
      </dgm:t>
    </dgm:pt>
    <dgm:pt modelId="{273C2B82-0C65-402D-92E0-5B2D57482F59}" type="parTrans" cxnId="{5A94046D-FAC3-450D-8784-80F421D1AF88}">
      <dgm:prSet/>
      <dgm:spPr/>
      <dgm:t>
        <a:bodyPr/>
        <a:lstStyle/>
        <a:p>
          <a:endParaRPr lang="en-US" sz="2000">
            <a:solidFill>
              <a:schemeClr val="bg1"/>
            </a:solidFill>
          </a:endParaRPr>
        </a:p>
      </dgm:t>
    </dgm:pt>
    <dgm:pt modelId="{46EC6AC8-DC75-4CD3-B525-8D84634913CD}" type="sibTrans" cxnId="{5A94046D-FAC3-450D-8784-80F421D1AF88}">
      <dgm:prSet/>
      <dgm:spPr/>
      <dgm:t>
        <a:bodyPr/>
        <a:lstStyle/>
        <a:p>
          <a:endParaRPr lang="en-US" sz="2000">
            <a:solidFill>
              <a:schemeClr val="bg1"/>
            </a:solidFill>
          </a:endParaRPr>
        </a:p>
      </dgm:t>
    </dgm:pt>
    <dgm:pt modelId="{66FF1794-272F-45DC-8E67-B066B9571DD3}">
      <dgm:prSet phldrT="[Text]" custT="1"/>
      <dgm:spPr/>
      <dgm:t>
        <a:bodyPr/>
        <a:lstStyle/>
        <a:p>
          <a:r>
            <a:rPr lang="en-US" sz="2000" b="1" dirty="0">
              <a:solidFill>
                <a:schemeClr val="bg1"/>
              </a:solidFill>
              <a:effectLst>
                <a:outerShdw blurRad="38100" dist="38100" dir="2700000" algn="tl">
                  <a:srgbClr val="000000">
                    <a:alpha val="43137"/>
                  </a:srgbClr>
                </a:outerShdw>
              </a:effectLst>
            </a:rPr>
            <a:t>Reliability &amp; Security</a:t>
          </a:r>
        </a:p>
      </dgm:t>
    </dgm:pt>
    <dgm:pt modelId="{8D5078DB-AD08-4633-8DFE-9FE9CA86B101}" type="parTrans" cxnId="{B6FD5BA9-A55C-4F08-87ED-E971DCB690D6}">
      <dgm:prSet/>
      <dgm:spPr/>
      <dgm:t>
        <a:bodyPr/>
        <a:lstStyle/>
        <a:p>
          <a:endParaRPr lang="en-US" sz="2000">
            <a:solidFill>
              <a:schemeClr val="bg1"/>
            </a:solidFill>
          </a:endParaRPr>
        </a:p>
      </dgm:t>
    </dgm:pt>
    <dgm:pt modelId="{7FCDE61A-AFAC-4E5A-8E1D-07E3078B77A0}" type="sibTrans" cxnId="{B6FD5BA9-A55C-4F08-87ED-E971DCB690D6}">
      <dgm:prSet/>
      <dgm:spPr/>
      <dgm:t>
        <a:bodyPr/>
        <a:lstStyle/>
        <a:p>
          <a:endParaRPr lang="en-US" sz="2000">
            <a:solidFill>
              <a:schemeClr val="bg1"/>
            </a:solidFill>
          </a:endParaRPr>
        </a:p>
      </dgm:t>
    </dgm:pt>
    <dgm:pt modelId="{992CADD7-87C0-4A37-9EBD-53C980A95EE5}">
      <dgm:prSet phldrT="[Text]" custT="1"/>
      <dgm:spPr/>
      <dgm:t>
        <a:bodyPr/>
        <a:lstStyle/>
        <a:p>
          <a:r>
            <a:rPr lang="en-US" sz="2000" b="1" dirty="0">
              <a:solidFill>
                <a:schemeClr val="bg1"/>
              </a:solidFill>
              <a:effectLst>
                <a:outerShdw blurRad="38100" dist="38100" dir="2700000" algn="tl">
                  <a:srgbClr val="000000">
                    <a:alpha val="43137"/>
                  </a:srgbClr>
                </a:outerShdw>
              </a:effectLst>
            </a:rPr>
            <a:t>Maintainability</a:t>
          </a:r>
        </a:p>
      </dgm:t>
    </dgm:pt>
    <dgm:pt modelId="{4E608C21-E5EC-465F-9BA7-D66F4CDA18D8}" type="parTrans" cxnId="{76516AFC-6F11-464A-A022-2408CC01D44D}">
      <dgm:prSet/>
      <dgm:spPr/>
      <dgm:t>
        <a:bodyPr/>
        <a:lstStyle/>
        <a:p>
          <a:endParaRPr lang="en-US" sz="2000">
            <a:solidFill>
              <a:schemeClr val="bg1"/>
            </a:solidFill>
          </a:endParaRPr>
        </a:p>
      </dgm:t>
    </dgm:pt>
    <dgm:pt modelId="{5101D931-799A-46D1-BD2D-C6A3421926E3}" type="sibTrans" cxnId="{76516AFC-6F11-464A-A022-2408CC01D44D}">
      <dgm:prSet/>
      <dgm:spPr/>
      <dgm:t>
        <a:bodyPr/>
        <a:lstStyle/>
        <a:p>
          <a:endParaRPr lang="en-US" sz="2000">
            <a:solidFill>
              <a:schemeClr val="bg1"/>
            </a:solidFill>
          </a:endParaRPr>
        </a:p>
      </dgm:t>
    </dgm:pt>
    <dgm:pt modelId="{9FEEE46D-99C6-4F6C-A399-774EE44B5686}">
      <dgm:prSet phldrT="[Text]" custT="1"/>
      <dgm:spPr/>
      <dgm:t>
        <a:bodyPr/>
        <a:lstStyle/>
        <a:p>
          <a:r>
            <a:rPr lang="en-US" sz="2000" b="1" dirty="0">
              <a:solidFill>
                <a:schemeClr val="bg1"/>
              </a:solidFill>
              <a:effectLst>
                <a:outerShdw blurRad="38100" dist="38100" dir="2700000" algn="tl">
                  <a:srgbClr val="000000">
                    <a:alpha val="43137"/>
                  </a:srgbClr>
                </a:outerShdw>
              </a:effectLst>
            </a:rPr>
            <a:t>Scalability</a:t>
          </a:r>
        </a:p>
      </dgm:t>
    </dgm:pt>
    <dgm:pt modelId="{54640F90-F346-425A-8D43-95784A777C80}" type="parTrans" cxnId="{2F851522-E704-4ED0-AC94-799BDA8670F8}">
      <dgm:prSet/>
      <dgm:spPr/>
      <dgm:t>
        <a:bodyPr/>
        <a:lstStyle/>
        <a:p>
          <a:endParaRPr lang="en-US" sz="2000">
            <a:solidFill>
              <a:schemeClr val="bg1"/>
            </a:solidFill>
          </a:endParaRPr>
        </a:p>
      </dgm:t>
    </dgm:pt>
    <dgm:pt modelId="{DFDB2123-3592-4145-B5D2-A8583CCC6E55}" type="sibTrans" cxnId="{2F851522-E704-4ED0-AC94-799BDA8670F8}">
      <dgm:prSet/>
      <dgm:spPr/>
      <dgm:t>
        <a:bodyPr/>
        <a:lstStyle/>
        <a:p>
          <a:endParaRPr lang="en-US" sz="2000">
            <a:solidFill>
              <a:schemeClr val="bg1"/>
            </a:solidFill>
          </a:endParaRPr>
        </a:p>
      </dgm:t>
    </dgm:pt>
    <dgm:pt modelId="{0C2E8935-745A-43BF-99BC-BDAB8BA5D0CE}">
      <dgm:prSet phldrT="[Text]" custT="1"/>
      <dgm:spPr/>
      <dgm:t>
        <a:bodyPr/>
        <a:lstStyle/>
        <a:p>
          <a:r>
            <a:rPr lang="en-US" sz="2000" b="1" dirty="0">
              <a:solidFill>
                <a:schemeClr val="bg1"/>
              </a:solidFill>
              <a:effectLst>
                <a:outerShdw blurRad="38100" dist="38100" dir="2700000" algn="tl">
                  <a:srgbClr val="000000">
                    <a:alpha val="43137"/>
                  </a:srgbClr>
                </a:outerShdw>
              </a:effectLst>
            </a:rPr>
            <a:t>Portability</a:t>
          </a:r>
        </a:p>
      </dgm:t>
    </dgm:pt>
    <dgm:pt modelId="{F27050E2-3892-46D6-973F-E2C32BD2717F}" type="parTrans" cxnId="{6A0E75BF-0FA7-4867-8646-EA041AC3D0F5}">
      <dgm:prSet/>
      <dgm:spPr/>
      <dgm:t>
        <a:bodyPr/>
        <a:lstStyle/>
        <a:p>
          <a:endParaRPr lang="en-US" sz="2000">
            <a:solidFill>
              <a:schemeClr val="bg1"/>
            </a:solidFill>
          </a:endParaRPr>
        </a:p>
      </dgm:t>
    </dgm:pt>
    <dgm:pt modelId="{0C9583AC-4A48-4441-9FBF-BDAE345A3BD4}" type="sibTrans" cxnId="{6A0E75BF-0FA7-4867-8646-EA041AC3D0F5}">
      <dgm:prSet/>
      <dgm:spPr/>
      <dgm:t>
        <a:bodyPr/>
        <a:lstStyle/>
        <a:p>
          <a:endParaRPr lang="en-US" sz="2000">
            <a:solidFill>
              <a:schemeClr val="bg1"/>
            </a:solidFill>
          </a:endParaRPr>
        </a:p>
      </dgm:t>
    </dgm:pt>
    <dgm:pt modelId="{40594384-C139-40D0-9467-C8979F11752C}" type="pres">
      <dgm:prSet presAssocID="{E40FF795-70F8-4E3F-A768-A258FFC01AE5}" presName="Name0" presStyleCnt="0">
        <dgm:presLayoutVars>
          <dgm:chMax val="1"/>
          <dgm:chPref val="1"/>
          <dgm:dir/>
          <dgm:animOne val="branch"/>
          <dgm:animLvl val="lvl"/>
        </dgm:presLayoutVars>
      </dgm:prSet>
      <dgm:spPr/>
    </dgm:pt>
    <dgm:pt modelId="{C9CB5140-9E8A-407B-92B2-D243F0CC1842}" type="pres">
      <dgm:prSet presAssocID="{DB8A63B7-3C61-4BC1-8E6A-375228843728}" presName="Parent" presStyleLbl="node0" presStyleIdx="0" presStyleCnt="1">
        <dgm:presLayoutVars>
          <dgm:chMax val="6"/>
          <dgm:chPref val="6"/>
        </dgm:presLayoutVars>
      </dgm:prSet>
      <dgm:spPr/>
    </dgm:pt>
    <dgm:pt modelId="{23A0F748-67F8-4FF6-9353-3544EB408667}" type="pres">
      <dgm:prSet presAssocID="{F4FDE7A4-9E37-4729-89A4-A0FCF847CBA5}" presName="Accent1" presStyleCnt="0"/>
      <dgm:spPr/>
    </dgm:pt>
    <dgm:pt modelId="{4EDF152D-63E0-4ED4-8D00-D5D1ED2DEA93}" type="pres">
      <dgm:prSet presAssocID="{F4FDE7A4-9E37-4729-89A4-A0FCF847CBA5}" presName="Accent" presStyleLbl="bgShp" presStyleIdx="0" presStyleCnt="6"/>
      <dgm:spPr/>
    </dgm:pt>
    <dgm:pt modelId="{D97623A7-19D1-4FC5-BA35-5B48D91F6472}" type="pres">
      <dgm:prSet presAssocID="{F4FDE7A4-9E37-4729-89A4-A0FCF847CBA5}" presName="Child1" presStyleLbl="node1" presStyleIdx="0" presStyleCnt="6" custScaleX="105025">
        <dgm:presLayoutVars>
          <dgm:chMax val="0"/>
          <dgm:chPref val="0"/>
          <dgm:bulletEnabled val="1"/>
        </dgm:presLayoutVars>
      </dgm:prSet>
      <dgm:spPr/>
    </dgm:pt>
    <dgm:pt modelId="{A45257EF-37B1-4084-87E7-0D17F13C4CF2}" type="pres">
      <dgm:prSet presAssocID="{88EC37F4-2EC2-4F6D-9284-F2979A163162}" presName="Accent2" presStyleCnt="0"/>
      <dgm:spPr/>
    </dgm:pt>
    <dgm:pt modelId="{E567CE95-1F16-4EA7-B6B5-C5F54F5677FC}" type="pres">
      <dgm:prSet presAssocID="{88EC37F4-2EC2-4F6D-9284-F2979A163162}" presName="Accent" presStyleLbl="bgShp" presStyleIdx="1" presStyleCnt="6"/>
      <dgm:spPr/>
    </dgm:pt>
    <dgm:pt modelId="{6CC9671E-224A-4710-9D88-18A25EA5934B}" type="pres">
      <dgm:prSet presAssocID="{88EC37F4-2EC2-4F6D-9284-F2979A163162}" presName="Child2" presStyleLbl="node1" presStyleIdx="1" presStyleCnt="6">
        <dgm:presLayoutVars>
          <dgm:chMax val="0"/>
          <dgm:chPref val="0"/>
          <dgm:bulletEnabled val="1"/>
        </dgm:presLayoutVars>
      </dgm:prSet>
      <dgm:spPr/>
    </dgm:pt>
    <dgm:pt modelId="{576AFAB7-40F9-4D2B-B728-43E03FCCA8E8}" type="pres">
      <dgm:prSet presAssocID="{66FF1794-272F-45DC-8E67-B066B9571DD3}" presName="Accent3" presStyleCnt="0"/>
      <dgm:spPr/>
    </dgm:pt>
    <dgm:pt modelId="{1239D150-A707-4E48-9E87-C26BA81D3688}" type="pres">
      <dgm:prSet presAssocID="{66FF1794-272F-45DC-8E67-B066B9571DD3}" presName="Accent" presStyleLbl="bgShp" presStyleIdx="2" presStyleCnt="6"/>
      <dgm:spPr/>
    </dgm:pt>
    <dgm:pt modelId="{1A8F3377-2F7C-421B-92EB-FF578214CDE1}" type="pres">
      <dgm:prSet presAssocID="{66FF1794-272F-45DC-8E67-B066B9571DD3}" presName="Child3" presStyleLbl="node1" presStyleIdx="2" presStyleCnt="6">
        <dgm:presLayoutVars>
          <dgm:chMax val="0"/>
          <dgm:chPref val="0"/>
          <dgm:bulletEnabled val="1"/>
        </dgm:presLayoutVars>
      </dgm:prSet>
      <dgm:spPr/>
    </dgm:pt>
    <dgm:pt modelId="{EB400ECD-0D57-4B9E-A7E1-1FFF926D6482}" type="pres">
      <dgm:prSet presAssocID="{992CADD7-87C0-4A37-9EBD-53C980A95EE5}" presName="Accent4" presStyleCnt="0"/>
      <dgm:spPr/>
    </dgm:pt>
    <dgm:pt modelId="{8CE56E63-50FD-412A-A203-7CF3B3B90C7C}" type="pres">
      <dgm:prSet presAssocID="{992CADD7-87C0-4A37-9EBD-53C980A95EE5}" presName="Accent" presStyleLbl="bgShp" presStyleIdx="3" presStyleCnt="6"/>
      <dgm:spPr/>
    </dgm:pt>
    <dgm:pt modelId="{23298798-DF9F-4A8E-B578-5481E32A0C4E}" type="pres">
      <dgm:prSet presAssocID="{992CADD7-87C0-4A37-9EBD-53C980A95EE5}" presName="Child4" presStyleLbl="node1" presStyleIdx="3" presStyleCnt="6" custScaleX="118569">
        <dgm:presLayoutVars>
          <dgm:chMax val="0"/>
          <dgm:chPref val="0"/>
          <dgm:bulletEnabled val="1"/>
        </dgm:presLayoutVars>
      </dgm:prSet>
      <dgm:spPr/>
    </dgm:pt>
    <dgm:pt modelId="{3D83C1B0-6FA1-416F-A19B-A3925DED6497}" type="pres">
      <dgm:prSet presAssocID="{9FEEE46D-99C6-4F6C-A399-774EE44B5686}" presName="Accent5" presStyleCnt="0"/>
      <dgm:spPr/>
    </dgm:pt>
    <dgm:pt modelId="{7E8A0E64-CBE0-47B4-A62E-DB43F8EBDA8C}" type="pres">
      <dgm:prSet presAssocID="{9FEEE46D-99C6-4F6C-A399-774EE44B5686}" presName="Accent" presStyleLbl="bgShp" presStyleIdx="4" presStyleCnt="6"/>
      <dgm:spPr/>
    </dgm:pt>
    <dgm:pt modelId="{7DDF2B65-DCF9-4421-B221-CB3D0BD9E70E}" type="pres">
      <dgm:prSet presAssocID="{9FEEE46D-99C6-4F6C-A399-774EE44B5686}" presName="Child5" presStyleLbl="node1" presStyleIdx="4" presStyleCnt="6">
        <dgm:presLayoutVars>
          <dgm:chMax val="0"/>
          <dgm:chPref val="0"/>
          <dgm:bulletEnabled val="1"/>
        </dgm:presLayoutVars>
      </dgm:prSet>
      <dgm:spPr/>
    </dgm:pt>
    <dgm:pt modelId="{9AA164EE-62A0-4E85-9DBA-B7850E47AD70}" type="pres">
      <dgm:prSet presAssocID="{0C2E8935-745A-43BF-99BC-BDAB8BA5D0CE}" presName="Accent6" presStyleCnt="0"/>
      <dgm:spPr/>
    </dgm:pt>
    <dgm:pt modelId="{4490741E-486E-4964-BA55-09A99456EEAD}" type="pres">
      <dgm:prSet presAssocID="{0C2E8935-745A-43BF-99BC-BDAB8BA5D0CE}" presName="Accent" presStyleLbl="bgShp" presStyleIdx="5" presStyleCnt="6"/>
      <dgm:spPr/>
    </dgm:pt>
    <dgm:pt modelId="{80A2C14E-07A6-4691-86AE-A5F5263FCDA8}" type="pres">
      <dgm:prSet presAssocID="{0C2E8935-745A-43BF-99BC-BDAB8BA5D0CE}" presName="Child6" presStyleLbl="node1" presStyleIdx="5" presStyleCnt="6">
        <dgm:presLayoutVars>
          <dgm:chMax val="0"/>
          <dgm:chPref val="0"/>
          <dgm:bulletEnabled val="1"/>
        </dgm:presLayoutVars>
      </dgm:prSet>
      <dgm:spPr/>
    </dgm:pt>
  </dgm:ptLst>
  <dgm:cxnLst>
    <dgm:cxn modelId="{5177381D-504B-4458-BBE8-61389BD56D76}" srcId="{DB8A63B7-3C61-4BC1-8E6A-375228843728}" destId="{F4FDE7A4-9E37-4729-89A4-A0FCF847CBA5}" srcOrd="0" destOrd="0" parTransId="{BCA670D2-E1C0-4830-A2F2-4DD426F08131}" sibTransId="{120853E8-7D21-4510-8B64-BBDEF5F87CE7}"/>
    <dgm:cxn modelId="{2F851522-E704-4ED0-AC94-799BDA8670F8}" srcId="{DB8A63B7-3C61-4BC1-8E6A-375228843728}" destId="{9FEEE46D-99C6-4F6C-A399-774EE44B5686}" srcOrd="4" destOrd="0" parTransId="{54640F90-F346-425A-8D43-95784A777C80}" sibTransId="{DFDB2123-3592-4145-B5D2-A8583CCC6E55}"/>
    <dgm:cxn modelId="{AFD5B660-187B-4C68-943C-B5898EA7ADBE}" type="presOf" srcId="{0C2E8935-745A-43BF-99BC-BDAB8BA5D0CE}" destId="{80A2C14E-07A6-4691-86AE-A5F5263FCDA8}" srcOrd="0" destOrd="0" presId="urn:microsoft.com/office/officeart/2011/layout/HexagonRadial"/>
    <dgm:cxn modelId="{A1EBEB68-5421-4972-BA19-459511DBE173}" type="presOf" srcId="{88EC37F4-2EC2-4F6D-9284-F2979A163162}" destId="{6CC9671E-224A-4710-9D88-18A25EA5934B}" srcOrd="0" destOrd="0" presId="urn:microsoft.com/office/officeart/2011/layout/HexagonRadial"/>
    <dgm:cxn modelId="{5A94046D-FAC3-450D-8784-80F421D1AF88}" srcId="{DB8A63B7-3C61-4BC1-8E6A-375228843728}" destId="{88EC37F4-2EC2-4F6D-9284-F2979A163162}" srcOrd="1" destOrd="0" parTransId="{273C2B82-0C65-402D-92E0-5B2D57482F59}" sibTransId="{46EC6AC8-DC75-4CD3-B525-8D84634913CD}"/>
    <dgm:cxn modelId="{485A3782-CE20-41E4-BA43-33FE1173EEB0}" type="presOf" srcId="{DB8A63B7-3C61-4BC1-8E6A-375228843728}" destId="{C9CB5140-9E8A-407B-92B2-D243F0CC1842}" srcOrd="0" destOrd="0" presId="urn:microsoft.com/office/officeart/2011/layout/HexagonRadial"/>
    <dgm:cxn modelId="{5CF1238F-F462-4B41-951B-410600E766B7}" srcId="{E40FF795-70F8-4E3F-A768-A258FFC01AE5}" destId="{DB8A63B7-3C61-4BC1-8E6A-375228843728}" srcOrd="0" destOrd="0" parTransId="{404E3C31-15D6-4137-A7F8-12DCDE4E953C}" sibTransId="{B21CF74F-B8D8-474C-B6EB-4BF839C19809}"/>
    <dgm:cxn modelId="{709BBD91-235F-4923-BBA9-DF9040084E9B}" type="presOf" srcId="{9FEEE46D-99C6-4F6C-A399-774EE44B5686}" destId="{7DDF2B65-DCF9-4421-B221-CB3D0BD9E70E}" srcOrd="0" destOrd="0" presId="urn:microsoft.com/office/officeart/2011/layout/HexagonRadial"/>
    <dgm:cxn modelId="{351FEC96-C4E9-4052-9E0F-E9C5130A8C90}" type="presOf" srcId="{66FF1794-272F-45DC-8E67-B066B9571DD3}" destId="{1A8F3377-2F7C-421B-92EB-FF578214CDE1}" srcOrd="0" destOrd="0" presId="urn:microsoft.com/office/officeart/2011/layout/HexagonRadial"/>
    <dgm:cxn modelId="{B6FD5BA9-A55C-4F08-87ED-E971DCB690D6}" srcId="{DB8A63B7-3C61-4BC1-8E6A-375228843728}" destId="{66FF1794-272F-45DC-8E67-B066B9571DD3}" srcOrd="2" destOrd="0" parTransId="{8D5078DB-AD08-4633-8DFE-9FE9CA86B101}" sibTransId="{7FCDE61A-AFAC-4E5A-8E1D-07E3078B77A0}"/>
    <dgm:cxn modelId="{499E5EAE-CDBD-4B35-A595-8FA6985A64AF}" type="presOf" srcId="{E40FF795-70F8-4E3F-A768-A258FFC01AE5}" destId="{40594384-C139-40D0-9467-C8979F11752C}" srcOrd="0" destOrd="0" presId="urn:microsoft.com/office/officeart/2011/layout/HexagonRadial"/>
    <dgm:cxn modelId="{CD5F58BA-7026-49F2-9C09-26BB7EF9097C}" type="presOf" srcId="{F4FDE7A4-9E37-4729-89A4-A0FCF847CBA5}" destId="{D97623A7-19D1-4FC5-BA35-5B48D91F6472}" srcOrd="0" destOrd="0" presId="urn:microsoft.com/office/officeart/2011/layout/HexagonRadial"/>
    <dgm:cxn modelId="{30D1B8BE-37CE-4BBE-B3A3-CE269A55617C}" type="presOf" srcId="{992CADD7-87C0-4A37-9EBD-53C980A95EE5}" destId="{23298798-DF9F-4A8E-B578-5481E32A0C4E}" srcOrd="0" destOrd="0" presId="urn:microsoft.com/office/officeart/2011/layout/HexagonRadial"/>
    <dgm:cxn modelId="{6A0E75BF-0FA7-4867-8646-EA041AC3D0F5}" srcId="{DB8A63B7-3C61-4BC1-8E6A-375228843728}" destId="{0C2E8935-745A-43BF-99BC-BDAB8BA5D0CE}" srcOrd="5" destOrd="0" parTransId="{F27050E2-3892-46D6-973F-E2C32BD2717F}" sibTransId="{0C9583AC-4A48-4441-9FBF-BDAE345A3BD4}"/>
    <dgm:cxn modelId="{76516AFC-6F11-464A-A022-2408CC01D44D}" srcId="{DB8A63B7-3C61-4BC1-8E6A-375228843728}" destId="{992CADD7-87C0-4A37-9EBD-53C980A95EE5}" srcOrd="3" destOrd="0" parTransId="{4E608C21-E5EC-465F-9BA7-D66F4CDA18D8}" sibTransId="{5101D931-799A-46D1-BD2D-C6A3421926E3}"/>
    <dgm:cxn modelId="{DD84C072-222C-47BA-850F-478525DA19EA}" type="presParOf" srcId="{40594384-C139-40D0-9467-C8979F11752C}" destId="{C9CB5140-9E8A-407B-92B2-D243F0CC1842}" srcOrd="0" destOrd="0" presId="urn:microsoft.com/office/officeart/2011/layout/HexagonRadial"/>
    <dgm:cxn modelId="{40D20790-92B8-4533-8C5D-EF28BC1FE78F}" type="presParOf" srcId="{40594384-C139-40D0-9467-C8979F11752C}" destId="{23A0F748-67F8-4FF6-9353-3544EB408667}" srcOrd="1" destOrd="0" presId="urn:microsoft.com/office/officeart/2011/layout/HexagonRadial"/>
    <dgm:cxn modelId="{862531A6-FEA2-47D4-97DD-300DEA067E4E}" type="presParOf" srcId="{23A0F748-67F8-4FF6-9353-3544EB408667}" destId="{4EDF152D-63E0-4ED4-8D00-D5D1ED2DEA93}" srcOrd="0" destOrd="0" presId="urn:microsoft.com/office/officeart/2011/layout/HexagonRadial"/>
    <dgm:cxn modelId="{D219A00F-C539-4357-B563-2068AB9AA07F}" type="presParOf" srcId="{40594384-C139-40D0-9467-C8979F11752C}" destId="{D97623A7-19D1-4FC5-BA35-5B48D91F6472}" srcOrd="2" destOrd="0" presId="urn:microsoft.com/office/officeart/2011/layout/HexagonRadial"/>
    <dgm:cxn modelId="{810691AF-B2E4-4FC7-B5EB-D73E8C3F5DC6}" type="presParOf" srcId="{40594384-C139-40D0-9467-C8979F11752C}" destId="{A45257EF-37B1-4084-87E7-0D17F13C4CF2}" srcOrd="3" destOrd="0" presId="urn:microsoft.com/office/officeart/2011/layout/HexagonRadial"/>
    <dgm:cxn modelId="{7C5F7D7E-92B7-4BEE-B86F-E1FA8CA895F0}" type="presParOf" srcId="{A45257EF-37B1-4084-87E7-0D17F13C4CF2}" destId="{E567CE95-1F16-4EA7-B6B5-C5F54F5677FC}" srcOrd="0" destOrd="0" presId="urn:microsoft.com/office/officeart/2011/layout/HexagonRadial"/>
    <dgm:cxn modelId="{FEBD9675-740C-4E0E-83F6-3820C59D0D33}" type="presParOf" srcId="{40594384-C139-40D0-9467-C8979F11752C}" destId="{6CC9671E-224A-4710-9D88-18A25EA5934B}" srcOrd="4" destOrd="0" presId="urn:microsoft.com/office/officeart/2011/layout/HexagonRadial"/>
    <dgm:cxn modelId="{1EAC64A7-F16C-420F-934F-755B4AB0906F}" type="presParOf" srcId="{40594384-C139-40D0-9467-C8979F11752C}" destId="{576AFAB7-40F9-4D2B-B728-43E03FCCA8E8}" srcOrd="5" destOrd="0" presId="urn:microsoft.com/office/officeart/2011/layout/HexagonRadial"/>
    <dgm:cxn modelId="{684F119C-72F6-4B0D-AB7A-F89BE34B31B7}" type="presParOf" srcId="{576AFAB7-40F9-4D2B-B728-43E03FCCA8E8}" destId="{1239D150-A707-4E48-9E87-C26BA81D3688}" srcOrd="0" destOrd="0" presId="urn:microsoft.com/office/officeart/2011/layout/HexagonRadial"/>
    <dgm:cxn modelId="{BA2C0C0C-08B4-4B19-9E26-FB117D5DDEC7}" type="presParOf" srcId="{40594384-C139-40D0-9467-C8979F11752C}" destId="{1A8F3377-2F7C-421B-92EB-FF578214CDE1}" srcOrd="6" destOrd="0" presId="urn:microsoft.com/office/officeart/2011/layout/HexagonRadial"/>
    <dgm:cxn modelId="{62251FE8-5898-456F-8C10-B2D38C133844}" type="presParOf" srcId="{40594384-C139-40D0-9467-C8979F11752C}" destId="{EB400ECD-0D57-4B9E-A7E1-1FFF926D6482}" srcOrd="7" destOrd="0" presId="urn:microsoft.com/office/officeart/2011/layout/HexagonRadial"/>
    <dgm:cxn modelId="{EC26D763-D6B6-4D7E-81DE-90924F523EE4}" type="presParOf" srcId="{EB400ECD-0D57-4B9E-A7E1-1FFF926D6482}" destId="{8CE56E63-50FD-412A-A203-7CF3B3B90C7C}" srcOrd="0" destOrd="0" presId="urn:microsoft.com/office/officeart/2011/layout/HexagonRadial"/>
    <dgm:cxn modelId="{796D914C-E0E8-45C6-9AC0-2B3BFE1A405D}" type="presParOf" srcId="{40594384-C139-40D0-9467-C8979F11752C}" destId="{23298798-DF9F-4A8E-B578-5481E32A0C4E}" srcOrd="8" destOrd="0" presId="urn:microsoft.com/office/officeart/2011/layout/HexagonRadial"/>
    <dgm:cxn modelId="{288CA070-2408-4DFF-B404-E42DEBC6C663}" type="presParOf" srcId="{40594384-C139-40D0-9467-C8979F11752C}" destId="{3D83C1B0-6FA1-416F-A19B-A3925DED6497}" srcOrd="9" destOrd="0" presId="urn:microsoft.com/office/officeart/2011/layout/HexagonRadial"/>
    <dgm:cxn modelId="{374D2C19-1435-498E-B69C-6C7CE0D268CB}" type="presParOf" srcId="{3D83C1B0-6FA1-416F-A19B-A3925DED6497}" destId="{7E8A0E64-CBE0-47B4-A62E-DB43F8EBDA8C}" srcOrd="0" destOrd="0" presId="urn:microsoft.com/office/officeart/2011/layout/HexagonRadial"/>
    <dgm:cxn modelId="{07262002-DA42-458A-A85E-E2A40B4F78EF}" type="presParOf" srcId="{40594384-C139-40D0-9467-C8979F11752C}" destId="{7DDF2B65-DCF9-4421-B221-CB3D0BD9E70E}" srcOrd="10" destOrd="0" presId="urn:microsoft.com/office/officeart/2011/layout/HexagonRadial"/>
    <dgm:cxn modelId="{C750CC28-04E2-41EC-90F3-AF1EDC4F8A3D}" type="presParOf" srcId="{40594384-C139-40D0-9467-C8979F11752C}" destId="{9AA164EE-62A0-4E85-9DBA-B7850E47AD70}" srcOrd="11" destOrd="0" presId="urn:microsoft.com/office/officeart/2011/layout/HexagonRadial"/>
    <dgm:cxn modelId="{DA4DBDED-AAD0-40BC-B7C4-84FC598C7249}" type="presParOf" srcId="{9AA164EE-62A0-4E85-9DBA-B7850E47AD70}" destId="{4490741E-486E-4964-BA55-09A99456EEAD}" srcOrd="0" destOrd="0" presId="urn:microsoft.com/office/officeart/2011/layout/HexagonRadial"/>
    <dgm:cxn modelId="{9BAFD321-D665-4516-BEB7-C31C9C21407F}" type="presParOf" srcId="{40594384-C139-40D0-9467-C8979F11752C}" destId="{80A2C14E-07A6-4691-86AE-A5F5263FCDA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FF795-70F8-4E3F-A768-A258FFC01AE5}" type="doc">
      <dgm:prSet loTypeId="urn:microsoft.com/office/officeart/2011/layout/HexagonRadial" loCatId="cycle" qsTypeId="urn:microsoft.com/office/officeart/2005/8/quickstyle/simple2" qsCatId="simple" csTypeId="urn:microsoft.com/office/officeart/2005/8/colors/accent5_2" csCatId="accent5" phldr="1"/>
      <dgm:spPr/>
      <dgm:t>
        <a:bodyPr/>
        <a:lstStyle/>
        <a:p>
          <a:endParaRPr lang="en-US"/>
        </a:p>
      </dgm:t>
    </dgm:pt>
    <dgm:pt modelId="{DB8A63B7-3C61-4BC1-8E6A-375228843728}">
      <dgm:prSet phldrT="[Text]"/>
      <dgm:spPr/>
      <dgm:t>
        <a:bodyPr/>
        <a:lstStyle/>
        <a:p>
          <a:r>
            <a:rPr lang="en-US"/>
            <a:t>Software Characteristics</a:t>
          </a:r>
        </a:p>
      </dgm:t>
    </dgm:pt>
    <dgm:pt modelId="{404E3C31-15D6-4137-A7F8-12DCDE4E953C}" type="parTrans" cxnId="{5CF1238F-F462-4B41-951B-410600E766B7}">
      <dgm:prSet/>
      <dgm:spPr/>
      <dgm:t>
        <a:bodyPr/>
        <a:lstStyle/>
        <a:p>
          <a:endParaRPr lang="en-US"/>
        </a:p>
      </dgm:t>
    </dgm:pt>
    <dgm:pt modelId="{B21CF74F-B8D8-474C-B6EB-4BF839C19809}" type="sibTrans" cxnId="{5CF1238F-F462-4B41-951B-410600E766B7}">
      <dgm:prSet/>
      <dgm:spPr/>
      <dgm:t>
        <a:bodyPr/>
        <a:lstStyle/>
        <a:p>
          <a:endParaRPr lang="en-US"/>
        </a:p>
      </dgm:t>
    </dgm:pt>
    <dgm:pt modelId="{F4FDE7A4-9E37-4729-89A4-A0FCF847CBA5}">
      <dgm:prSet phldrT="[Text]"/>
      <dgm:spPr/>
      <dgm:t>
        <a:bodyPr/>
        <a:lstStyle/>
        <a:p>
          <a:r>
            <a:rPr lang="en-US" dirty="0"/>
            <a:t>Functionality</a:t>
          </a:r>
        </a:p>
      </dgm:t>
    </dgm:pt>
    <dgm:pt modelId="{BCA670D2-E1C0-4830-A2F2-4DD426F08131}" type="parTrans" cxnId="{5177381D-504B-4458-BBE8-61389BD56D76}">
      <dgm:prSet/>
      <dgm:spPr/>
      <dgm:t>
        <a:bodyPr/>
        <a:lstStyle/>
        <a:p>
          <a:endParaRPr lang="en-US"/>
        </a:p>
      </dgm:t>
    </dgm:pt>
    <dgm:pt modelId="{120853E8-7D21-4510-8B64-BBDEF5F87CE7}" type="sibTrans" cxnId="{5177381D-504B-4458-BBE8-61389BD56D76}">
      <dgm:prSet/>
      <dgm:spPr/>
      <dgm:t>
        <a:bodyPr/>
        <a:lstStyle/>
        <a:p>
          <a:endParaRPr lang="en-US"/>
        </a:p>
      </dgm:t>
    </dgm:pt>
    <dgm:pt modelId="{88EC37F4-2EC2-4F6D-9284-F2979A163162}">
      <dgm:prSet phldrT="[Text]"/>
      <dgm:spPr/>
      <dgm:t>
        <a:bodyPr/>
        <a:lstStyle/>
        <a:p>
          <a:r>
            <a:rPr lang="en-US" dirty="0"/>
            <a:t>Usability &amp; Efficiency</a:t>
          </a:r>
        </a:p>
      </dgm:t>
    </dgm:pt>
    <dgm:pt modelId="{273C2B82-0C65-402D-92E0-5B2D57482F59}" type="parTrans" cxnId="{5A94046D-FAC3-450D-8784-80F421D1AF88}">
      <dgm:prSet/>
      <dgm:spPr/>
      <dgm:t>
        <a:bodyPr/>
        <a:lstStyle/>
        <a:p>
          <a:endParaRPr lang="en-US"/>
        </a:p>
      </dgm:t>
    </dgm:pt>
    <dgm:pt modelId="{46EC6AC8-DC75-4CD3-B525-8D84634913CD}" type="sibTrans" cxnId="{5A94046D-FAC3-450D-8784-80F421D1AF88}">
      <dgm:prSet/>
      <dgm:spPr/>
      <dgm:t>
        <a:bodyPr/>
        <a:lstStyle/>
        <a:p>
          <a:endParaRPr lang="en-US"/>
        </a:p>
      </dgm:t>
    </dgm:pt>
    <dgm:pt modelId="{66FF1794-272F-45DC-8E67-B066B9571DD3}">
      <dgm:prSet phldrT="[Text]"/>
      <dgm:spPr/>
      <dgm:t>
        <a:bodyPr/>
        <a:lstStyle/>
        <a:p>
          <a:r>
            <a:rPr lang="en-US"/>
            <a:t>Reliability &amp; Security</a:t>
          </a:r>
        </a:p>
      </dgm:t>
    </dgm:pt>
    <dgm:pt modelId="{8D5078DB-AD08-4633-8DFE-9FE9CA86B101}" type="parTrans" cxnId="{B6FD5BA9-A55C-4F08-87ED-E971DCB690D6}">
      <dgm:prSet/>
      <dgm:spPr/>
      <dgm:t>
        <a:bodyPr/>
        <a:lstStyle/>
        <a:p>
          <a:endParaRPr lang="en-US"/>
        </a:p>
      </dgm:t>
    </dgm:pt>
    <dgm:pt modelId="{7FCDE61A-AFAC-4E5A-8E1D-07E3078B77A0}" type="sibTrans" cxnId="{B6FD5BA9-A55C-4F08-87ED-E971DCB690D6}">
      <dgm:prSet/>
      <dgm:spPr/>
      <dgm:t>
        <a:bodyPr/>
        <a:lstStyle/>
        <a:p>
          <a:endParaRPr lang="en-US"/>
        </a:p>
      </dgm:t>
    </dgm:pt>
    <dgm:pt modelId="{992CADD7-87C0-4A37-9EBD-53C980A95EE5}">
      <dgm:prSet phldrT="[Text]"/>
      <dgm:spPr/>
      <dgm:t>
        <a:bodyPr/>
        <a:lstStyle/>
        <a:p>
          <a:r>
            <a:rPr lang="en-US"/>
            <a:t>Maintenability</a:t>
          </a:r>
        </a:p>
      </dgm:t>
    </dgm:pt>
    <dgm:pt modelId="{4E608C21-E5EC-465F-9BA7-D66F4CDA18D8}" type="parTrans" cxnId="{76516AFC-6F11-464A-A022-2408CC01D44D}">
      <dgm:prSet/>
      <dgm:spPr/>
      <dgm:t>
        <a:bodyPr/>
        <a:lstStyle/>
        <a:p>
          <a:endParaRPr lang="en-US"/>
        </a:p>
      </dgm:t>
    </dgm:pt>
    <dgm:pt modelId="{5101D931-799A-46D1-BD2D-C6A3421926E3}" type="sibTrans" cxnId="{76516AFC-6F11-464A-A022-2408CC01D44D}">
      <dgm:prSet/>
      <dgm:spPr/>
      <dgm:t>
        <a:bodyPr/>
        <a:lstStyle/>
        <a:p>
          <a:endParaRPr lang="en-US"/>
        </a:p>
      </dgm:t>
    </dgm:pt>
    <dgm:pt modelId="{9FEEE46D-99C6-4F6C-A399-774EE44B5686}">
      <dgm:prSet phldrT="[Text]"/>
      <dgm:spPr/>
      <dgm:t>
        <a:bodyPr/>
        <a:lstStyle/>
        <a:p>
          <a:r>
            <a:rPr lang="en-US"/>
            <a:t>Scalability</a:t>
          </a:r>
        </a:p>
      </dgm:t>
    </dgm:pt>
    <dgm:pt modelId="{54640F90-F346-425A-8D43-95784A777C80}" type="parTrans" cxnId="{2F851522-E704-4ED0-AC94-799BDA8670F8}">
      <dgm:prSet/>
      <dgm:spPr/>
      <dgm:t>
        <a:bodyPr/>
        <a:lstStyle/>
        <a:p>
          <a:endParaRPr lang="en-US"/>
        </a:p>
      </dgm:t>
    </dgm:pt>
    <dgm:pt modelId="{DFDB2123-3592-4145-B5D2-A8583CCC6E55}" type="sibTrans" cxnId="{2F851522-E704-4ED0-AC94-799BDA8670F8}">
      <dgm:prSet/>
      <dgm:spPr/>
      <dgm:t>
        <a:bodyPr/>
        <a:lstStyle/>
        <a:p>
          <a:endParaRPr lang="en-US"/>
        </a:p>
      </dgm:t>
    </dgm:pt>
    <dgm:pt modelId="{0C2E8935-745A-43BF-99BC-BDAB8BA5D0CE}">
      <dgm:prSet phldrT="[Text]"/>
      <dgm:spPr/>
      <dgm:t>
        <a:bodyPr/>
        <a:lstStyle/>
        <a:p>
          <a:r>
            <a:rPr lang="en-US"/>
            <a:t>Portability</a:t>
          </a:r>
        </a:p>
      </dgm:t>
    </dgm:pt>
    <dgm:pt modelId="{F27050E2-3892-46D6-973F-E2C32BD2717F}" type="parTrans" cxnId="{6A0E75BF-0FA7-4867-8646-EA041AC3D0F5}">
      <dgm:prSet/>
      <dgm:spPr/>
      <dgm:t>
        <a:bodyPr/>
        <a:lstStyle/>
        <a:p>
          <a:endParaRPr lang="en-US"/>
        </a:p>
      </dgm:t>
    </dgm:pt>
    <dgm:pt modelId="{0C9583AC-4A48-4441-9FBF-BDAE345A3BD4}" type="sibTrans" cxnId="{6A0E75BF-0FA7-4867-8646-EA041AC3D0F5}">
      <dgm:prSet/>
      <dgm:spPr/>
      <dgm:t>
        <a:bodyPr/>
        <a:lstStyle/>
        <a:p>
          <a:endParaRPr lang="en-US"/>
        </a:p>
      </dgm:t>
    </dgm:pt>
    <dgm:pt modelId="{4A844E49-7C3D-49CC-90BC-27A787AC6899}" type="pres">
      <dgm:prSet presAssocID="{E40FF795-70F8-4E3F-A768-A258FFC01AE5}" presName="Name0" presStyleCnt="0">
        <dgm:presLayoutVars>
          <dgm:chMax val="1"/>
          <dgm:chPref val="1"/>
          <dgm:dir/>
          <dgm:animOne val="branch"/>
          <dgm:animLvl val="lvl"/>
        </dgm:presLayoutVars>
      </dgm:prSet>
      <dgm:spPr/>
    </dgm:pt>
    <dgm:pt modelId="{4FD7D45A-5CBD-4C4D-8A6F-EFF1DA32E3D7}" type="pres">
      <dgm:prSet presAssocID="{DB8A63B7-3C61-4BC1-8E6A-375228843728}" presName="Parent" presStyleLbl="node0" presStyleIdx="0" presStyleCnt="1">
        <dgm:presLayoutVars>
          <dgm:chMax val="6"/>
          <dgm:chPref val="6"/>
        </dgm:presLayoutVars>
      </dgm:prSet>
      <dgm:spPr/>
    </dgm:pt>
    <dgm:pt modelId="{444C8678-E8EC-4FE7-83B7-E261A45E5F3F}" type="pres">
      <dgm:prSet presAssocID="{F4FDE7A4-9E37-4729-89A4-A0FCF847CBA5}" presName="Accent1" presStyleCnt="0"/>
      <dgm:spPr/>
    </dgm:pt>
    <dgm:pt modelId="{BBDD1F8B-FEC8-46A7-9748-C302544F712B}" type="pres">
      <dgm:prSet presAssocID="{F4FDE7A4-9E37-4729-89A4-A0FCF847CBA5}" presName="Accent" presStyleLbl="bgShp" presStyleIdx="0" presStyleCnt="6"/>
      <dgm:spPr/>
    </dgm:pt>
    <dgm:pt modelId="{05356589-6805-48BA-86FB-93269D114F4C}" type="pres">
      <dgm:prSet presAssocID="{F4FDE7A4-9E37-4729-89A4-A0FCF847CBA5}" presName="Child1" presStyleLbl="node1" presStyleIdx="0" presStyleCnt="6">
        <dgm:presLayoutVars>
          <dgm:chMax val="0"/>
          <dgm:chPref val="0"/>
          <dgm:bulletEnabled val="1"/>
        </dgm:presLayoutVars>
      </dgm:prSet>
      <dgm:spPr/>
    </dgm:pt>
    <dgm:pt modelId="{2C522248-3CE9-4E65-B9A4-225D2EC5A1E6}" type="pres">
      <dgm:prSet presAssocID="{88EC37F4-2EC2-4F6D-9284-F2979A163162}" presName="Accent2" presStyleCnt="0"/>
      <dgm:spPr/>
    </dgm:pt>
    <dgm:pt modelId="{E69CC404-9248-42D7-AFC5-55D809790075}" type="pres">
      <dgm:prSet presAssocID="{88EC37F4-2EC2-4F6D-9284-F2979A163162}" presName="Accent" presStyleLbl="bgShp" presStyleIdx="1" presStyleCnt="6"/>
      <dgm:spPr/>
    </dgm:pt>
    <dgm:pt modelId="{DB14886D-BC0D-41AD-942D-A6FACA4EDB5C}" type="pres">
      <dgm:prSet presAssocID="{88EC37F4-2EC2-4F6D-9284-F2979A163162}" presName="Child2" presStyleLbl="node1" presStyleIdx="1" presStyleCnt="6">
        <dgm:presLayoutVars>
          <dgm:chMax val="0"/>
          <dgm:chPref val="0"/>
          <dgm:bulletEnabled val="1"/>
        </dgm:presLayoutVars>
      </dgm:prSet>
      <dgm:spPr/>
    </dgm:pt>
    <dgm:pt modelId="{52C1DC69-2B31-401F-A692-EFD4D92B4D9C}" type="pres">
      <dgm:prSet presAssocID="{66FF1794-272F-45DC-8E67-B066B9571DD3}" presName="Accent3" presStyleCnt="0"/>
      <dgm:spPr/>
    </dgm:pt>
    <dgm:pt modelId="{CFE95BAA-D6FD-4101-BCAA-405D07835857}" type="pres">
      <dgm:prSet presAssocID="{66FF1794-272F-45DC-8E67-B066B9571DD3}" presName="Accent" presStyleLbl="bgShp" presStyleIdx="2" presStyleCnt="6"/>
      <dgm:spPr/>
    </dgm:pt>
    <dgm:pt modelId="{31EC7DF1-8DF3-4A40-96A0-3A0E6C77AA04}" type="pres">
      <dgm:prSet presAssocID="{66FF1794-272F-45DC-8E67-B066B9571DD3}" presName="Child3" presStyleLbl="node1" presStyleIdx="2" presStyleCnt="6">
        <dgm:presLayoutVars>
          <dgm:chMax val="0"/>
          <dgm:chPref val="0"/>
          <dgm:bulletEnabled val="1"/>
        </dgm:presLayoutVars>
      </dgm:prSet>
      <dgm:spPr/>
    </dgm:pt>
    <dgm:pt modelId="{F582A1CB-5866-4F3F-8E9E-99EFCDD3B027}" type="pres">
      <dgm:prSet presAssocID="{992CADD7-87C0-4A37-9EBD-53C980A95EE5}" presName="Accent4" presStyleCnt="0"/>
      <dgm:spPr/>
    </dgm:pt>
    <dgm:pt modelId="{DAB6051C-6186-4A76-8063-7B7E5B2BBA9A}" type="pres">
      <dgm:prSet presAssocID="{992CADD7-87C0-4A37-9EBD-53C980A95EE5}" presName="Accent" presStyleLbl="bgShp" presStyleIdx="3" presStyleCnt="6"/>
      <dgm:spPr/>
    </dgm:pt>
    <dgm:pt modelId="{15781812-BCCC-4AE9-A361-32C4DD97F1BD}" type="pres">
      <dgm:prSet presAssocID="{992CADD7-87C0-4A37-9EBD-53C980A95EE5}" presName="Child4" presStyleLbl="node1" presStyleIdx="3" presStyleCnt="6">
        <dgm:presLayoutVars>
          <dgm:chMax val="0"/>
          <dgm:chPref val="0"/>
          <dgm:bulletEnabled val="1"/>
        </dgm:presLayoutVars>
      </dgm:prSet>
      <dgm:spPr/>
    </dgm:pt>
    <dgm:pt modelId="{965C288D-AF26-4B0E-B3F8-57FE58B25963}" type="pres">
      <dgm:prSet presAssocID="{9FEEE46D-99C6-4F6C-A399-774EE44B5686}" presName="Accent5" presStyleCnt="0"/>
      <dgm:spPr/>
    </dgm:pt>
    <dgm:pt modelId="{397EBF4D-266E-44D8-8F55-582DA93DE246}" type="pres">
      <dgm:prSet presAssocID="{9FEEE46D-99C6-4F6C-A399-774EE44B5686}" presName="Accent" presStyleLbl="bgShp" presStyleIdx="4" presStyleCnt="6"/>
      <dgm:spPr/>
    </dgm:pt>
    <dgm:pt modelId="{D7846016-3F0A-47C9-A961-E035092B7500}" type="pres">
      <dgm:prSet presAssocID="{9FEEE46D-99C6-4F6C-A399-774EE44B5686}" presName="Child5" presStyleLbl="node1" presStyleIdx="4" presStyleCnt="6">
        <dgm:presLayoutVars>
          <dgm:chMax val="0"/>
          <dgm:chPref val="0"/>
          <dgm:bulletEnabled val="1"/>
        </dgm:presLayoutVars>
      </dgm:prSet>
      <dgm:spPr/>
    </dgm:pt>
    <dgm:pt modelId="{2CADF212-6375-486D-B913-155E28126973}" type="pres">
      <dgm:prSet presAssocID="{0C2E8935-745A-43BF-99BC-BDAB8BA5D0CE}" presName="Accent6" presStyleCnt="0"/>
      <dgm:spPr/>
    </dgm:pt>
    <dgm:pt modelId="{38B6EE73-3A26-4FC7-B50B-AEDAA360B7F4}" type="pres">
      <dgm:prSet presAssocID="{0C2E8935-745A-43BF-99BC-BDAB8BA5D0CE}" presName="Accent" presStyleLbl="bgShp" presStyleIdx="5" presStyleCnt="6"/>
      <dgm:spPr/>
    </dgm:pt>
    <dgm:pt modelId="{5B23165D-2D35-44DD-BDFA-AD17BEE8A508}" type="pres">
      <dgm:prSet presAssocID="{0C2E8935-745A-43BF-99BC-BDAB8BA5D0CE}" presName="Child6" presStyleLbl="node1" presStyleIdx="5" presStyleCnt="6">
        <dgm:presLayoutVars>
          <dgm:chMax val="0"/>
          <dgm:chPref val="0"/>
          <dgm:bulletEnabled val="1"/>
        </dgm:presLayoutVars>
      </dgm:prSet>
      <dgm:spPr/>
    </dgm:pt>
  </dgm:ptLst>
  <dgm:cxnLst>
    <dgm:cxn modelId="{B4BB4201-8E3C-47C3-AB14-2E9564BC297B}" type="presOf" srcId="{F4FDE7A4-9E37-4729-89A4-A0FCF847CBA5}" destId="{05356589-6805-48BA-86FB-93269D114F4C}" srcOrd="0" destOrd="0" presId="urn:microsoft.com/office/officeart/2011/layout/HexagonRadial"/>
    <dgm:cxn modelId="{5177381D-504B-4458-BBE8-61389BD56D76}" srcId="{DB8A63B7-3C61-4BC1-8E6A-375228843728}" destId="{F4FDE7A4-9E37-4729-89A4-A0FCF847CBA5}" srcOrd="0" destOrd="0" parTransId="{BCA670D2-E1C0-4830-A2F2-4DD426F08131}" sibTransId="{120853E8-7D21-4510-8B64-BBDEF5F87CE7}"/>
    <dgm:cxn modelId="{2F851522-E704-4ED0-AC94-799BDA8670F8}" srcId="{DB8A63B7-3C61-4BC1-8E6A-375228843728}" destId="{9FEEE46D-99C6-4F6C-A399-774EE44B5686}" srcOrd="4" destOrd="0" parTransId="{54640F90-F346-425A-8D43-95784A777C80}" sibTransId="{DFDB2123-3592-4145-B5D2-A8583CCC6E55}"/>
    <dgm:cxn modelId="{FFAD4728-4A8F-41A8-A19C-031F4D05567B}" type="presOf" srcId="{DB8A63B7-3C61-4BC1-8E6A-375228843728}" destId="{4FD7D45A-5CBD-4C4D-8A6F-EFF1DA32E3D7}" srcOrd="0" destOrd="0" presId="urn:microsoft.com/office/officeart/2011/layout/HexagonRadial"/>
    <dgm:cxn modelId="{36708135-E8D3-444B-BC46-F749BC265C8D}" type="presOf" srcId="{992CADD7-87C0-4A37-9EBD-53C980A95EE5}" destId="{15781812-BCCC-4AE9-A361-32C4DD97F1BD}" srcOrd="0" destOrd="0" presId="urn:microsoft.com/office/officeart/2011/layout/HexagonRadial"/>
    <dgm:cxn modelId="{FC6D7D65-4223-4807-89AC-A472E97C16FE}" type="presOf" srcId="{9FEEE46D-99C6-4F6C-A399-774EE44B5686}" destId="{D7846016-3F0A-47C9-A961-E035092B7500}" srcOrd="0" destOrd="0" presId="urn:microsoft.com/office/officeart/2011/layout/HexagonRadial"/>
    <dgm:cxn modelId="{5A94046D-FAC3-450D-8784-80F421D1AF88}" srcId="{DB8A63B7-3C61-4BC1-8E6A-375228843728}" destId="{88EC37F4-2EC2-4F6D-9284-F2979A163162}" srcOrd="1" destOrd="0" parTransId="{273C2B82-0C65-402D-92E0-5B2D57482F59}" sibTransId="{46EC6AC8-DC75-4CD3-B525-8D84634913CD}"/>
    <dgm:cxn modelId="{5CF1238F-F462-4B41-951B-410600E766B7}" srcId="{E40FF795-70F8-4E3F-A768-A258FFC01AE5}" destId="{DB8A63B7-3C61-4BC1-8E6A-375228843728}" srcOrd="0" destOrd="0" parTransId="{404E3C31-15D6-4137-A7F8-12DCDE4E953C}" sibTransId="{B21CF74F-B8D8-474C-B6EB-4BF839C19809}"/>
    <dgm:cxn modelId="{0F0ED2A3-12C0-43A5-9386-C45F6EEF6E4A}" type="presOf" srcId="{0C2E8935-745A-43BF-99BC-BDAB8BA5D0CE}" destId="{5B23165D-2D35-44DD-BDFA-AD17BEE8A508}" srcOrd="0" destOrd="0" presId="urn:microsoft.com/office/officeart/2011/layout/HexagonRadial"/>
    <dgm:cxn modelId="{B6FD5BA9-A55C-4F08-87ED-E971DCB690D6}" srcId="{DB8A63B7-3C61-4BC1-8E6A-375228843728}" destId="{66FF1794-272F-45DC-8E67-B066B9571DD3}" srcOrd="2" destOrd="0" parTransId="{8D5078DB-AD08-4633-8DFE-9FE9CA86B101}" sibTransId="{7FCDE61A-AFAC-4E5A-8E1D-07E3078B77A0}"/>
    <dgm:cxn modelId="{0F0632BF-DF19-49DC-9AA4-E882E1575652}" type="presOf" srcId="{66FF1794-272F-45DC-8E67-B066B9571DD3}" destId="{31EC7DF1-8DF3-4A40-96A0-3A0E6C77AA04}" srcOrd="0" destOrd="0" presId="urn:microsoft.com/office/officeart/2011/layout/HexagonRadial"/>
    <dgm:cxn modelId="{6A0E75BF-0FA7-4867-8646-EA041AC3D0F5}" srcId="{DB8A63B7-3C61-4BC1-8E6A-375228843728}" destId="{0C2E8935-745A-43BF-99BC-BDAB8BA5D0CE}" srcOrd="5" destOrd="0" parTransId="{F27050E2-3892-46D6-973F-E2C32BD2717F}" sibTransId="{0C9583AC-4A48-4441-9FBF-BDAE345A3BD4}"/>
    <dgm:cxn modelId="{2D528BD5-F117-44AF-BDE6-140198C7F6F4}" type="presOf" srcId="{88EC37F4-2EC2-4F6D-9284-F2979A163162}" destId="{DB14886D-BC0D-41AD-942D-A6FACA4EDB5C}" srcOrd="0" destOrd="0" presId="urn:microsoft.com/office/officeart/2011/layout/HexagonRadial"/>
    <dgm:cxn modelId="{6452D3EC-0829-40B8-975F-572BBAA24E0C}" type="presOf" srcId="{E40FF795-70F8-4E3F-A768-A258FFC01AE5}" destId="{4A844E49-7C3D-49CC-90BC-27A787AC6899}" srcOrd="0" destOrd="0" presId="urn:microsoft.com/office/officeart/2011/layout/HexagonRadial"/>
    <dgm:cxn modelId="{76516AFC-6F11-464A-A022-2408CC01D44D}" srcId="{DB8A63B7-3C61-4BC1-8E6A-375228843728}" destId="{992CADD7-87C0-4A37-9EBD-53C980A95EE5}" srcOrd="3" destOrd="0" parTransId="{4E608C21-E5EC-465F-9BA7-D66F4CDA18D8}" sibTransId="{5101D931-799A-46D1-BD2D-C6A3421926E3}"/>
    <dgm:cxn modelId="{CAB99B21-CEDB-47B4-AADC-C82B2EE797AD}" type="presParOf" srcId="{4A844E49-7C3D-49CC-90BC-27A787AC6899}" destId="{4FD7D45A-5CBD-4C4D-8A6F-EFF1DA32E3D7}" srcOrd="0" destOrd="0" presId="urn:microsoft.com/office/officeart/2011/layout/HexagonRadial"/>
    <dgm:cxn modelId="{6D7C7FE6-5DC5-452A-A9B1-BCCA00404987}" type="presParOf" srcId="{4A844E49-7C3D-49CC-90BC-27A787AC6899}" destId="{444C8678-E8EC-4FE7-83B7-E261A45E5F3F}" srcOrd="1" destOrd="0" presId="urn:microsoft.com/office/officeart/2011/layout/HexagonRadial"/>
    <dgm:cxn modelId="{6C549534-E6B6-4B39-B682-0C826AE3A77E}" type="presParOf" srcId="{444C8678-E8EC-4FE7-83B7-E261A45E5F3F}" destId="{BBDD1F8B-FEC8-46A7-9748-C302544F712B}" srcOrd="0" destOrd="0" presId="urn:microsoft.com/office/officeart/2011/layout/HexagonRadial"/>
    <dgm:cxn modelId="{8E00F732-5734-4D93-B81B-FA90BACC4A64}" type="presParOf" srcId="{4A844E49-7C3D-49CC-90BC-27A787AC6899}" destId="{05356589-6805-48BA-86FB-93269D114F4C}" srcOrd="2" destOrd="0" presId="urn:microsoft.com/office/officeart/2011/layout/HexagonRadial"/>
    <dgm:cxn modelId="{939453D1-A11A-4921-A84F-68533E027011}" type="presParOf" srcId="{4A844E49-7C3D-49CC-90BC-27A787AC6899}" destId="{2C522248-3CE9-4E65-B9A4-225D2EC5A1E6}" srcOrd="3" destOrd="0" presId="urn:microsoft.com/office/officeart/2011/layout/HexagonRadial"/>
    <dgm:cxn modelId="{04239EE7-F912-4E05-98B7-205615BE3E63}" type="presParOf" srcId="{2C522248-3CE9-4E65-B9A4-225D2EC5A1E6}" destId="{E69CC404-9248-42D7-AFC5-55D809790075}" srcOrd="0" destOrd="0" presId="urn:microsoft.com/office/officeart/2011/layout/HexagonRadial"/>
    <dgm:cxn modelId="{6856DE45-23A8-41B2-A319-F0509DE78E11}" type="presParOf" srcId="{4A844E49-7C3D-49CC-90BC-27A787AC6899}" destId="{DB14886D-BC0D-41AD-942D-A6FACA4EDB5C}" srcOrd="4" destOrd="0" presId="urn:microsoft.com/office/officeart/2011/layout/HexagonRadial"/>
    <dgm:cxn modelId="{831472F3-6BC2-4A19-89F1-887D9C508BE7}" type="presParOf" srcId="{4A844E49-7C3D-49CC-90BC-27A787AC6899}" destId="{52C1DC69-2B31-401F-A692-EFD4D92B4D9C}" srcOrd="5" destOrd="0" presId="urn:microsoft.com/office/officeart/2011/layout/HexagonRadial"/>
    <dgm:cxn modelId="{D0FEA3FD-888D-4BB2-B0B0-E9EB8444C114}" type="presParOf" srcId="{52C1DC69-2B31-401F-A692-EFD4D92B4D9C}" destId="{CFE95BAA-D6FD-4101-BCAA-405D07835857}" srcOrd="0" destOrd="0" presId="urn:microsoft.com/office/officeart/2011/layout/HexagonRadial"/>
    <dgm:cxn modelId="{1A87A7D8-30D6-4A9E-BFD5-0A3047F544B9}" type="presParOf" srcId="{4A844E49-7C3D-49CC-90BC-27A787AC6899}" destId="{31EC7DF1-8DF3-4A40-96A0-3A0E6C77AA04}" srcOrd="6" destOrd="0" presId="urn:microsoft.com/office/officeart/2011/layout/HexagonRadial"/>
    <dgm:cxn modelId="{BE6DC86C-FACB-40FE-B50F-86AED019C375}" type="presParOf" srcId="{4A844E49-7C3D-49CC-90BC-27A787AC6899}" destId="{F582A1CB-5866-4F3F-8E9E-99EFCDD3B027}" srcOrd="7" destOrd="0" presId="urn:microsoft.com/office/officeart/2011/layout/HexagonRadial"/>
    <dgm:cxn modelId="{96CE8589-51E9-49BE-874D-2718BBAB99C6}" type="presParOf" srcId="{F582A1CB-5866-4F3F-8E9E-99EFCDD3B027}" destId="{DAB6051C-6186-4A76-8063-7B7E5B2BBA9A}" srcOrd="0" destOrd="0" presId="urn:microsoft.com/office/officeart/2011/layout/HexagonRadial"/>
    <dgm:cxn modelId="{F5EA9E49-F4E1-45DD-9232-B69722305F09}" type="presParOf" srcId="{4A844E49-7C3D-49CC-90BC-27A787AC6899}" destId="{15781812-BCCC-4AE9-A361-32C4DD97F1BD}" srcOrd="8" destOrd="0" presId="urn:microsoft.com/office/officeart/2011/layout/HexagonRadial"/>
    <dgm:cxn modelId="{9F1458BC-2A17-4AA3-9392-7BCDE697686A}" type="presParOf" srcId="{4A844E49-7C3D-49CC-90BC-27A787AC6899}" destId="{965C288D-AF26-4B0E-B3F8-57FE58B25963}" srcOrd="9" destOrd="0" presId="urn:microsoft.com/office/officeart/2011/layout/HexagonRadial"/>
    <dgm:cxn modelId="{3A793839-9E6E-47E9-8D52-621578B10E5A}" type="presParOf" srcId="{965C288D-AF26-4B0E-B3F8-57FE58B25963}" destId="{397EBF4D-266E-44D8-8F55-582DA93DE246}" srcOrd="0" destOrd="0" presId="urn:microsoft.com/office/officeart/2011/layout/HexagonRadial"/>
    <dgm:cxn modelId="{5B0B62BC-6E35-4721-AAAC-072E7FABA527}" type="presParOf" srcId="{4A844E49-7C3D-49CC-90BC-27A787AC6899}" destId="{D7846016-3F0A-47C9-A961-E035092B7500}" srcOrd="10" destOrd="0" presId="urn:microsoft.com/office/officeart/2011/layout/HexagonRadial"/>
    <dgm:cxn modelId="{7F2F95FD-3932-4054-A0C4-673A487CD815}" type="presParOf" srcId="{4A844E49-7C3D-49CC-90BC-27A787AC6899}" destId="{2CADF212-6375-486D-B913-155E28126973}" srcOrd="11" destOrd="0" presId="urn:microsoft.com/office/officeart/2011/layout/HexagonRadial"/>
    <dgm:cxn modelId="{796EA496-0C4D-4261-A122-923E53BA9CBA}" type="presParOf" srcId="{2CADF212-6375-486D-B913-155E28126973}" destId="{38B6EE73-3A26-4FC7-B50B-AEDAA360B7F4}" srcOrd="0" destOrd="0" presId="urn:microsoft.com/office/officeart/2011/layout/HexagonRadial"/>
    <dgm:cxn modelId="{8C168FBC-B63B-4F97-AAC6-B4BA39F6D41D}" type="presParOf" srcId="{4A844E49-7C3D-49CC-90BC-27A787AC6899}" destId="{5B23165D-2D35-44DD-BDFA-AD17BEE8A508}"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0FF795-70F8-4E3F-A768-A258FFC01AE5}" type="doc">
      <dgm:prSet loTypeId="urn:microsoft.com/office/officeart/2011/layout/HexagonRadial" loCatId="cycle" qsTypeId="urn:microsoft.com/office/officeart/2005/8/quickstyle/simple2" qsCatId="simple" csTypeId="urn:microsoft.com/office/officeart/2005/8/colors/accent5_2" csCatId="accent5" phldr="1"/>
      <dgm:spPr/>
      <dgm:t>
        <a:bodyPr/>
        <a:lstStyle/>
        <a:p>
          <a:endParaRPr lang="en-US"/>
        </a:p>
      </dgm:t>
    </dgm:pt>
    <dgm:pt modelId="{DB8A63B7-3C61-4BC1-8E6A-375228843728}">
      <dgm:prSet phldrT="[Text]" custT="1"/>
      <dgm:spPr>
        <a:solidFill>
          <a:srgbClr val="7030A0"/>
        </a:solidFill>
      </dgm:spPr>
      <dgm:t>
        <a:bodyPr/>
        <a:lstStyle/>
        <a:p>
          <a:r>
            <a:rPr lang="en-US" sz="1600" b="1" dirty="0">
              <a:effectLst>
                <a:outerShdw blurRad="38100" dist="38100" dir="2700000" algn="tl">
                  <a:srgbClr val="000000">
                    <a:alpha val="43137"/>
                  </a:srgbClr>
                </a:outerShdw>
              </a:effectLst>
            </a:rPr>
            <a:t>Software Characteristics</a:t>
          </a:r>
        </a:p>
      </dgm:t>
    </dgm:pt>
    <dgm:pt modelId="{404E3C31-15D6-4137-A7F8-12DCDE4E953C}" type="parTrans" cxnId="{5CF1238F-F462-4B41-951B-410600E766B7}">
      <dgm:prSet/>
      <dgm:spPr/>
      <dgm:t>
        <a:bodyPr/>
        <a:lstStyle/>
        <a:p>
          <a:endParaRPr lang="en-US" sz="1600" b="1">
            <a:effectLst>
              <a:outerShdw blurRad="38100" dist="38100" dir="2700000" algn="tl">
                <a:srgbClr val="000000">
                  <a:alpha val="43137"/>
                </a:srgbClr>
              </a:outerShdw>
            </a:effectLst>
          </a:endParaRPr>
        </a:p>
      </dgm:t>
    </dgm:pt>
    <dgm:pt modelId="{B21CF74F-B8D8-474C-B6EB-4BF839C19809}" type="sibTrans" cxnId="{5CF1238F-F462-4B41-951B-410600E766B7}">
      <dgm:prSet/>
      <dgm:spPr/>
      <dgm:t>
        <a:bodyPr/>
        <a:lstStyle/>
        <a:p>
          <a:endParaRPr lang="en-US" sz="1600" b="1">
            <a:effectLst>
              <a:outerShdw blurRad="38100" dist="38100" dir="2700000" algn="tl">
                <a:srgbClr val="000000">
                  <a:alpha val="43137"/>
                </a:srgbClr>
              </a:outerShdw>
            </a:effectLst>
          </a:endParaRPr>
        </a:p>
      </dgm:t>
    </dgm:pt>
    <dgm:pt modelId="{F4FDE7A4-9E37-4729-89A4-A0FCF847CBA5}">
      <dgm:prSet phldrT="[Text]" custT="1"/>
      <dgm:spPr/>
      <dgm:t>
        <a:bodyPr/>
        <a:lstStyle/>
        <a:p>
          <a:r>
            <a:rPr lang="en-US" sz="1600" b="1" dirty="0">
              <a:effectLst>
                <a:outerShdw blurRad="38100" dist="38100" dir="2700000" algn="tl">
                  <a:srgbClr val="000000">
                    <a:alpha val="43137"/>
                  </a:srgbClr>
                </a:outerShdw>
              </a:effectLst>
            </a:rPr>
            <a:t>Requirement Engineering</a:t>
          </a:r>
        </a:p>
      </dgm:t>
    </dgm:pt>
    <dgm:pt modelId="{BCA670D2-E1C0-4830-A2F2-4DD426F08131}" type="parTrans" cxnId="{5177381D-504B-4458-BBE8-61389BD56D76}">
      <dgm:prSet/>
      <dgm:spPr/>
      <dgm:t>
        <a:bodyPr/>
        <a:lstStyle/>
        <a:p>
          <a:endParaRPr lang="en-US" sz="1600" b="1">
            <a:effectLst>
              <a:outerShdw blurRad="38100" dist="38100" dir="2700000" algn="tl">
                <a:srgbClr val="000000">
                  <a:alpha val="43137"/>
                </a:srgbClr>
              </a:outerShdw>
            </a:effectLst>
          </a:endParaRPr>
        </a:p>
      </dgm:t>
    </dgm:pt>
    <dgm:pt modelId="{120853E8-7D21-4510-8B64-BBDEF5F87CE7}" type="sibTrans" cxnId="{5177381D-504B-4458-BBE8-61389BD56D76}">
      <dgm:prSet/>
      <dgm:spPr/>
      <dgm:t>
        <a:bodyPr/>
        <a:lstStyle/>
        <a:p>
          <a:endParaRPr lang="en-US" sz="1600" b="1">
            <a:effectLst>
              <a:outerShdw blurRad="38100" dist="38100" dir="2700000" algn="tl">
                <a:srgbClr val="000000">
                  <a:alpha val="43137"/>
                </a:srgbClr>
              </a:outerShdw>
            </a:effectLst>
          </a:endParaRPr>
        </a:p>
      </dgm:t>
    </dgm:pt>
    <dgm:pt modelId="{88EC37F4-2EC2-4F6D-9284-F2979A163162}">
      <dgm:prSet phldrT="[Text]" custT="1"/>
      <dgm:spPr>
        <a:solidFill>
          <a:schemeClr val="accent6">
            <a:lumMod val="75000"/>
          </a:schemeClr>
        </a:solidFill>
      </dgm:spPr>
      <dgm:t>
        <a:bodyPr/>
        <a:lstStyle/>
        <a:p>
          <a:r>
            <a:rPr lang="en-US" sz="1600" b="1" dirty="0">
              <a:effectLst>
                <a:outerShdw blurRad="38100" dist="38100" dir="2700000" algn="tl">
                  <a:srgbClr val="000000">
                    <a:alpha val="43137"/>
                  </a:srgbClr>
                </a:outerShdw>
              </a:effectLst>
            </a:rPr>
            <a:t>Design &amp; Construction</a:t>
          </a:r>
        </a:p>
      </dgm:t>
    </dgm:pt>
    <dgm:pt modelId="{273C2B82-0C65-402D-92E0-5B2D57482F59}" type="parTrans" cxnId="{5A94046D-FAC3-450D-8784-80F421D1AF88}">
      <dgm:prSet/>
      <dgm:spPr/>
      <dgm:t>
        <a:bodyPr/>
        <a:lstStyle/>
        <a:p>
          <a:endParaRPr lang="en-US" sz="1600" b="1">
            <a:effectLst>
              <a:outerShdw blurRad="38100" dist="38100" dir="2700000" algn="tl">
                <a:srgbClr val="000000">
                  <a:alpha val="43137"/>
                </a:srgbClr>
              </a:outerShdw>
            </a:effectLst>
          </a:endParaRPr>
        </a:p>
      </dgm:t>
    </dgm:pt>
    <dgm:pt modelId="{46EC6AC8-DC75-4CD3-B525-8D84634913CD}" type="sibTrans" cxnId="{5A94046D-FAC3-450D-8784-80F421D1AF88}">
      <dgm:prSet/>
      <dgm:spPr/>
      <dgm:t>
        <a:bodyPr/>
        <a:lstStyle/>
        <a:p>
          <a:endParaRPr lang="en-US" sz="1600" b="1">
            <a:effectLst>
              <a:outerShdw blurRad="38100" dist="38100" dir="2700000" algn="tl">
                <a:srgbClr val="000000">
                  <a:alpha val="43137"/>
                </a:srgbClr>
              </a:outerShdw>
            </a:effectLst>
          </a:endParaRPr>
        </a:p>
      </dgm:t>
    </dgm:pt>
    <dgm:pt modelId="{66FF1794-272F-45DC-8E67-B066B9571DD3}">
      <dgm:prSet phldrT="[Text]" custT="1"/>
      <dgm:spPr>
        <a:solidFill>
          <a:schemeClr val="accent4">
            <a:lumMod val="50000"/>
          </a:schemeClr>
        </a:solidFill>
      </dgm:spPr>
      <dgm:t>
        <a:bodyPr/>
        <a:lstStyle/>
        <a:p>
          <a:r>
            <a:rPr lang="en-US" sz="1600" b="1" dirty="0">
              <a:effectLst>
                <a:outerShdw blurRad="38100" dist="38100" dir="2700000" algn="tl">
                  <a:srgbClr val="000000">
                    <a:alpha val="43137"/>
                  </a:srgbClr>
                </a:outerShdw>
              </a:effectLst>
            </a:rPr>
            <a:t>Quality Assurance</a:t>
          </a:r>
        </a:p>
      </dgm:t>
    </dgm:pt>
    <dgm:pt modelId="{8D5078DB-AD08-4633-8DFE-9FE9CA86B101}" type="parTrans" cxnId="{B6FD5BA9-A55C-4F08-87ED-E971DCB690D6}">
      <dgm:prSet/>
      <dgm:spPr/>
      <dgm:t>
        <a:bodyPr/>
        <a:lstStyle/>
        <a:p>
          <a:endParaRPr lang="en-US" sz="1600" b="1">
            <a:effectLst>
              <a:outerShdw blurRad="38100" dist="38100" dir="2700000" algn="tl">
                <a:srgbClr val="000000">
                  <a:alpha val="43137"/>
                </a:srgbClr>
              </a:outerShdw>
            </a:effectLst>
          </a:endParaRPr>
        </a:p>
      </dgm:t>
    </dgm:pt>
    <dgm:pt modelId="{7FCDE61A-AFAC-4E5A-8E1D-07E3078B77A0}" type="sibTrans" cxnId="{B6FD5BA9-A55C-4F08-87ED-E971DCB690D6}">
      <dgm:prSet/>
      <dgm:spPr/>
      <dgm:t>
        <a:bodyPr/>
        <a:lstStyle/>
        <a:p>
          <a:endParaRPr lang="en-US" sz="1600" b="1">
            <a:effectLst>
              <a:outerShdw blurRad="38100" dist="38100" dir="2700000" algn="tl">
                <a:srgbClr val="000000">
                  <a:alpha val="43137"/>
                </a:srgbClr>
              </a:outerShdw>
            </a:effectLst>
          </a:endParaRPr>
        </a:p>
      </dgm:t>
    </dgm:pt>
    <dgm:pt modelId="{992CADD7-87C0-4A37-9EBD-53C980A95EE5}">
      <dgm:prSet phldrT="[Text]" custT="1"/>
      <dgm:spPr>
        <a:solidFill>
          <a:schemeClr val="accent2">
            <a:lumMod val="75000"/>
          </a:schemeClr>
        </a:solidFill>
      </dgm:spPr>
      <dgm:t>
        <a:bodyPr/>
        <a:lstStyle/>
        <a:p>
          <a:r>
            <a:rPr lang="en-US" sz="1600" b="1" dirty="0">
              <a:effectLst>
                <a:outerShdw blurRad="38100" dist="38100" dir="2700000" algn="tl">
                  <a:srgbClr val="000000">
                    <a:alpha val="43137"/>
                  </a:srgbClr>
                </a:outerShdw>
              </a:effectLst>
            </a:rPr>
            <a:t>Configuration Management</a:t>
          </a:r>
        </a:p>
      </dgm:t>
    </dgm:pt>
    <dgm:pt modelId="{4E608C21-E5EC-465F-9BA7-D66F4CDA18D8}" type="parTrans" cxnId="{76516AFC-6F11-464A-A022-2408CC01D44D}">
      <dgm:prSet/>
      <dgm:spPr/>
      <dgm:t>
        <a:bodyPr/>
        <a:lstStyle/>
        <a:p>
          <a:endParaRPr lang="en-US" sz="1600" b="1">
            <a:effectLst>
              <a:outerShdw blurRad="38100" dist="38100" dir="2700000" algn="tl">
                <a:srgbClr val="000000">
                  <a:alpha val="43137"/>
                </a:srgbClr>
              </a:outerShdw>
            </a:effectLst>
          </a:endParaRPr>
        </a:p>
      </dgm:t>
    </dgm:pt>
    <dgm:pt modelId="{5101D931-799A-46D1-BD2D-C6A3421926E3}" type="sibTrans" cxnId="{76516AFC-6F11-464A-A022-2408CC01D44D}">
      <dgm:prSet/>
      <dgm:spPr/>
      <dgm:t>
        <a:bodyPr/>
        <a:lstStyle/>
        <a:p>
          <a:endParaRPr lang="en-US" sz="1600" b="1">
            <a:effectLst>
              <a:outerShdw blurRad="38100" dist="38100" dir="2700000" algn="tl">
                <a:srgbClr val="000000">
                  <a:alpha val="43137"/>
                </a:srgbClr>
              </a:outerShdw>
            </a:effectLst>
          </a:endParaRPr>
        </a:p>
      </dgm:t>
    </dgm:pt>
    <dgm:pt modelId="{9FEEE46D-99C6-4F6C-A399-774EE44B5686}">
      <dgm:prSet phldrT="[Text]" custT="1"/>
      <dgm:spPr>
        <a:solidFill>
          <a:srgbClr val="FF0000"/>
        </a:solidFill>
      </dgm:spPr>
      <dgm:t>
        <a:bodyPr/>
        <a:lstStyle/>
        <a:p>
          <a:r>
            <a:rPr lang="en-US" sz="1600" b="1" dirty="0">
              <a:effectLst>
                <a:outerShdw blurRad="38100" dist="38100" dir="2700000" algn="tl">
                  <a:srgbClr val="000000">
                    <a:alpha val="43137"/>
                  </a:srgbClr>
                </a:outerShdw>
              </a:effectLst>
            </a:rPr>
            <a:t>Project Management</a:t>
          </a:r>
        </a:p>
      </dgm:t>
    </dgm:pt>
    <dgm:pt modelId="{54640F90-F346-425A-8D43-95784A777C80}" type="parTrans" cxnId="{2F851522-E704-4ED0-AC94-799BDA8670F8}">
      <dgm:prSet/>
      <dgm:spPr/>
      <dgm:t>
        <a:bodyPr/>
        <a:lstStyle/>
        <a:p>
          <a:endParaRPr lang="en-US" sz="1600" b="1">
            <a:effectLst>
              <a:outerShdw blurRad="38100" dist="38100" dir="2700000" algn="tl">
                <a:srgbClr val="000000">
                  <a:alpha val="43137"/>
                </a:srgbClr>
              </a:outerShdw>
            </a:effectLst>
          </a:endParaRPr>
        </a:p>
      </dgm:t>
    </dgm:pt>
    <dgm:pt modelId="{DFDB2123-3592-4145-B5D2-A8583CCC6E55}" type="sibTrans" cxnId="{2F851522-E704-4ED0-AC94-799BDA8670F8}">
      <dgm:prSet/>
      <dgm:spPr/>
      <dgm:t>
        <a:bodyPr/>
        <a:lstStyle/>
        <a:p>
          <a:endParaRPr lang="en-US" sz="1600" b="1">
            <a:effectLst>
              <a:outerShdw blurRad="38100" dist="38100" dir="2700000" algn="tl">
                <a:srgbClr val="000000">
                  <a:alpha val="43137"/>
                </a:srgbClr>
              </a:outerShdw>
            </a:effectLst>
          </a:endParaRPr>
        </a:p>
      </dgm:t>
    </dgm:pt>
    <dgm:pt modelId="{0C2E8935-745A-43BF-99BC-BDAB8BA5D0CE}">
      <dgm:prSet phldrT="[Text]" custT="1"/>
      <dgm:spPr>
        <a:solidFill>
          <a:schemeClr val="accent2">
            <a:lumMod val="50000"/>
          </a:schemeClr>
        </a:solidFill>
      </dgm:spPr>
      <dgm:t>
        <a:bodyPr/>
        <a:lstStyle/>
        <a:p>
          <a:r>
            <a:rPr lang="en-US" sz="1600" b="1" dirty="0">
              <a:effectLst>
                <a:outerShdw blurRad="38100" dist="38100" dir="2700000" algn="tl">
                  <a:srgbClr val="000000">
                    <a:alpha val="43137"/>
                  </a:srgbClr>
                </a:outerShdw>
              </a:effectLst>
            </a:rPr>
            <a:t>Process Engineering</a:t>
          </a:r>
        </a:p>
      </dgm:t>
    </dgm:pt>
    <dgm:pt modelId="{F27050E2-3892-46D6-973F-E2C32BD2717F}" type="parTrans" cxnId="{6A0E75BF-0FA7-4867-8646-EA041AC3D0F5}">
      <dgm:prSet/>
      <dgm:spPr/>
      <dgm:t>
        <a:bodyPr/>
        <a:lstStyle/>
        <a:p>
          <a:endParaRPr lang="en-US" sz="1600" b="1">
            <a:effectLst>
              <a:outerShdw blurRad="38100" dist="38100" dir="2700000" algn="tl">
                <a:srgbClr val="000000">
                  <a:alpha val="43137"/>
                </a:srgbClr>
              </a:outerShdw>
            </a:effectLst>
          </a:endParaRPr>
        </a:p>
      </dgm:t>
    </dgm:pt>
    <dgm:pt modelId="{0C9583AC-4A48-4441-9FBF-BDAE345A3BD4}" type="sibTrans" cxnId="{6A0E75BF-0FA7-4867-8646-EA041AC3D0F5}">
      <dgm:prSet/>
      <dgm:spPr/>
      <dgm:t>
        <a:bodyPr/>
        <a:lstStyle/>
        <a:p>
          <a:endParaRPr lang="en-US" sz="1600" b="1">
            <a:effectLst>
              <a:outerShdw blurRad="38100" dist="38100" dir="2700000" algn="tl">
                <a:srgbClr val="000000">
                  <a:alpha val="43137"/>
                </a:srgbClr>
              </a:outerShdw>
            </a:effectLst>
          </a:endParaRPr>
        </a:p>
      </dgm:t>
    </dgm:pt>
    <dgm:pt modelId="{4A844E49-7C3D-49CC-90BC-27A787AC6899}" type="pres">
      <dgm:prSet presAssocID="{E40FF795-70F8-4E3F-A768-A258FFC01AE5}" presName="Name0" presStyleCnt="0">
        <dgm:presLayoutVars>
          <dgm:chMax val="1"/>
          <dgm:chPref val="1"/>
          <dgm:dir/>
          <dgm:animOne val="branch"/>
          <dgm:animLvl val="lvl"/>
        </dgm:presLayoutVars>
      </dgm:prSet>
      <dgm:spPr/>
    </dgm:pt>
    <dgm:pt modelId="{4FD7D45A-5CBD-4C4D-8A6F-EFF1DA32E3D7}" type="pres">
      <dgm:prSet presAssocID="{DB8A63B7-3C61-4BC1-8E6A-375228843728}" presName="Parent" presStyleLbl="node0" presStyleIdx="0" presStyleCnt="1">
        <dgm:presLayoutVars>
          <dgm:chMax val="6"/>
          <dgm:chPref val="6"/>
        </dgm:presLayoutVars>
      </dgm:prSet>
      <dgm:spPr/>
    </dgm:pt>
    <dgm:pt modelId="{444C8678-E8EC-4FE7-83B7-E261A45E5F3F}" type="pres">
      <dgm:prSet presAssocID="{F4FDE7A4-9E37-4729-89A4-A0FCF847CBA5}" presName="Accent1" presStyleCnt="0"/>
      <dgm:spPr/>
    </dgm:pt>
    <dgm:pt modelId="{BBDD1F8B-FEC8-46A7-9748-C302544F712B}" type="pres">
      <dgm:prSet presAssocID="{F4FDE7A4-9E37-4729-89A4-A0FCF847CBA5}" presName="Accent" presStyleLbl="bgShp" presStyleIdx="0" presStyleCnt="6"/>
      <dgm:spPr/>
    </dgm:pt>
    <dgm:pt modelId="{05356589-6805-48BA-86FB-93269D114F4C}" type="pres">
      <dgm:prSet presAssocID="{F4FDE7A4-9E37-4729-89A4-A0FCF847CBA5}" presName="Child1" presStyleLbl="node1" presStyleIdx="0" presStyleCnt="6" custScaleX="110608" custLinFactNeighborX="-199" custLinFactNeighborY="-1542">
        <dgm:presLayoutVars>
          <dgm:chMax val="0"/>
          <dgm:chPref val="0"/>
          <dgm:bulletEnabled val="1"/>
        </dgm:presLayoutVars>
      </dgm:prSet>
      <dgm:spPr/>
    </dgm:pt>
    <dgm:pt modelId="{2C522248-3CE9-4E65-B9A4-225D2EC5A1E6}" type="pres">
      <dgm:prSet presAssocID="{88EC37F4-2EC2-4F6D-9284-F2979A163162}" presName="Accent2" presStyleCnt="0"/>
      <dgm:spPr/>
    </dgm:pt>
    <dgm:pt modelId="{E69CC404-9248-42D7-AFC5-55D809790075}" type="pres">
      <dgm:prSet presAssocID="{88EC37F4-2EC2-4F6D-9284-F2979A163162}" presName="Accent" presStyleLbl="bgShp" presStyleIdx="1" presStyleCnt="6"/>
      <dgm:spPr/>
    </dgm:pt>
    <dgm:pt modelId="{DB14886D-BC0D-41AD-942D-A6FACA4EDB5C}" type="pres">
      <dgm:prSet presAssocID="{88EC37F4-2EC2-4F6D-9284-F2979A163162}" presName="Child2" presStyleLbl="node1" presStyleIdx="1" presStyleCnt="6" custScaleX="107633">
        <dgm:presLayoutVars>
          <dgm:chMax val="0"/>
          <dgm:chPref val="0"/>
          <dgm:bulletEnabled val="1"/>
        </dgm:presLayoutVars>
      </dgm:prSet>
      <dgm:spPr/>
    </dgm:pt>
    <dgm:pt modelId="{52C1DC69-2B31-401F-A692-EFD4D92B4D9C}" type="pres">
      <dgm:prSet presAssocID="{66FF1794-272F-45DC-8E67-B066B9571DD3}" presName="Accent3" presStyleCnt="0"/>
      <dgm:spPr/>
    </dgm:pt>
    <dgm:pt modelId="{CFE95BAA-D6FD-4101-BCAA-405D07835857}" type="pres">
      <dgm:prSet presAssocID="{66FF1794-272F-45DC-8E67-B066B9571DD3}" presName="Accent" presStyleLbl="bgShp" presStyleIdx="2" presStyleCnt="6"/>
      <dgm:spPr/>
    </dgm:pt>
    <dgm:pt modelId="{31EC7DF1-8DF3-4A40-96A0-3A0E6C77AA04}" type="pres">
      <dgm:prSet presAssocID="{66FF1794-272F-45DC-8E67-B066B9571DD3}" presName="Child3" presStyleLbl="node1" presStyleIdx="2" presStyleCnt="6">
        <dgm:presLayoutVars>
          <dgm:chMax val="0"/>
          <dgm:chPref val="0"/>
          <dgm:bulletEnabled val="1"/>
        </dgm:presLayoutVars>
      </dgm:prSet>
      <dgm:spPr/>
    </dgm:pt>
    <dgm:pt modelId="{F582A1CB-5866-4F3F-8E9E-99EFCDD3B027}" type="pres">
      <dgm:prSet presAssocID="{992CADD7-87C0-4A37-9EBD-53C980A95EE5}" presName="Accent4" presStyleCnt="0"/>
      <dgm:spPr/>
    </dgm:pt>
    <dgm:pt modelId="{DAB6051C-6186-4A76-8063-7B7E5B2BBA9A}" type="pres">
      <dgm:prSet presAssocID="{992CADD7-87C0-4A37-9EBD-53C980A95EE5}" presName="Accent" presStyleLbl="bgShp" presStyleIdx="3" presStyleCnt="6"/>
      <dgm:spPr/>
    </dgm:pt>
    <dgm:pt modelId="{15781812-BCCC-4AE9-A361-32C4DD97F1BD}" type="pres">
      <dgm:prSet presAssocID="{992CADD7-87C0-4A37-9EBD-53C980A95EE5}" presName="Child4" presStyleLbl="node1" presStyleIdx="3" presStyleCnt="6" custScaleX="108816">
        <dgm:presLayoutVars>
          <dgm:chMax val="0"/>
          <dgm:chPref val="0"/>
          <dgm:bulletEnabled val="1"/>
        </dgm:presLayoutVars>
      </dgm:prSet>
      <dgm:spPr/>
    </dgm:pt>
    <dgm:pt modelId="{965C288D-AF26-4B0E-B3F8-57FE58B25963}" type="pres">
      <dgm:prSet presAssocID="{9FEEE46D-99C6-4F6C-A399-774EE44B5686}" presName="Accent5" presStyleCnt="0"/>
      <dgm:spPr/>
    </dgm:pt>
    <dgm:pt modelId="{397EBF4D-266E-44D8-8F55-582DA93DE246}" type="pres">
      <dgm:prSet presAssocID="{9FEEE46D-99C6-4F6C-A399-774EE44B5686}" presName="Accent" presStyleLbl="bgShp" presStyleIdx="4" presStyleCnt="6"/>
      <dgm:spPr/>
    </dgm:pt>
    <dgm:pt modelId="{D7846016-3F0A-47C9-A961-E035092B7500}" type="pres">
      <dgm:prSet presAssocID="{9FEEE46D-99C6-4F6C-A399-774EE44B5686}" presName="Child5" presStyleLbl="node1" presStyleIdx="4" presStyleCnt="6" custScaleX="111677">
        <dgm:presLayoutVars>
          <dgm:chMax val="0"/>
          <dgm:chPref val="0"/>
          <dgm:bulletEnabled val="1"/>
        </dgm:presLayoutVars>
      </dgm:prSet>
      <dgm:spPr/>
    </dgm:pt>
    <dgm:pt modelId="{2CADF212-6375-486D-B913-155E28126973}" type="pres">
      <dgm:prSet presAssocID="{0C2E8935-745A-43BF-99BC-BDAB8BA5D0CE}" presName="Accent6" presStyleCnt="0"/>
      <dgm:spPr/>
    </dgm:pt>
    <dgm:pt modelId="{38B6EE73-3A26-4FC7-B50B-AEDAA360B7F4}" type="pres">
      <dgm:prSet presAssocID="{0C2E8935-745A-43BF-99BC-BDAB8BA5D0CE}" presName="Accent" presStyleLbl="bgShp" presStyleIdx="5" presStyleCnt="6"/>
      <dgm:spPr/>
    </dgm:pt>
    <dgm:pt modelId="{5B23165D-2D35-44DD-BDFA-AD17BEE8A508}" type="pres">
      <dgm:prSet presAssocID="{0C2E8935-745A-43BF-99BC-BDAB8BA5D0CE}" presName="Child6" presStyleLbl="node1" presStyleIdx="5" presStyleCnt="6">
        <dgm:presLayoutVars>
          <dgm:chMax val="0"/>
          <dgm:chPref val="0"/>
          <dgm:bulletEnabled val="1"/>
        </dgm:presLayoutVars>
      </dgm:prSet>
      <dgm:spPr/>
    </dgm:pt>
  </dgm:ptLst>
  <dgm:cxnLst>
    <dgm:cxn modelId="{B4BB4201-8E3C-47C3-AB14-2E9564BC297B}" type="presOf" srcId="{F4FDE7A4-9E37-4729-89A4-A0FCF847CBA5}" destId="{05356589-6805-48BA-86FB-93269D114F4C}" srcOrd="0" destOrd="0" presId="urn:microsoft.com/office/officeart/2011/layout/HexagonRadial"/>
    <dgm:cxn modelId="{5177381D-504B-4458-BBE8-61389BD56D76}" srcId="{DB8A63B7-3C61-4BC1-8E6A-375228843728}" destId="{F4FDE7A4-9E37-4729-89A4-A0FCF847CBA5}" srcOrd="0" destOrd="0" parTransId="{BCA670D2-E1C0-4830-A2F2-4DD426F08131}" sibTransId="{120853E8-7D21-4510-8B64-BBDEF5F87CE7}"/>
    <dgm:cxn modelId="{2F851522-E704-4ED0-AC94-799BDA8670F8}" srcId="{DB8A63B7-3C61-4BC1-8E6A-375228843728}" destId="{9FEEE46D-99C6-4F6C-A399-774EE44B5686}" srcOrd="4" destOrd="0" parTransId="{54640F90-F346-425A-8D43-95784A777C80}" sibTransId="{DFDB2123-3592-4145-B5D2-A8583CCC6E55}"/>
    <dgm:cxn modelId="{FFAD4728-4A8F-41A8-A19C-031F4D05567B}" type="presOf" srcId="{DB8A63B7-3C61-4BC1-8E6A-375228843728}" destId="{4FD7D45A-5CBD-4C4D-8A6F-EFF1DA32E3D7}" srcOrd="0" destOrd="0" presId="urn:microsoft.com/office/officeart/2011/layout/HexagonRadial"/>
    <dgm:cxn modelId="{36708135-E8D3-444B-BC46-F749BC265C8D}" type="presOf" srcId="{992CADD7-87C0-4A37-9EBD-53C980A95EE5}" destId="{15781812-BCCC-4AE9-A361-32C4DD97F1BD}" srcOrd="0" destOrd="0" presId="urn:microsoft.com/office/officeart/2011/layout/HexagonRadial"/>
    <dgm:cxn modelId="{FC6D7D65-4223-4807-89AC-A472E97C16FE}" type="presOf" srcId="{9FEEE46D-99C6-4F6C-A399-774EE44B5686}" destId="{D7846016-3F0A-47C9-A961-E035092B7500}" srcOrd="0" destOrd="0" presId="urn:microsoft.com/office/officeart/2011/layout/HexagonRadial"/>
    <dgm:cxn modelId="{5A94046D-FAC3-450D-8784-80F421D1AF88}" srcId="{DB8A63B7-3C61-4BC1-8E6A-375228843728}" destId="{88EC37F4-2EC2-4F6D-9284-F2979A163162}" srcOrd="1" destOrd="0" parTransId="{273C2B82-0C65-402D-92E0-5B2D57482F59}" sibTransId="{46EC6AC8-DC75-4CD3-B525-8D84634913CD}"/>
    <dgm:cxn modelId="{5CF1238F-F462-4B41-951B-410600E766B7}" srcId="{E40FF795-70F8-4E3F-A768-A258FFC01AE5}" destId="{DB8A63B7-3C61-4BC1-8E6A-375228843728}" srcOrd="0" destOrd="0" parTransId="{404E3C31-15D6-4137-A7F8-12DCDE4E953C}" sibTransId="{B21CF74F-B8D8-474C-B6EB-4BF839C19809}"/>
    <dgm:cxn modelId="{0F0ED2A3-12C0-43A5-9386-C45F6EEF6E4A}" type="presOf" srcId="{0C2E8935-745A-43BF-99BC-BDAB8BA5D0CE}" destId="{5B23165D-2D35-44DD-BDFA-AD17BEE8A508}" srcOrd="0" destOrd="0" presId="urn:microsoft.com/office/officeart/2011/layout/HexagonRadial"/>
    <dgm:cxn modelId="{B6FD5BA9-A55C-4F08-87ED-E971DCB690D6}" srcId="{DB8A63B7-3C61-4BC1-8E6A-375228843728}" destId="{66FF1794-272F-45DC-8E67-B066B9571DD3}" srcOrd="2" destOrd="0" parTransId="{8D5078DB-AD08-4633-8DFE-9FE9CA86B101}" sibTransId="{7FCDE61A-AFAC-4E5A-8E1D-07E3078B77A0}"/>
    <dgm:cxn modelId="{0F0632BF-DF19-49DC-9AA4-E882E1575652}" type="presOf" srcId="{66FF1794-272F-45DC-8E67-B066B9571DD3}" destId="{31EC7DF1-8DF3-4A40-96A0-3A0E6C77AA04}" srcOrd="0" destOrd="0" presId="urn:microsoft.com/office/officeart/2011/layout/HexagonRadial"/>
    <dgm:cxn modelId="{6A0E75BF-0FA7-4867-8646-EA041AC3D0F5}" srcId="{DB8A63B7-3C61-4BC1-8E6A-375228843728}" destId="{0C2E8935-745A-43BF-99BC-BDAB8BA5D0CE}" srcOrd="5" destOrd="0" parTransId="{F27050E2-3892-46D6-973F-E2C32BD2717F}" sibTransId="{0C9583AC-4A48-4441-9FBF-BDAE345A3BD4}"/>
    <dgm:cxn modelId="{2D528BD5-F117-44AF-BDE6-140198C7F6F4}" type="presOf" srcId="{88EC37F4-2EC2-4F6D-9284-F2979A163162}" destId="{DB14886D-BC0D-41AD-942D-A6FACA4EDB5C}" srcOrd="0" destOrd="0" presId="urn:microsoft.com/office/officeart/2011/layout/HexagonRadial"/>
    <dgm:cxn modelId="{6452D3EC-0829-40B8-975F-572BBAA24E0C}" type="presOf" srcId="{E40FF795-70F8-4E3F-A768-A258FFC01AE5}" destId="{4A844E49-7C3D-49CC-90BC-27A787AC6899}" srcOrd="0" destOrd="0" presId="urn:microsoft.com/office/officeart/2011/layout/HexagonRadial"/>
    <dgm:cxn modelId="{76516AFC-6F11-464A-A022-2408CC01D44D}" srcId="{DB8A63B7-3C61-4BC1-8E6A-375228843728}" destId="{992CADD7-87C0-4A37-9EBD-53C980A95EE5}" srcOrd="3" destOrd="0" parTransId="{4E608C21-E5EC-465F-9BA7-D66F4CDA18D8}" sibTransId="{5101D931-799A-46D1-BD2D-C6A3421926E3}"/>
    <dgm:cxn modelId="{CAB99B21-CEDB-47B4-AADC-C82B2EE797AD}" type="presParOf" srcId="{4A844E49-7C3D-49CC-90BC-27A787AC6899}" destId="{4FD7D45A-5CBD-4C4D-8A6F-EFF1DA32E3D7}" srcOrd="0" destOrd="0" presId="urn:microsoft.com/office/officeart/2011/layout/HexagonRadial"/>
    <dgm:cxn modelId="{6D7C7FE6-5DC5-452A-A9B1-BCCA00404987}" type="presParOf" srcId="{4A844E49-7C3D-49CC-90BC-27A787AC6899}" destId="{444C8678-E8EC-4FE7-83B7-E261A45E5F3F}" srcOrd="1" destOrd="0" presId="urn:microsoft.com/office/officeart/2011/layout/HexagonRadial"/>
    <dgm:cxn modelId="{6C549534-E6B6-4B39-B682-0C826AE3A77E}" type="presParOf" srcId="{444C8678-E8EC-4FE7-83B7-E261A45E5F3F}" destId="{BBDD1F8B-FEC8-46A7-9748-C302544F712B}" srcOrd="0" destOrd="0" presId="urn:microsoft.com/office/officeart/2011/layout/HexagonRadial"/>
    <dgm:cxn modelId="{8E00F732-5734-4D93-B81B-FA90BACC4A64}" type="presParOf" srcId="{4A844E49-7C3D-49CC-90BC-27A787AC6899}" destId="{05356589-6805-48BA-86FB-93269D114F4C}" srcOrd="2" destOrd="0" presId="urn:microsoft.com/office/officeart/2011/layout/HexagonRadial"/>
    <dgm:cxn modelId="{939453D1-A11A-4921-A84F-68533E027011}" type="presParOf" srcId="{4A844E49-7C3D-49CC-90BC-27A787AC6899}" destId="{2C522248-3CE9-4E65-B9A4-225D2EC5A1E6}" srcOrd="3" destOrd="0" presId="urn:microsoft.com/office/officeart/2011/layout/HexagonRadial"/>
    <dgm:cxn modelId="{04239EE7-F912-4E05-98B7-205615BE3E63}" type="presParOf" srcId="{2C522248-3CE9-4E65-B9A4-225D2EC5A1E6}" destId="{E69CC404-9248-42D7-AFC5-55D809790075}" srcOrd="0" destOrd="0" presId="urn:microsoft.com/office/officeart/2011/layout/HexagonRadial"/>
    <dgm:cxn modelId="{6856DE45-23A8-41B2-A319-F0509DE78E11}" type="presParOf" srcId="{4A844E49-7C3D-49CC-90BC-27A787AC6899}" destId="{DB14886D-BC0D-41AD-942D-A6FACA4EDB5C}" srcOrd="4" destOrd="0" presId="urn:microsoft.com/office/officeart/2011/layout/HexagonRadial"/>
    <dgm:cxn modelId="{831472F3-6BC2-4A19-89F1-887D9C508BE7}" type="presParOf" srcId="{4A844E49-7C3D-49CC-90BC-27A787AC6899}" destId="{52C1DC69-2B31-401F-A692-EFD4D92B4D9C}" srcOrd="5" destOrd="0" presId="urn:microsoft.com/office/officeart/2011/layout/HexagonRadial"/>
    <dgm:cxn modelId="{D0FEA3FD-888D-4BB2-B0B0-E9EB8444C114}" type="presParOf" srcId="{52C1DC69-2B31-401F-A692-EFD4D92B4D9C}" destId="{CFE95BAA-D6FD-4101-BCAA-405D07835857}" srcOrd="0" destOrd="0" presId="urn:microsoft.com/office/officeart/2011/layout/HexagonRadial"/>
    <dgm:cxn modelId="{1A87A7D8-30D6-4A9E-BFD5-0A3047F544B9}" type="presParOf" srcId="{4A844E49-7C3D-49CC-90BC-27A787AC6899}" destId="{31EC7DF1-8DF3-4A40-96A0-3A0E6C77AA04}" srcOrd="6" destOrd="0" presId="urn:microsoft.com/office/officeart/2011/layout/HexagonRadial"/>
    <dgm:cxn modelId="{BE6DC86C-FACB-40FE-B50F-86AED019C375}" type="presParOf" srcId="{4A844E49-7C3D-49CC-90BC-27A787AC6899}" destId="{F582A1CB-5866-4F3F-8E9E-99EFCDD3B027}" srcOrd="7" destOrd="0" presId="urn:microsoft.com/office/officeart/2011/layout/HexagonRadial"/>
    <dgm:cxn modelId="{96CE8589-51E9-49BE-874D-2718BBAB99C6}" type="presParOf" srcId="{F582A1CB-5866-4F3F-8E9E-99EFCDD3B027}" destId="{DAB6051C-6186-4A76-8063-7B7E5B2BBA9A}" srcOrd="0" destOrd="0" presId="urn:microsoft.com/office/officeart/2011/layout/HexagonRadial"/>
    <dgm:cxn modelId="{F5EA9E49-F4E1-45DD-9232-B69722305F09}" type="presParOf" srcId="{4A844E49-7C3D-49CC-90BC-27A787AC6899}" destId="{15781812-BCCC-4AE9-A361-32C4DD97F1BD}" srcOrd="8" destOrd="0" presId="urn:microsoft.com/office/officeart/2011/layout/HexagonRadial"/>
    <dgm:cxn modelId="{9F1458BC-2A17-4AA3-9392-7BCDE697686A}" type="presParOf" srcId="{4A844E49-7C3D-49CC-90BC-27A787AC6899}" destId="{965C288D-AF26-4B0E-B3F8-57FE58B25963}" srcOrd="9" destOrd="0" presId="urn:microsoft.com/office/officeart/2011/layout/HexagonRadial"/>
    <dgm:cxn modelId="{3A793839-9E6E-47E9-8D52-621578B10E5A}" type="presParOf" srcId="{965C288D-AF26-4B0E-B3F8-57FE58B25963}" destId="{397EBF4D-266E-44D8-8F55-582DA93DE246}" srcOrd="0" destOrd="0" presId="urn:microsoft.com/office/officeart/2011/layout/HexagonRadial"/>
    <dgm:cxn modelId="{5B0B62BC-6E35-4721-AAAC-072E7FABA527}" type="presParOf" srcId="{4A844E49-7C3D-49CC-90BC-27A787AC6899}" destId="{D7846016-3F0A-47C9-A961-E035092B7500}" srcOrd="10" destOrd="0" presId="urn:microsoft.com/office/officeart/2011/layout/HexagonRadial"/>
    <dgm:cxn modelId="{7F2F95FD-3932-4054-A0C4-673A487CD815}" type="presParOf" srcId="{4A844E49-7C3D-49CC-90BC-27A787AC6899}" destId="{2CADF212-6375-486D-B913-155E28126973}" srcOrd="11" destOrd="0" presId="urn:microsoft.com/office/officeart/2011/layout/HexagonRadial"/>
    <dgm:cxn modelId="{796EA496-0C4D-4261-A122-923E53BA9CBA}" type="presParOf" srcId="{2CADF212-6375-486D-B913-155E28126973}" destId="{38B6EE73-3A26-4FC7-B50B-AEDAA360B7F4}" srcOrd="0" destOrd="0" presId="urn:microsoft.com/office/officeart/2011/layout/HexagonRadial"/>
    <dgm:cxn modelId="{8C168FBC-B63B-4F97-AAC6-B4BA39F6D41D}" type="presParOf" srcId="{4A844E49-7C3D-49CC-90BC-27A787AC6899}" destId="{5B23165D-2D35-44DD-BDFA-AD17BEE8A508}"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0FF795-70F8-4E3F-A768-A258FFC01AE5}" type="doc">
      <dgm:prSet loTypeId="urn:microsoft.com/office/officeart/2011/layout/HexagonRadial" loCatId="cycle" qsTypeId="urn:microsoft.com/office/officeart/2005/8/quickstyle/simple2" qsCatId="simple" csTypeId="urn:microsoft.com/office/officeart/2005/8/colors/accent5_2" csCatId="accent5" phldr="1"/>
      <dgm:spPr/>
      <dgm:t>
        <a:bodyPr/>
        <a:lstStyle/>
        <a:p>
          <a:endParaRPr lang="en-US"/>
        </a:p>
      </dgm:t>
    </dgm:pt>
    <dgm:pt modelId="{DB8A63B7-3C61-4BC1-8E6A-375228843728}">
      <dgm:prSet phldrT="[Text]"/>
      <dgm:spPr>
        <a:solidFill>
          <a:srgbClr val="7030A0"/>
        </a:solidFill>
      </dgm:spPr>
      <dgm:t>
        <a:bodyPr/>
        <a:lstStyle/>
        <a:p>
          <a:r>
            <a:rPr lang="en-US" dirty="0"/>
            <a:t>Software Characteristics</a:t>
          </a:r>
        </a:p>
      </dgm:t>
    </dgm:pt>
    <dgm:pt modelId="{404E3C31-15D6-4137-A7F8-12DCDE4E953C}" type="parTrans" cxnId="{5CF1238F-F462-4B41-951B-410600E766B7}">
      <dgm:prSet/>
      <dgm:spPr/>
      <dgm:t>
        <a:bodyPr/>
        <a:lstStyle/>
        <a:p>
          <a:endParaRPr lang="en-US"/>
        </a:p>
      </dgm:t>
    </dgm:pt>
    <dgm:pt modelId="{B21CF74F-B8D8-474C-B6EB-4BF839C19809}" type="sibTrans" cxnId="{5CF1238F-F462-4B41-951B-410600E766B7}">
      <dgm:prSet/>
      <dgm:spPr/>
      <dgm:t>
        <a:bodyPr/>
        <a:lstStyle/>
        <a:p>
          <a:endParaRPr lang="en-US"/>
        </a:p>
      </dgm:t>
    </dgm:pt>
    <dgm:pt modelId="{F4FDE7A4-9E37-4729-89A4-A0FCF847CBA5}">
      <dgm:prSet phldrT="[Text]"/>
      <dgm:spPr/>
      <dgm:t>
        <a:bodyPr/>
        <a:lstStyle/>
        <a:p>
          <a:r>
            <a:rPr lang="en-US" dirty="0"/>
            <a:t>Requirement Engineering</a:t>
          </a:r>
        </a:p>
      </dgm:t>
    </dgm:pt>
    <dgm:pt modelId="{BCA670D2-E1C0-4830-A2F2-4DD426F08131}" type="parTrans" cxnId="{5177381D-504B-4458-BBE8-61389BD56D76}">
      <dgm:prSet/>
      <dgm:spPr/>
      <dgm:t>
        <a:bodyPr/>
        <a:lstStyle/>
        <a:p>
          <a:endParaRPr lang="en-US"/>
        </a:p>
      </dgm:t>
    </dgm:pt>
    <dgm:pt modelId="{120853E8-7D21-4510-8B64-BBDEF5F87CE7}" type="sibTrans" cxnId="{5177381D-504B-4458-BBE8-61389BD56D76}">
      <dgm:prSet/>
      <dgm:spPr/>
      <dgm:t>
        <a:bodyPr/>
        <a:lstStyle/>
        <a:p>
          <a:endParaRPr lang="en-US"/>
        </a:p>
      </dgm:t>
    </dgm:pt>
    <dgm:pt modelId="{88EC37F4-2EC2-4F6D-9284-F2979A163162}">
      <dgm:prSet phldrT="[Text]"/>
      <dgm:spPr>
        <a:solidFill>
          <a:schemeClr val="accent6">
            <a:lumMod val="75000"/>
          </a:schemeClr>
        </a:solidFill>
      </dgm:spPr>
      <dgm:t>
        <a:bodyPr/>
        <a:lstStyle/>
        <a:p>
          <a:r>
            <a:rPr lang="en-US" dirty="0"/>
            <a:t>Design &amp; Construction</a:t>
          </a:r>
        </a:p>
      </dgm:t>
    </dgm:pt>
    <dgm:pt modelId="{273C2B82-0C65-402D-92E0-5B2D57482F59}" type="parTrans" cxnId="{5A94046D-FAC3-450D-8784-80F421D1AF88}">
      <dgm:prSet/>
      <dgm:spPr/>
      <dgm:t>
        <a:bodyPr/>
        <a:lstStyle/>
        <a:p>
          <a:endParaRPr lang="en-US"/>
        </a:p>
      </dgm:t>
    </dgm:pt>
    <dgm:pt modelId="{46EC6AC8-DC75-4CD3-B525-8D84634913CD}" type="sibTrans" cxnId="{5A94046D-FAC3-450D-8784-80F421D1AF88}">
      <dgm:prSet/>
      <dgm:spPr/>
      <dgm:t>
        <a:bodyPr/>
        <a:lstStyle/>
        <a:p>
          <a:endParaRPr lang="en-US"/>
        </a:p>
      </dgm:t>
    </dgm:pt>
    <dgm:pt modelId="{66FF1794-272F-45DC-8E67-B066B9571DD3}">
      <dgm:prSet phldrT="[Text]"/>
      <dgm:spPr>
        <a:solidFill>
          <a:schemeClr val="accent4">
            <a:lumMod val="50000"/>
          </a:schemeClr>
        </a:solidFill>
      </dgm:spPr>
      <dgm:t>
        <a:bodyPr/>
        <a:lstStyle/>
        <a:p>
          <a:r>
            <a:rPr lang="en-US" b="1" dirty="0"/>
            <a:t>Quality Assurance</a:t>
          </a:r>
        </a:p>
      </dgm:t>
    </dgm:pt>
    <dgm:pt modelId="{8D5078DB-AD08-4633-8DFE-9FE9CA86B101}" type="parTrans" cxnId="{B6FD5BA9-A55C-4F08-87ED-E971DCB690D6}">
      <dgm:prSet/>
      <dgm:spPr/>
      <dgm:t>
        <a:bodyPr/>
        <a:lstStyle/>
        <a:p>
          <a:endParaRPr lang="en-US"/>
        </a:p>
      </dgm:t>
    </dgm:pt>
    <dgm:pt modelId="{7FCDE61A-AFAC-4E5A-8E1D-07E3078B77A0}" type="sibTrans" cxnId="{B6FD5BA9-A55C-4F08-87ED-E971DCB690D6}">
      <dgm:prSet/>
      <dgm:spPr/>
      <dgm:t>
        <a:bodyPr/>
        <a:lstStyle/>
        <a:p>
          <a:endParaRPr lang="en-US"/>
        </a:p>
      </dgm:t>
    </dgm:pt>
    <dgm:pt modelId="{992CADD7-87C0-4A37-9EBD-53C980A95EE5}">
      <dgm:prSet phldrT="[Text]"/>
      <dgm:spPr>
        <a:solidFill>
          <a:schemeClr val="accent2">
            <a:lumMod val="75000"/>
          </a:schemeClr>
        </a:solidFill>
      </dgm:spPr>
      <dgm:t>
        <a:bodyPr/>
        <a:lstStyle/>
        <a:p>
          <a:r>
            <a:rPr lang="en-US" dirty="0"/>
            <a:t>Configuration Management</a:t>
          </a:r>
        </a:p>
      </dgm:t>
    </dgm:pt>
    <dgm:pt modelId="{4E608C21-E5EC-465F-9BA7-D66F4CDA18D8}" type="parTrans" cxnId="{76516AFC-6F11-464A-A022-2408CC01D44D}">
      <dgm:prSet/>
      <dgm:spPr/>
      <dgm:t>
        <a:bodyPr/>
        <a:lstStyle/>
        <a:p>
          <a:endParaRPr lang="en-US"/>
        </a:p>
      </dgm:t>
    </dgm:pt>
    <dgm:pt modelId="{5101D931-799A-46D1-BD2D-C6A3421926E3}" type="sibTrans" cxnId="{76516AFC-6F11-464A-A022-2408CC01D44D}">
      <dgm:prSet/>
      <dgm:spPr/>
      <dgm:t>
        <a:bodyPr/>
        <a:lstStyle/>
        <a:p>
          <a:endParaRPr lang="en-US"/>
        </a:p>
      </dgm:t>
    </dgm:pt>
    <dgm:pt modelId="{9FEEE46D-99C6-4F6C-A399-774EE44B5686}">
      <dgm:prSet phldrT="[Text]"/>
      <dgm:spPr>
        <a:solidFill>
          <a:srgbClr val="FF0000"/>
        </a:solidFill>
      </dgm:spPr>
      <dgm:t>
        <a:bodyPr/>
        <a:lstStyle/>
        <a:p>
          <a:r>
            <a:rPr lang="en-US" dirty="0"/>
            <a:t>Project Management</a:t>
          </a:r>
        </a:p>
      </dgm:t>
    </dgm:pt>
    <dgm:pt modelId="{54640F90-F346-425A-8D43-95784A777C80}" type="parTrans" cxnId="{2F851522-E704-4ED0-AC94-799BDA8670F8}">
      <dgm:prSet/>
      <dgm:spPr/>
      <dgm:t>
        <a:bodyPr/>
        <a:lstStyle/>
        <a:p>
          <a:endParaRPr lang="en-US"/>
        </a:p>
      </dgm:t>
    </dgm:pt>
    <dgm:pt modelId="{DFDB2123-3592-4145-B5D2-A8583CCC6E55}" type="sibTrans" cxnId="{2F851522-E704-4ED0-AC94-799BDA8670F8}">
      <dgm:prSet/>
      <dgm:spPr/>
      <dgm:t>
        <a:bodyPr/>
        <a:lstStyle/>
        <a:p>
          <a:endParaRPr lang="en-US"/>
        </a:p>
      </dgm:t>
    </dgm:pt>
    <dgm:pt modelId="{0C2E8935-745A-43BF-99BC-BDAB8BA5D0CE}">
      <dgm:prSet phldrT="[Text]"/>
      <dgm:spPr>
        <a:solidFill>
          <a:schemeClr val="accent2">
            <a:lumMod val="50000"/>
          </a:schemeClr>
        </a:solidFill>
      </dgm:spPr>
      <dgm:t>
        <a:bodyPr/>
        <a:lstStyle/>
        <a:p>
          <a:r>
            <a:rPr lang="en-US" dirty="0"/>
            <a:t>Process Engineering</a:t>
          </a:r>
        </a:p>
      </dgm:t>
    </dgm:pt>
    <dgm:pt modelId="{F27050E2-3892-46D6-973F-E2C32BD2717F}" type="parTrans" cxnId="{6A0E75BF-0FA7-4867-8646-EA041AC3D0F5}">
      <dgm:prSet/>
      <dgm:spPr/>
      <dgm:t>
        <a:bodyPr/>
        <a:lstStyle/>
        <a:p>
          <a:endParaRPr lang="en-US"/>
        </a:p>
      </dgm:t>
    </dgm:pt>
    <dgm:pt modelId="{0C9583AC-4A48-4441-9FBF-BDAE345A3BD4}" type="sibTrans" cxnId="{6A0E75BF-0FA7-4867-8646-EA041AC3D0F5}">
      <dgm:prSet/>
      <dgm:spPr/>
      <dgm:t>
        <a:bodyPr/>
        <a:lstStyle/>
        <a:p>
          <a:endParaRPr lang="en-US"/>
        </a:p>
      </dgm:t>
    </dgm:pt>
    <dgm:pt modelId="{4A844E49-7C3D-49CC-90BC-27A787AC6899}" type="pres">
      <dgm:prSet presAssocID="{E40FF795-70F8-4E3F-A768-A258FFC01AE5}" presName="Name0" presStyleCnt="0">
        <dgm:presLayoutVars>
          <dgm:chMax val="1"/>
          <dgm:chPref val="1"/>
          <dgm:dir/>
          <dgm:animOne val="branch"/>
          <dgm:animLvl val="lvl"/>
        </dgm:presLayoutVars>
      </dgm:prSet>
      <dgm:spPr/>
    </dgm:pt>
    <dgm:pt modelId="{4FD7D45A-5CBD-4C4D-8A6F-EFF1DA32E3D7}" type="pres">
      <dgm:prSet presAssocID="{DB8A63B7-3C61-4BC1-8E6A-375228843728}" presName="Parent" presStyleLbl="node0" presStyleIdx="0" presStyleCnt="1">
        <dgm:presLayoutVars>
          <dgm:chMax val="6"/>
          <dgm:chPref val="6"/>
        </dgm:presLayoutVars>
      </dgm:prSet>
      <dgm:spPr/>
    </dgm:pt>
    <dgm:pt modelId="{444C8678-E8EC-4FE7-83B7-E261A45E5F3F}" type="pres">
      <dgm:prSet presAssocID="{F4FDE7A4-9E37-4729-89A4-A0FCF847CBA5}" presName="Accent1" presStyleCnt="0"/>
      <dgm:spPr/>
    </dgm:pt>
    <dgm:pt modelId="{BBDD1F8B-FEC8-46A7-9748-C302544F712B}" type="pres">
      <dgm:prSet presAssocID="{F4FDE7A4-9E37-4729-89A4-A0FCF847CBA5}" presName="Accent" presStyleLbl="bgShp" presStyleIdx="0" presStyleCnt="6"/>
      <dgm:spPr/>
    </dgm:pt>
    <dgm:pt modelId="{05356589-6805-48BA-86FB-93269D114F4C}" type="pres">
      <dgm:prSet presAssocID="{F4FDE7A4-9E37-4729-89A4-A0FCF847CBA5}" presName="Child1" presStyleLbl="node1" presStyleIdx="0" presStyleCnt="6">
        <dgm:presLayoutVars>
          <dgm:chMax val="0"/>
          <dgm:chPref val="0"/>
          <dgm:bulletEnabled val="1"/>
        </dgm:presLayoutVars>
      </dgm:prSet>
      <dgm:spPr/>
    </dgm:pt>
    <dgm:pt modelId="{2C522248-3CE9-4E65-B9A4-225D2EC5A1E6}" type="pres">
      <dgm:prSet presAssocID="{88EC37F4-2EC2-4F6D-9284-F2979A163162}" presName="Accent2" presStyleCnt="0"/>
      <dgm:spPr/>
    </dgm:pt>
    <dgm:pt modelId="{E69CC404-9248-42D7-AFC5-55D809790075}" type="pres">
      <dgm:prSet presAssocID="{88EC37F4-2EC2-4F6D-9284-F2979A163162}" presName="Accent" presStyleLbl="bgShp" presStyleIdx="1" presStyleCnt="6"/>
      <dgm:spPr/>
    </dgm:pt>
    <dgm:pt modelId="{DB14886D-BC0D-41AD-942D-A6FACA4EDB5C}" type="pres">
      <dgm:prSet presAssocID="{88EC37F4-2EC2-4F6D-9284-F2979A163162}" presName="Child2" presStyleLbl="node1" presStyleIdx="1" presStyleCnt="6">
        <dgm:presLayoutVars>
          <dgm:chMax val="0"/>
          <dgm:chPref val="0"/>
          <dgm:bulletEnabled val="1"/>
        </dgm:presLayoutVars>
      </dgm:prSet>
      <dgm:spPr/>
    </dgm:pt>
    <dgm:pt modelId="{52C1DC69-2B31-401F-A692-EFD4D92B4D9C}" type="pres">
      <dgm:prSet presAssocID="{66FF1794-272F-45DC-8E67-B066B9571DD3}" presName="Accent3" presStyleCnt="0"/>
      <dgm:spPr/>
    </dgm:pt>
    <dgm:pt modelId="{CFE95BAA-D6FD-4101-BCAA-405D07835857}" type="pres">
      <dgm:prSet presAssocID="{66FF1794-272F-45DC-8E67-B066B9571DD3}" presName="Accent" presStyleLbl="bgShp" presStyleIdx="2" presStyleCnt="6"/>
      <dgm:spPr/>
    </dgm:pt>
    <dgm:pt modelId="{31EC7DF1-8DF3-4A40-96A0-3A0E6C77AA04}" type="pres">
      <dgm:prSet presAssocID="{66FF1794-272F-45DC-8E67-B066B9571DD3}" presName="Child3" presStyleLbl="node1" presStyleIdx="2" presStyleCnt="6">
        <dgm:presLayoutVars>
          <dgm:chMax val="0"/>
          <dgm:chPref val="0"/>
          <dgm:bulletEnabled val="1"/>
        </dgm:presLayoutVars>
      </dgm:prSet>
      <dgm:spPr/>
    </dgm:pt>
    <dgm:pt modelId="{F582A1CB-5866-4F3F-8E9E-99EFCDD3B027}" type="pres">
      <dgm:prSet presAssocID="{992CADD7-87C0-4A37-9EBD-53C980A95EE5}" presName="Accent4" presStyleCnt="0"/>
      <dgm:spPr/>
    </dgm:pt>
    <dgm:pt modelId="{DAB6051C-6186-4A76-8063-7B7E5B2BBA9A}" type="pres">
      <dgm:prSet presAssocID="{992CADD7-87C0-4A37-9EBD-53C980A95EE5}" presName="Accent" presStyleLbl="bgShp" presStyleIdx="3" presStyleCnt="6"/>
      <dgm:spPr/>
    </dgm:pt>
    <dgm:pt modelId="{15781812-BCCC-4AE9-A361-32C4DD97F1BD}" type="pres">
      <dgm:prSet presAssocID="{992CADD7-87C0-4A37-9EBD-53C980A95EE5}" presName="Child4" presStyleLbl="node1" presStyleIdx="3" presStyleCnt="6">
        <dgm:presLayoutVars>
          <dgm:chMax val="0"/>
          <dgm:chPref val="0"/>
          <dgm:bulletEnabled val="1"/>
        </dgm:presLayoutVars>
      </dgm:prSet>
      <dgm:spPr/>
    </dgm:pt>
    <dgm:pt modelId="{965C288D-AF26-4B0E-B3F8-57FE58B25963}" type="pres">
      <dgm:prSet presAssocID="{9FEEE46D-99C6-4F6C-A399-774EE44B5686}" presName="Accent5" presStyleCnt="0"/>
      <dgm:spPr/>
    </dgm:pt>
    <dgm:pt modelId="{397EBF4D-266E-44D8-8F55-582DA93DE246}" type="pres">
      <dgm:prSet presAssocID="{9FEEE46D-99C6-4F6C-A399-774EE44B5686}" presName="Accent" presStyleLbl="bgShp" presStyleIdx="4" presStyleCnt="6"/>
      <dgm:spPr/>
    </dgm:pt>
    <dgm:pt modelId="{D7846016-3F0A-47C9-A961-E035092B7500}" type="pres">
      <dgm:prSet presAssocID="{9FEEE46D-99C6-4F6C-A399-774EE44B5686}" presName="Child5" presStyleLbl="node1" presStyleIdx="4" presStyleCnt="6">
        <dgm:presLayoutVars>
          <dgm:chMax val="0"/>
          <dgm:chPref val="0"/>
          <dgm:bulletEnabled val="1"/>
        </dgm:presLayoutVars>
      </dgm:prSet>
      <dgm:spPr/>
    </dgm:pt>
    <dgm:pt modelId="{2CADF212-6375-486D-B913-155E28126973}" type="pres">
      <dgm:prSet presAssocID="{0C2E8935-745A-43BF-99BC-BDAB8BA5D0CE}" presName="Accent6" presStyleCnt="0"/>
      <dgm:spPr/>
    </dgm:pt>
    <dgm:pt modelId="{38B6EE73-3A26-4FC7-B50B-AEDAA360B7F4}" type="pres">
      <dgm:prSet presAssocID="{0C2E8935-745A-43BF-99BC-BDAB8BA5D0CE}" presName="Accent" presStyleLbl="bgShp" presStyleIdx="5" presStyleCnt="6"/>
      <dgm:spPr/>
    </dgm:pt>
    <dgm:pt modelId="{5B23165D-2D35-44DD-BDFA-AD17BEE8A508}" type="pres">
      <dgm:prSet presAssocID="{0C2E8935-745A-43BF-99BC-BDAB8BA5D0CE}" presName="Child6" presStyleLbl="node1" presStyleIdx="5" presStyleCnt="6">
        <dgm:presLayoutVars>
          <dgm:chMax val="0"/>
          <dgm:chPref val="0"/>
          <dgm:bulletEnabled val="1"/>
        </dgm:presLayoutVars>
      </dgm:prSet>
      <dgm:spPr/>
    </dgm:pt>
  </dgm:ptLst>
  <dgm:cxnLst>
    <dgm:cxn modelId="{B4BB4201-8E3C-47C3-AB14-2E9564BC297B}" type="presOf" srcId="{F4FDE7A4-9E37-4729-89A4-A0FCF847CBA5}" destId="{05356589-6805-48BA-86FB-93269D114F4C}" srcOrd="0" destOrd="0" presId="urn:microsoft.com/office/officeart/2011/layout/HexagonRadial"/>
    <dgm:cxn modelId="{5177381D-504B-4458-BBE8-61389BD56D76}" srcId="{DB8A63B7-3C61-4BC1-8E6A-375228843728}" destId="{F4FDE7A4-9E37-4729-89A4-A0FCF847CBA5}" srcOrd="0" destOrd="0" parTransId="{BCA670D2-E1C0-4830-A2F2-4DD426F08131}" sibTransId="{120853E8-7D21-4510-8B64-BBDEF5F87CE7}"/>
    <dgm:cxn modelId="{2F851522-E704-4ED0-AC94-799BDA8670F8}" srcId="{DB8A63B7-3C61-4BC1-8E6A-375228843728}" destId="{9FEEE46D-99C6-4F6C-A399-774EE44B5686}" srcOrd="4" destOrd="0" parTransId="{54640F90-F346-425A-8D43-95784A777C80}" sibTransId="{DFDB2123-3592-4145-B5D2-A8583CCC6E55}"/>
    <dgm:cxn modelId="{FFAD4728-4A8F-41A8-A19C-031F4D05567B}" type="presOf" srcId="{DB8A63B7-3C61-4BC1-8E6A-375228843728}" destId="{4FD7D45A-5CBD-4C4D-8A6F-EFF1DA32E3D7}" srcOrd="0" destOrd="0" presId="urn:microsoft.com/office/officeart/2011/layout/HexagonRadial"/>
    <dgm:cxn modelId="{36708135-E8D3-444B-BC46-F749BC265C8D}" type="presOf" srcId="{992CADD7-87C0-4A37-9EBD-53C980A95EE5}" destId="{15781812-BCCC-4AE9-A361-32C4DD97F1BD}" srcOrd="0" destOrd="0" presId="urn:microsoft.com/office/officeart/2011/layout/HexagonRadial"/>
    <dgm:cxn modelId="{FC6D7D65-4223-4807-89AC-A472E97C16FE}" type="presOf" srcId="{9FEEE46D-99C6-4F6C-A399-774EE44B5686}" destId="{D7846016-3F0A-47C9-A961-E035092B7500}" srcOrd="0" destOrd="0" presId="urn:microsoft.com/office/officeart/2011/layout/HexagonRadial"/>
    <dgm:cxn modelId="{5A94046D-FAC3-450D-8784-80F421D1AF88}" srcId="{DB8A63B7-3C61-4BC1-8E6A-375228843728}" destId="{88EC37F4-2EC2-4F6D-9284-F2979A163162}" srcOrd="1" destOrd="0" parTransId="{273C2B82-0C65-402D-92E0-5B2D57482F59}" sibTransId="{46EC6AC8-DC75-4CD3-B525-8D84634913CD}"/>
    <dgm:cxn modelId="{5CF1238F-F462-4B41-951B-410600E766B7}" srcId="{E40FF795-70F8-4E3F-A768-A258FFC01AE5}" destId="{DB8A63B7-3C61-4BC1-8E6A-375228843728}" srcOrd="0" destOrd="0" parTransId="{404E3C31-15D6-4137-A7F8-12DCDE4E953C}" sibTransId="{B21CF74F-B8D8-474C-B6EB-4BF839C19809}"/>
    <dgm:cxn modelId="{0F0ED2A3-12C0-43A5-9386-C45F6EEF6E4A}" type="presOf" srcId="{0C2E8935-745A-43BF-99BC-BDAB8BA5D0CE}" destId="{5B23165D-2D35-44DD-BDFA-AD17BEE8A508}" srcOrd="0" destOrd="0" presId="urn:microsoft.com/office/officeart/2011/layout/HexagonRadial"/>
    <dgm:cxn modelId="{B6FD5BA9-A55C-4F08-87ED-E971DCB690D6}" srcId="{DB8A63B7-3C61-4BC1-8E6A-375228843728}" destId="{66FF1794-272F-45DC-8E67-B066B9571DD3}" srcOrd="2" destOrd="0" parTransId="{8D5078DB-AD08-4633-8DFE-9FE9CA86B101}" sibTransId="{7FCDE61A-AFAC-4E5A-8E1D-07E3078B77A0}"/>
    <dgm:cxn modelId="{0F0632BF-DF19-49DC-9AA4-E882E1575652}" type="presOf" srcId="{66FF1794-272F-45DC-8E67-B066B9571DD3}" destId="{31EC7DF1-8DF3-4A40-96A0-3A0E6C77AA04}" srcOrd="0" destOrd="0" presId="urn:microsoft.com/office/officeart/2011/layout/HexagonRadial"/>
    <dgm:cxn modelId="{6A0E75BF-0FA7-4867-8646-EA041AC3D0F5}" srcId="{DB8A63B7-3C61-4BC1-8E6A-375228843728}" destId="{0C2E8935-745A-43BF-99BC-BDAB8BA5D0CE}" srcOrd="5" destOrd="0" parTransId="{F27050E2-3892-46D6-973F-E2C32BD2717F}" sibTransId="{0C9583AC-4A48-4441-9FBF-BDAE345A3BD4}"/>
    <dgm:cxn modelId="{2D528BD5-F117-44AF-BDE6-140198C7F6F4}" type="presOf" srcId="{88EC37F4-2EC2-4F6D-9284-F2979A163162}" destId="{DB14886D-BC0D-41AD-942D-A6FACA4EDB5C}" srcOrd="0" destOrd="0" presId="urn:microsoft.com/office/officeart/2011/layout/HexagonRadial"/>
    <dgm:cxn modelId="{6452D3EC-0829-40B8-975F-572BBAA24E0C}" type="presOf" srcId="{E40FF795-70F8-4E3F-A768-A258FFC01AE5}" destId="{4A844E49-7C3D-49CC-90BC-27A787AC6899}" srcOrd="0" destOrd="0" presId="urn:microsoft.com/office/officeart/2011/layout/HexagonRadial"/>
    <dgm:cxn modelId="{76516AFC-6F11-464A-A022-2408CC01D44D}" srcId="{DB8A63B7-3C61-4BC1-8E6A-375228843728}" destId="{992CADD7-87C0-4A37-9EBD-53C980A95EE5}" srcOrd="3" destOrd="0" parTransId="{4E608C21-E5EC-465F-9BA7-D66F4CDA18D8}" sibTransId="{5101D931-799A-46D1-BD2D-C6A3421926E3}"/>
    <dgm:cxn modelId="{CAB99B21-CEDB-47B4-AADC-C82B2EE797AD}" type="presParOf" srcId="{4A844E49-7C3D-49CC-90BC-27A787AC6899}" destId="{4FD7D45A-5CBD-4C4D-8A6F-EFF1DA32E3D7}" srcOrd="0" destOrd="0" presId="urn:microsoft.com/office/officeart/2011/layout/HexagonRadial"/>
    <dgm:cxn modelId="{6D7C7FE6-5DC5-452A-A9B1-BCCA00404987}" type="presParOf" srcId="{4A844E49-7C3D-49CC-90BC-27A787AC6899}" destId="{444C8678-E8EC-4FE7-83B7-E261A45E5F3F}" srcOrd="1" destOrd="0" presId="urn:microsoft.com/office/officeart/2011/layout/HexagonRadial"/>
    <dgm:cxn modelId="{6C549534-E6B6-4B39-B682-0C826AE3A77E}" type="presParOf" srcId="{444C8678-E8EC-4FE7-83B7-E261A45E5F3F}" destId="{BBDD1F8B-FEC8-46A7-9748-C302544F712B}" srcOrd="0" destOrd="0" presId="urn:microsoft.com/office/officeart/2011/layout/HexagonRadial"/>
    <dgm:cxn modelId="{8E00F732-5734-4D93-B81B-FA90BACC4A64}" type="presParOf" srcId="{4A844E49-7C3D-49CC-90BC-27A787AC6899}" destId="{05356589-6805-48BA-86FB-93269D114F4C}" srcOrd="2" destOrd="0" presId="urn:microsoft.com/office/officeart/2011/layout/HexagonRadial"/>
    <dgm:cxn modelId="{939453D1-A11A-4921-A84F-68533E027011}" type="presParOf" srcId="{4A844E49-7C3D-49CC-90BC-27A787AC6899}" destId="{2C522248-3CE9-4E65-B9A4-225D2EC5A1E6}" srcOrd="3" destOrd="0" presId="urn:microsoft.com/office/officeart/2011/layout/HexagonRadial"/>
    <dgm:cxn modelId="{04239EE7-F912-4E05-98B7-205615BE3E63}" type="presParOf" srcId="{2C522248-3CE9-4E65-B9A4-225D2EC5A1E6}" destId="{E69CC404-9248-42D7-AFC5-55D809790075}" srcOrd="0" destOrd="0" presId="urn:microsoft.com/office/officeart/2011/layout/HexagonRadial"/>
    <dgm:cxn modelId="{6856DE45-23A8-41B2-A319-F0509DE78E11}" type="presParOf" srcId="{4A844E49-7C3D-49CC-90BC-27A787AC6899}" destId="{DB14886D-BC0D-41AD-942D-A6FACA4EDB5C}" srcOrd="4" destOrd="0" presId="urn:microsoft.com/office/officeart/2011/layout/HexagonRadial"/>
    <dgm:cxn modelId="{831472F3-6BC2-4A19-89F1-887D9C508BE7}" type="presParOf" srcId="{4A844E49-7C3D-49CC-90BC-27A787AC6899}" destId="{52C1DC69-2B31-401F-A692-EFD4D92B4D9C}" srcOrd="5" destOrd="0" presId="urn:microsoft.com/office/officeart/2011/layout/HexagonRadial"/>
    <dgm:cxn modelId="{D0FEA3FD-888D-4BB2-B0B0-E9EB8444C114}" type="presParOf" srcId="{52C1DC69-2B31-401F-A692-EFD4D92B4D9C}" destId="{CFE95BAA-D6FD-4101-BCAA-405D07835857}" srcOrd="0" destOrd="0" presId="urn:microsoft.com/office/officeart/2011/layout/HexagonRadial"/>
    <dgm:cxn modelId="{1A87A7D8-30D6-4A9E-BFD5-0A3047F544B9}" type="presParOf" srcId="{4A844E49-7C3D-49CC-90BC-27A787AC6899}" destId="{31EC7DF1-8DF3-4A40-96A0-3A0E6C77AA04}" srcOrd="6" destOrd="0" presId="urn:microsoft.com/office/officeart/2011/layout/HexagonRadial"/>
    <dgm:cxn modelId="{BE6DC86C-FACB-40FE-B50F-86AED019C375}" type="presParOf" srcId="{4A844E49-7C3D-49CC-90BC-27A787AC6899}" destId="{F582A1CB-5866-4F3F-8E9E-99EFCDD3B027}" srcOrd="7" destOrd="0" presId="urn:microsoft.com/office/officeart/2011/layout/HexagonRadial"/>
    <dgm:cxn modelId="{96CE8589-51E9-49BE-874D-2718BBAB99C6}" type="presParOf" srcId="{F582A1CB-5866-4F3F-8E9E-99EFCDD3B027}" destId="{DAB6051C-6186-4A76-8063-7B7E5B2BBA9A}" srcOrd="0" destOrd="0" presId="urn:microsoft.com/office/officeart/2011/layout/HexagonRadial"/>
    <dgm:cxn modelId="{F5EA9E49-F4E1-45DD-9232-B69722305F09}" type="presParOf" srcId="{4A844E49-7C3D-49CC-90BC-27A787AC6899}" destId="{15781812-BCCC-4AE9-A361-32C4DD97F1BD}" srcOrd="8" destOrd="0" presId="urn:microsoft.com/office/officeart/2011/layout/HexagonRadial"/>
    <dgm:cxn modelId="{9F1458BC-2A17-4AA3-9392-7BCDE697686A}" type="presParOf" srcId="{4A844E49-7C3D-49CC-90BC-27A787AC6899}" destId="{965C288D-AF26-4B0E-B3F8-57FE58B25963}" srcOrd="9" destOrd="0" presId="urn:microsoft.com/office/officeart/2011/layout/HexagonRadial"/>
    <dgm:cxn modelId="{3A793839-9E6E-47E9-8D52-621578B10E5A}" type="presParOf" srcId="{965C288D-AF26-4B0E-B3F8-57FE58B25963}" destId="{397EBF4D-266E-44D8-8F55-582DA93DE246}" srcOrd="0" destOrd="0" presId="urn:microsoft.com/office/officeart/2011/layout/HexagonRadial"/>
    <dgm:cxn modelId="{5B0B62BC-6E35-4721-AAAC-072E7FABA527}" type="presParOf" srcId="{4A844E49-7C3D-49CC-90BC-27A787AC6899}" destId="{D7846016-3F0A-47C9-A961-E035092B7500}" srcOrd="10" destOrd="0" presId="urn:microsoft.com/office/officeart/2011/layout/HexagonRadial"/>
    <dgm:cxn modelId="{7F2F95FD-3932-4054-A0C4-673A487CD815}" type="presParOf" srcId="{4A844E49-7C3D-49CC-90BC-27A787AC6899}" destId="{2CADF212-6375-486D-B913-155E28126973}" srcOrd="11" destOrd="0" presId="urn:microsoft.com/office/officeart/2011/layout/HexagonRadial"/>
    <dgm:cxn modelId="{796EA496-0C4D-4261-A122-923E53BA9CBA}" type="presParOf" srcId="{2CADF212-6375-486D-B913-155E28126973}" destId="{38B6EE73-3A26-4FC7-B50B-AEDAA360B7F4}" srcOrd="0" destOrd="0" presId="urn:microsoft.com/office/officeart/2011/layout/HexagonRadial"/>
    <dgm:cxn modelId="{8C168FBC-B63B-4F97-AAC6-B4BA39F6D41D}" type="presParOf" srcId="{4A844E49-7C3D-49CC-90BC-27A787AC6899}" destId="{5B23165D-2D35-44DD-BDFA-AD17BEE8A50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B5140-9E8A-407B-92B2-D243F0CC1842}">
      <dsp:nvSpPr>
        <dsp:cNvPr id="0" name=""/>
        <dsp:cNvSpPr/>
      </dsp:nvSpPr>
      <dsp:spPr>
        <a:xfrm>
          <a:off x="3346940" y="1994297"/>
          <a:ext cx="2534839" cy="2192738"/>
        </a:xfrm>
        <a:prstGeom prst="hexagon">
          <a:avLst>
            <a:gd name="adj" fmla="val 2857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outerShdw blurRad="38100" dist="38100" dir="2700000" algn="tl">
                  <a:srgbClr val="000000">
                    <a:alpha val="43137"/>
                  </a:srgbClr>
                </a:outerShdw>
              </a:effectLst>
            </a:rPr>
            <a:t>Software Characteristics</a:t>
          </a:r>
        </a:p>
      </dsp:txBody>
      <dsp:txXfrm>
        <a:off x="3766998" y="2357664"/>
        <a:ext cx="1694723" cy="1466004"/>
      </dsp:txXfrm>
    </dsp:sp>
    <dsp:sp modelId="{E567CE95-1F16-4EA7-B6B5-C5F54F5677FC}">
      <dsp:nvSpPr>
        <dsp:cNvPr id="0" name=""/>
        <dsp:cNvSpPr/>
      </dsp:nvSpPr>
      <dsp:spPr>
        <a:xfrm>
          <a:off x="4934236" y="945220"/>
          <a:ext cx="956387" cy="824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623A7-19D1-4FC5-BA35-5B48D91F6472}">
      <dsp:nvSpPr>
        <dsp:cNvPr id="0" name=""/>
        <dsp:cNvSpPr/>
      </dsp:nvSpPr>
      <dsp:spPr>
        <a:xfrm>
          <a:off x="3528243" y="0"/>
          <a:ext cx="2181666" cy="1797093"/>
        </a:xfrm>
        <a:prstGeom prst="hexagon">
          <a:avLst>
            <a:gd name="adj" fmla="val 2857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outerShdw blurRad="38100" dist="38100" dir="2700000" algn="tl">
                  <a:srgbClr val="000000">
                    <a:alpha val="43137"/>
                  </a:srgbClr>
                </a:outerShdw>
              </a:effectLst>
            </a:rPr>
            <a:t>Functionality</a:t>
          </a:r>
        </a:p>
      </dsp:txBody>
      <dsp:txXfrm>
        <a:off x="3881192" y="290733"/>
        <a:ext cx="1475768" cy="1215627"/>
      </dsp:txXfrm>
    </dsp:sp>
    <dsp:sp modelId="{1239D150-A707-4E48-9E87-C26BA81D3688}">
      <dsp:nvSpPr>
        <dsp:cNvPr id="0" name=""/>
        <dsp:cNvSpPr/>
      </dsp:nvSpPr>
      <dsp:spPr>
        <a:xfrm>
          <a:off x="6050414" y="2485762"/>
          <a:ext cx="956387" cy="824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9671E-224A-4710-9D88-18A25EA5934B}">
      <dsp:nvSpPr>
        <dsp:cNvPr id="0" name=""/>
        <dsp:cNvSpPr/>
      </dsp:nvSpPr>
      <dsp:spPr>
        <a:xfrm>
          <a:off x="5485544" y="1105333"/>
          <a:ext cx="2077282" cy="1797093"/>
        </a:xfrm>
        <a:prstGeom prst="hexagon">
          <a:avLst>
            <a:gd name="adj" fmla="val 28570"/>
            <a:gd name="vf" fmla="val 115470"/>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outerShdw blurRad="38100" dist="38100" dir="2700000" algn="tl">
                  <a:srgbClr val="000000">
                    <a:alpha val="43137"/>
                  </a:srgbClr>
                </a:outerShdw>
              </a:effectLst>
            </a:rPr>
            <a:t>Usability &amp; Efficiency</a:t>
          </a:r>
        </a:p>
      </dsp:txBody>
      <dsp:txXfrm>
        <a:off x="5829794" y="1403150"/>
        <a:ext cx="1388782" cy="1201459"/>
      </dsp:txXfrm>
    </dsp:sp>
    <dsp:sp modelId="{8CE56E63-50FD-412A-A203-7CF3B3B90C7C}">
      <dsp:nvSpPr>
        <dsp:cNvPr id="0" name=""/>
        <dsp:cNvSpPr/>
      </dsp:nvSpPr>
      <dsp:spPr>
        <a:xfrm>
          <a:off x="5275045" y="4224745"/>
          <a:ext cx="956387" cy="824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8F3377-2F7C-421B-92EB-FF578214CDE1}">
      <dsp:nvSpPr>
        <dsp:cNvPr id="0" name=""/>
        <dsp:cNvSpPr/>
      </dsp:nvSpPr>
      <dsp:spPr>
        <a:xfrm>
          <a:off x="5485544" y="3278289"/>
          <a:ext cx="2077282" cy="1797093"/>
        </a:xfrm>
        <a:prstGeom prst="hexagon">
          <a:avLst>
            <a:gd name="adj" fmla="val 28570"/>
            <a:gd name="vf" fmla="val 115470"/>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outerShdw blurRad="38100" dist="38100" dir="2700000" algn="tl">
                  <a:srgbClr val="000000">
                    <a:alpha val="43137"/>
                  </a:srgbClr>
                </a:outerShdw>
              </a:effectLst>
            </a:rPr>
            <a:t>Reliability &amp; Security</a:t>
          </a:r>
        </a:p>
      </dsp:txBody>
      <dsp:txXfrm>
        <a:off x="5829794" y="3576106"/>
        <a:ext cx="1388782" cy="1201459"/>
      </dsp:txXfrm>
    </dsp:sp>
    <dsp:sp modelId="{7E8A0E64-CBE0-47B4-A62E-DB43F8EBDA8C}">
      <dsp:nvSpPr>
        <dsp:cNvPr id="0" name=""/>
        <dsp:cNvSpPr/>
      </dsp:nvSpPr>
      <dsp:spPr>
        <a:xfrm>
          <a:off x="3351657" y="4405258"/>
          <a:ext cx="956387" cy="824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298798-DF9F-4A8E-B578-5481E32A0C4E}">
      <dsp:nvSpPr>
        <dsp:cNvPr id="0" name=""/>
        <dsp:cNvSpPr/>
      </dsp:nvSpPr>
      <dsp:spPr>
        <a:xfrm>
          <a:off x="3387570" y="4384858"/>
          <a:ext cx="2463013" cy="1797093"/>
        </a:xfrm>
        <a:prstGeom prst="hexagon">
          <a:avLst>
            <a:gd name="adj" fmla="val 28570"/>
            <a:gd name="vf" fmla="val 115470"/>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outerShdw blurRad="38100" dist="38100" dir="2700000" algn="tl">
                  <a:srgbClr val="000000">
                    <a:alpha val="43137"/>
                  </a:srgbClr>
                </a:outerShdw>
              </a:effectLst>
            </a:rPr>
            <a:t>Maintainability</a:t>
          </a:r>
        </a:p>
      </dsp:txBody>
      <dsp:txXfrm>
        <a:off x="3763964" y="4659487"/>
        <a:ext cx="1710225" cy="1247835"/>
      </dsp:txXfrm>
    </dsp:sp>
    <dsp:sp modelId="{4490741E-486E-4964-BA55-09A99456EEAD}">
      <dsp:nvSpPr>
        <dsp:cNvPr id="0" name=""/>
        <dsp:cNvSpPr/>
      </dsp:nvSpPr>
      <dsp:spPr>
        <a:xfrm>
          <a:off x="2217200" y="2865334"/>
          <a:ext cx="956387" cy="824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F2B65-DCF9-4421-B221-CB3D0BD9E70E}">
      <dsp:nvSpPr>
        <dsp:cNvPr id="0" name=""/>
        <dsp:cNvSpPr/>
      </dsp:nvSpPr>
      <dsp:spPr>
        <a:xfrm>
          <a:off x="1666481" y="3279525"/>
          <a:ext cx="2077282" cy="1797093"/>
        </a:xfrm>
        <a:prstGeom prst="hexagon">
          <a:avLst>
            <a:gd name="adj" fmla="val 28570"/>
            <a:gd name="vf" fmla="val 115470"/>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outerShdw blurRad="38100" dist="38100" dir="2700000" algn="tl">
                  <a:srgbClr val="000000">
                    <a:alpha val="43137"/>
                  </a:srgbClr>
                </a:outerShdw>
              </a:effectLst>
            </a:rPr>
            <a:t>Scalability</a:t>
          </a:r>
        </a:p>
      </dsp:txBody>
      <dsp:txXfrm>
        <a:off x="2010731" y="3577342"/>
        <a:ext cx="1388782" cy="1201459"/>
      </dsp:txXfrm>
    </dsp:sp>
    <dsp:sp modelId="{80A2C14E-07A6-4691-86AE-A5F5263FCDA8}">
      <dsp:nvSpPr>
        <dsp:cNvPr id="0" name=""/>
        <dsp:cNvSpPr/>
      </dsp:nvSpPr>
      <dsp:spPr>
        <a:xfrm>
          <a:off x="1666481" y="1102860"/>
          <a:ext cx="2077282" cy="1797093"/>
        </a:xfrm>
        <a:prstGeom prst="hexagon">
          <a:avLst>
            <a:gd name="adj" fmla="val 28570"/>
            <a:gd name="vf" fmla="val 11547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outerShdw blurRad="38100" dist="38100" dir="2700000" algn="tl">
                  <a:srgbClr val="000000">
                    <a:alpha val="43137"/>
                  </a:srgbClr>
                </a:outerShdw>
              </a:effectLst>
            </a:rPr>
            <a:t>Portability</a:t>
          </a:r>
        </a:p>
      </dsp:txBody>
      <dsp:txXfrm>
        <a:off x="2010731" y="1400677"/>
        <a:ext cx="1388782" cy="1201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7D45A-5CBD-4C4D-8A6F-EFF1DA32E3D7}">
      <dsp:nvSpPr>
        <dsp:cNvPr id="0" name=""/>
        <dsp:cNvSpPr/>
      </dsp:nvSpPr>
      <dsp:spPr>
        <a:xfrm>
          <a:off x="1495900" y="1255266"/>
          <a:ext cx="1595498" cy="1380171"/>
        </a:xfrm>
        <a:prstGeom prst="hexagon">
          <a:avLst>
            <a:gd name="adj" fmla="val 2857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Software Characteristics</a:t>
          </a:r>
        </a:p>
      </dsp:txBody>
      <dsp:txXfrm>
        <a:off x="1760296" y="1483980"/>
        <a:ext cx="1066706" cy="922743"/>
      </dsp:txXfrm>
    </dsp:sp>
    <dsp:sp modelId="{E69CC404-9248-42D7-AFC5-55D809790075}">
      <dsp:nvSpPr>
        <dsp:cNvPr id="0" name=""/>
        <dsp:cNvSpPr/>
      </dsp:nvSpPr>
      <dsp:spPr>
        <a:xfrm>
          <a:off x="2494989" y="594948"/>
          <a:ext cx="601976" cy="51868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56589-6805-48BA-86FB-93269D114F4C}">
      <dsp:nvSpPr>
        <dsp:cNvPr id="0" name=""/>
        <dsp:cNvSpPr/>
      </dsp:nvSpPr>
      <dsp:spPr>
        <a:xfrm>
          <a:off x="1642869" y="0"/>
          <a:ext cx="1307499" cy="1131141"/>
        </a:xfrm>
        <a:prstGeom prst="hexagon">
          <a:avLst>
            <a:gd name="adj" fmla="val 2857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Functionality</a:t>
          </a:r>
        </a:p>
      </dsp:txBody>
      <dsp:txXfrm>
        <a:off x="1859550" y="187454"/>
        <a:ext cx="874137" cy="756233"/>
      </dsp:txXfrm>
    </dsp:sp>
    <dsp:sp modelId="{CFE95BAA-D6FD-4101-BCAA-405D07835857}">
      <dsp:nvSpPr>
        <dsp:cNvPr id="0" name=""/>
        <dsp:cNvSpPr/>
      </dsp:nvSpPr>
      <dsp:spPr>
        <a:xfrm>
          <a:off x="3197543" y="1564608"/>
          <a:ext cx="601976" cy="51868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4886D-BC0D-41AD-942D-A6FACA4EDB5C}">
      <dsp:nvSpPr>
        <dsp:cNvPr id="0" name=""/>
        <dsp:cNvSpPr/>
      </dsp:nvSpPr>
      <dsp:spPr>
        <a:xfrm>
          <a:off x="2841998" y="695727"/>
          <a:ext cx="1307499" cy="1131141"/>
        </a:xfrm>
        <a:prstGeom prst="hexagon">
          <a:avLst>
            <a:gd name="adj" fmla="val 2857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Usability &amp; Efficiency</a:t>
          </a:r>
        </a:p>
      </dsp:txBody>
      <dsp:txXfrm>
        <a:off x="3058679" y="883181"/>
        <a:ext cx="874137" cy="756233"/>
      </dsp:txXfrm>
    </dsp:sp>
    <dsp:sp modelId="{DAB6051C-6186-4A76-8063-7B7E5B2BBA9A}">
      <dsp:nvSpPr>
        <dsp:cNvPr id="0" name=""/>
        <dsp:cNvSpPr/>
      </dsp:nvSpPr>
      <dsp:spPr>
        <a:xfrm>
          <a:off x="2709503" y="2659173"/>
          <a:ext cx="601976" cy="51868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C7DF1-8DF3-4A40-96A0-3A0E6C77AA04}">
      <dsp:nvSpPr>
        <dsp:cNvPr id="0" name=""/>
        <dsp:cNvSpPr/>
      </dsp:nvSpPr>
      <dsp:spPr>
        <a:xfrm>
          <a:off x="2841998" y="2063447"/>
          <a:ext cx="1307499" cy="1131141"/>
        </a:xfrm>
        <a:prstGeom prst="hexagon">
          <a:avLst>
            <a:gd name="adj" fmla="val 2857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Reliability &amp; Security</a:t>
          </a:r>
        </a:p>
      </dsp:txBody>
      <dsp:txXfrm>
        <a:off x="3058679" y="2250901"/>
        <a:ext cx="874137" cy="756233"/>
      </dsp:txXfrm>
    </dsp:sp>
    <dsp:sp modelId="{397EBF4D-266E-44D8-8F55-582DA93DE246}">
      <dsp:nvSpPr>
        <dsp:cNvPr id="0" name=""/>
        <dsp:cNvSpPr/>
      </dsp:nvSpPr>
      <dsp:spPr>
        <a:xfrm>
          <a:off x="1498869" y="2772793"/>
          <a:ext cx="601976" cy="51868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81812-BCCC-4AE9-A361-32C4DD97F1BD}">
      <dsp:nvSpPr>
        <dsp:cNvPr id="0" name=""/>
        <dsp:cNvSpPr/>
      </dsp:nvSpPr>
      <dsp:spPr>
        <a:xfrm>
          <a:off x="1642869" y="2759952"/>
          <a:ext cx="1307499" cy="1131141"/>
        </a:xfrm>
        <a:prstGeom prst="hexagon">
          <a:avLst>
            <a:gd name="adj" fmla="val 2857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Maintenability</a:t>
          </a:r>
        </a:p>
      </dsp:txBody>
      <dsp:txXfrm>
        <a:off x="1859550" y="2947406"/>
        <a:ext cx="874137" cy="756233"/>
      </dsp:txXfrm>
    </dsp:sp>
    <dsp:sp modelId="{38B6EE73-3A26-4FC7-B50B-AEDAA360B7F4}">
      <dsp:nvSpPr>
        <dsp:cNvPr id="0" name=""/>
        <dsp:cNvSpPr/>
      </dsp:nvSpPr>
      <dsp:spPr>
        <a:xfrm>
          <a:off x="784810" y="1803522"/>
          <a:ext cx="601976" cy="51868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46016-3F0A-47C9-A961-E035092B7500}">
      <dsp:nvSpPr>
        <dsp:cNvPr id="0" name=""/>
        <dsp:cNvSpPr/>
      </dsp:nvSpPr>
      <dsp:spPr>
        <a:xfrm>
          <a:off x="438172" y="2064225"/>
          <a:ext cx="1307499" cy="1131141"/>
        </a:xfrm>
        <a:prstGeom prst="hexagon">
          <a:avLst>
            <a:gd name="adj" fmla="val 2857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Scalability</a:t>
          </a:r>
        </a:p>
      </dsp:txBody>
      <dsp:txXfrm>
        <a:off x="654853" y="2251679"/>
        <a:ext cx="874137" cy="756233"/>
      </dsp:txXfrm>
    </dsp:sp>
    <dsp:sp modelId="{5B23165D-2D35-44DD-BDFA-AD17BEE8A508}">
      <dsp:nvSpPr>
        <dsp:cNvPr id="0" name=""/>
        <dsp:cNvSpPr/>
      </dsp:nvSpPr>
      <dsp:spPr>
        <a:xfrm>
          <a:off x="438172" y="694171"/>
          <a:ext cx="1307499" cy="1131141"/>
        </a:xfrm>
        <a:prstGeom prst="hexagon">
          <a:avLst>
            <a:gd name="adj" fmla="val 2857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Portability</a:t>
          </a:r>
        </a:p>
      </dsp:txBody>
      <dsp:txXfrm>
        <a:off x="654853" y="881625"/>
        <a:ext cx="874137" cy="7562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7D45A-5CBD-4C4D-8A6F-EFF1DA32E3D7}">
      <dsp:nvSpPr>
        <dsp:cNvPr id="0" name=""/>
        <dsp:cNvSpPr/>
      </dsp:nvSpPr>
      <dsp:spPr>
        <a:xfrm>
          <a:off x="1573466" y="1581709"/>
          <a:ext cx="2010421" cy="1739095"/>
        </a:xfrm>
        <a:prstGeom prst="hexagon">
          <a:avLst>
            <a:gd name="adj" fmla="val 28570"/>
            <a:gd name="vf" fmla="val 115470"/>
          </a:avLst>
        </a:prstGeom>
        <a:solidFill>
          <a:srgbClr val="7030A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Software Characteristics</a:t>
          </a:r>
        </a:p>
      </dsp:txBody>
      <dsp:txXfrm>
        <a:off x="1906621" y="1869901"/>
        <a:ext cx="1344111" cy="1162711"/>
      </dsp:txXfrm>
    </dsp:sp>
    <dsp:sp modelId="{E69CC404-9248-42D7-AFC5-55D809790075}">
      <dsp:nvSpPr>
        <dsp:cNvPr id="0" name=""/>
        <dsp:cNvSpPr/>
      </dsp:nvSpPr>
      <dsp:spPr>
        <a:xfrm>
          <a:off x="2832376" y="749669"/>
          <a:ext cx="758526" cy="653570"/>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56589-6805-48BA-86FB-93269D114F4C}">
      <dsp:nvSpPr>
        <dsp:cNvPr id="0" name=""/>
        <dsp:cNvSpPr/>
      </dsp:nvSpPr>
      <dsp:spPr>
        <a:xfrm>
          <a:off x="1667991" y="0"/>
          <a:ext cx="1822295" cy="1425303"/>
        </a:xfrm>
        <a:prstGeom prst="hexagon">
          <a:avLst>
            <a:gd name="adj" fmla="val 2857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Requirement Engineering</a:t>
          </a:r>
        </a:p>
      </dsp:txBody>
      <dsp:txXfrm>
        <a:off x="1955585" y="224941"/>
        <a:ext cx="1247107" cy="975421"/>
      </dsp:txXfrm>
    </dsp:sp>
    <dsp:sp modelId="{CFE95BAA-D6FD-4101-BCAA-405D07835857}">
      <dsp:nvSpPr>
        <dsp:cNvPr id="0" name=""/>
        <dsp:cNvSpPr/>
      </dsp:nvSpPr>
      <dsp:spPr>
        <a:xfrm>
          <a:off x="3717635" y="1971498"/>
          <a:ext cx="758526" cy="653570"/>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4886D-BC0D-41AD-942D-A6FACA4EDB5C}">
      <dsp:nvSpPr>
        <dsp:cNvPr id="0" name=""/>
        <dsp:cNvSpPr/>
      </dsp:nvSpPr>
      <dsp:spPr>
        <a:xfrm>
          <a:off x="3206750" y="876657"/>
          <a:ext cx="1773281" cy="1425303"/>
        </a:xfrm>
        <a:prstGeom prst="hexagon">
          <a:avLst>
            <a:gd name="adj" fmla="val 28570"/>
            <a:gd name="vf" fmla="val 115470"/>
          </a:avLst>
        </a:prstGeom>
        <a:solidFill>
          <a:schemeClr val="accent6">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Design &amp; Construction</a:t>
          </a:r>
        </a:p>
      </dsp:txBody>
      <dsp:txXfrm>
        <a:off x="3490260" y="1104533"/>
        <a:ext cx="1206261" cy="969551"/>
      </dsp:txXfrm>
    </dsp:sp>
    <dsp:sp modelId="{DAB6051C-6186-4A76-8063-7B7E5B2BBA9A}">
      <dsp:nvSpPr>
        <dsp:cNvPr id="0" name=""/>
        <dsp:cNvSpPr/>
      </dsp:nvSpPr>
      <dsp:spPr>
        <a:xfrm>
          <a:off x="3102677" y="3350713"/>
          <a:ext cx="758526" cy="653570"/>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C7DF1-8DF3-4A40-96A0-3A0E6C77AA04}">
      <dsp:nvSpPr>
        <dsp:cNvPr id="0" name=""/>
        <dsp:cNvSpPr/>
      </dsp:nvSpPr>
      <dsp:spPr>
        <a:xfrm>
          <a:off x="3269627" y="2600063"/>
          <a:ext cx="1647526" cy="1425303"/>
        </a:xfrm>
        <a:prstGeom prst="hexagon">
          <a:avLst>
            <a:gd name="adj" fmla="val 28570"/>
            <a:gd name="vf" fmla="val 115470"/>
          </a:avLst>
        </a:prstGeom>
        <a:solidFill>
          <a:schemeClr val="accent4">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Quality Assurance</a:t>
          </a:r>
        </a:p>
      </dsp:txBody>
      <dsp:txXfrm>
        <a:off x="3542657" y="2836266"/>
        <a:ext cx="1101466" cy="952897"/>
      </dsp:txXfrm>
    </dsp:sp>
    <dsp:sp modelId="{397EBF4D-266E-44D8-8F55-582DA93DE246}">
      <dsp:nvSpPr>
        <dsp:cNvPr id="0" name=""/>
        <dsp:cNvSpPr/>
      </dsp:nvSpPr>
      <dsp:spPr>
        <a:xfrm>
          <a:off x="1577207" y="3493881"/>
          <a:ext cx="758526" cy="653570"/>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81812-BCCC-4AE9-A361-32C4DD97F1BD}">
      <dsp:nvSpPr>
        <dsp:cNvPr id="0" name=""/>
        <dsp:cNvSpPr/>
      </dsp:nvSpPr>
      <dsp:spPr>
        <a:xfrm>
          <a:off x="1686032" y="3477701"/>
          <a:ext cx="1792771" cy="1425303"/>
        </a:xfrm>
        <a:prstGeom prst="hexagon">
          <a:avLst>
            <a:gd name="adj" fmla="val 28570"/>
            <a:gd name="vf" fmla="val 115470"/>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Configuration Management</a:t>
          </a:r>
        </a:p>
      </dsp:txBody>
      <dsp:txXfrm>
        <a:off x="1971166" y="3704390"/>
        <a:ext cx="1222503" cy="971925"/>
      </dsp:txXfrm>
    </dsp:sp>
    <dsp:sp modelId="{38B6EE73-3A26-4FC7-B50B-AEDAA360B7F4}">
      <dsp:nvSpPr>
        <dsp:cNvPr id="0" name=""/>
        <dsp:cNvSpPr/>
      </dsp:nvSpPr>
      <dsp:spPr>
        <a:xfrm>
          <a:off x="677451" y="2272542"/>
          <a:ext cx="758526" cy="653570"/>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46016-3F0A-47C9-A961-E035092B7500}">
      <dsp:nvSpPr>
        <dsp:cNvPr id="0" name=""/>
        <dsp:cNvSpPr/>
      </dsp:nvSpPr>
      <dsp:spPr>
        <a:xfrm>
          <a:off x="144477" y="2601044"/>
          <a:ext cx="1839907" cy="1425303"/>
        </a:xfrm>
        <a:prstGeom prst="hexagon">
          <a:avLst>
            <a:gd name="adj" fmla="val 28570"/>
            <a:gd name="vf" fmla="val 115470"/>
          </a:avLst>
        </a:prstGeom>
        <a:solidFill>
          <a:srgbClr val="FF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Project Management</a:t>
          </a:r>
        </a:p>
      </dsp:txBody>
      <dsp:txXfrm>
        <a:off x="433539" y="2824969"/>
        <a:ext cx="1261783" cy="977453"/>
      </dsp:txXfrm>
    </dsp:sp>
    <dsp:sp modelId="{5B23165D-2D35-44DD-BDFA-AD17BEE8A508}">
      <dsp:nvSpPr>
        <dsp:cNvPr id="0" name=""/>
        <dsp:cNvSpPr/>
      </dsp:nvSpPr>
      <dsp:spPr>
        <a:xfrm>
          <a:off x="240667" y="874696"/>
          <a:ext cx="1647526" cy="1425303"/>
        </a:xfrm>
        <a:prstGeom prst="hexagon">
          <a:avLst>
            <a:gd name="adj" fmla="val 28570"/>
            <a:gd name="vf" fmla="val 115470"/>
          </a:avLst>
        </a:prstGeom>
        <a:solidFill>
          <a:schemeClr val="accent2">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Process Engineering</a:t>
          </a:r>
        </a:p>
      </dsp:txBody>
      <dsp:txXfrm>
        <a:off x="513697" y="1110899"/>
        <a:ext cx="1101466" cy="9528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7D45A-5CBD-4C4D-8A6F-EFF1DA32E3D7}">
      <dsp:nvSpPr>
        <dsp:cNvPr id="0" name=""/>
        <dsp:cNvSpPr/>
      </dsp:nvSpPr>
      <dsp:spPr>
        <a:xfrm>
          <a:off x="981555" y="1101879"/>
          <a:ext cx="1400536" cy="1211521"/>
        </a:xfrm>
        <a:prstGeom prst="hexagon">
          <a:avLst>
            <a:gd name="adj" fmla="val 28570"/>
            <a:gd name="vf" fmla="val 115470"/>
          </a:avLst>
        </a:prstGeom>
        <a:solidFill>
          <a:srgbClr val="7030A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Software Characteristics</a:t>
          </a:r>
        </a:p>
      </dsp:txBody>
      <dsp:txXfrm>
        <a:off x="1213644" y="1302645"/>
        <a:ext cx="936358" cy="809989"/>
      </dsp:txXfrm>
    </dsp:sp>
    <dsp:sp modelId="{E69CC404-9248-42D7-AFC5-55D809790075}">
      <dsp:nvSpPr>
        <dsp:cNvPr id="0" name=""/>
        <dsp:cNvSpPr/>
      </dsp:nvSpPr>
      <dsp:spPr>
        <a:xfrm>
          <a:off x="1858560" y="522248"/>
          <a:ext cx="528418" cy="45530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56589-6805-48BA-86FB-93269D114F4C}">
      <dsp:nvSpPr>
        <dsp:cNvPr id="0" name=""/>
        <dsp:cNvSpPr/>
      </dsp:nvSpPr>
      <dsp:spPr>
        <a:xfrm>
          <a:off x="1110565" y="0"/>
          <a:ext cx="1147730" cy="992921"/>
        </a:xfrm>
        <a:prstGeom prst="hexagon">
          <a:avLst>
            <a:gd name="adj" fmla="val 28570"/>
            <a:gd name="vf" fmla="val 1154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Requirement Engineering</a:t>
          </a:r>
        </a:p>
      </dsp:txBody>
      <dsp:txXfrm>
        <a:off x="1300768" y="164548"/>
        <a:ext cx="767324" cy="663825"/>
      </dsp:txXfrm>
    </dsp:sp>
    <dsp:sp modelId="{CFE95BAA-D6FD-4101-BCAA-405D07835857}">
      <dsp:nvSpPr>
        <dsp:cNvPr id="0" name=""/>
        <dsp:cNvSpPr/>
      </dsp:nvSpPr>
      <dsp:spPr>
        <a:xfrm>
          <a:off x="2475266" y="1373421"/>
          <a:ext cx="528418" cy="45530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4886D-BC0D-41AD-942D-A6FACA4EDB5C}">
      <dsp:nvSpPr>
        <dsp:cNvPr id="0" name=""/>
        <dsp:cNvSpPr/>
      </dsp:nvSpPr>
      <dsp:spPr>
        <a:xfrm>
          <a:off x="2163167" y="610713"/>
          <a:ext cx="1147730" cy="992921"/>
        </a:xfrm>
        <a:prstGeom prst="hexagon">
          <a:avLst>
            <a:gd name="adj" fmla="val 28570"/>
            <a:gd name="vf" fmla="val 115470"/>
          </a:avLst>
        </a:prstGeom>
        <a:solidFill>
          <a:schemeClr val="accent6">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Design &amp; Construction</a:t>
          </a:r>
        </a:p>
      </dsp:txBody>
      <dsp:txXfrm>
        <a:off x="2353370" y="775261"/>
        <a:ext cx="767324" cy="663825"/>
      </dsp:txXfrm>
    </dsp:sp>
    <dsp:sp modelId="{DAB6051C-6186-4A76-8063-7B7E5B2BBA9A}">
      <dsp:nvSpPr>
        <dsp:cNvPr id="0" name=""/>
        <dsp:cNvSpPr/>
      </dsp:nvSpPr>
      <dsp:spPr>
        <a:xfrm>
          <a:off x="2046862" y="2334236"/>
          <a:ext cx="528418" cy="45530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C7DF1-8DF3-4A40-96A0-3A0E6C77AA04}">
      <dsp:nvSpPr>
        <dsp:cNvPr id="0" name=""/>
        <dsp:cNvSpPr/>
      </dsp:nvSpPr>
      <dsp:spPr>
        <a:xfrm>
          <a:off x="2163167" y="1811304"/>
          <a:ext cx="1147730" cy="992921"/>
        </a:xfrm>
        <a:prstGeom prst="hexagon">
          <a:avLst>
            <a:gd name="adj" fmla="val 28570"/>
            <a:gd name="vf" fmla="val 115470"/>
          </a:avLst>
        </a:prstGeom>
        <a:solidFill>
          <a:schemeClr val="accent4">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Quality Assurance</a:t>
          </a:r>
        </a:p>
      </dsp:txBody>
      <dsp:txXfrm>
        <a:off x="2353370" y="1975852"/>
        <a:ext cx="767324" cy="663825"/>
      </dsp:txXfrm>
    </dsp:sp>
    <dsp:sp modelId="{397EBF4D-266E-44D8-8F55-582DA93DE246}">
      <dsp:nvSpPr>
        <dsp:cNvPr id="0" name=""/>
        <dsp:cNvSpPr/>
      </dsp:nvSpPr>
      <dsp:spPr>
        <a:xfrm>
          <a:off x="984161" y="2433972"/>
          <a:ext cx="528418" cy="45530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81812-BCCC-4AE9-A361-32C4DD97F1BD}">
      <dsp:nvSpPr>
        <dsp:cNvPr id="0" name=""/>
        <dsp:cNvSpPr/>
      </dsp:nvSpPr>
      <dsp:spPr>
        <a:xfrm>
          <a:off x="1110565" y="2422700"/>
          <a:ext cx="1147730" cy="992921"/>
        </a:xfrm>
        <a:prstGeom prst="hexagon">
          <a:avLst>
            <a:gd name="adj" fmla="val 28570"/>
            <a:gd name="vf" fmla="val 115470"/>
          </a:avLst>
        </a:prstGeom>
        <a:solidFill>
          <a:schemeClr val="accent2">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Configuration Management</a:t>
          </a:r>
        </a:p>
      </dsp:txBody>
      <dsp:txXfrm>
        <a:off x="1300768" y="2587248"/>
        <a:ext cx="767324" cy="663825"/>
      </dsp:txXfrm>
    </dsp:sp>
    <dsp:sp modelId="{38B6EE73-3A26-4FC7-B50B-AEDAA360B7F4}">
      <dsp:nvSpPr>
        <dsp:cNvPr id="0" name=""/>
        <dsp:cNvSpPr/>
      </dsp:nvSpPr>
      <dsp:spPr>
        <a:xfrm>
          <a:off x="357357" y="1583140"/>
          <a:ext cx="528418" cy="455302"/>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46016-3F0A-47C9-A961-E035092B7500}">
      <dsp:nvSpPr>
        <dsp:cNvPr id="0" name=""/>
        <dsp:cNvSpPr/>
      </dsp:nvSpPr>
      <dsp:spPr>
        <a:xfrm>
          <a:off x="53076" y="1811987"/>
          <a:ext cx="1147730" cy="992921"/>
        </a:xfrm>
        <a:prstGeom prst="hexagon">
          <a:avLst>
            <a:gd name="adj" fmla="val 28570"/>
            <a:gd name="vf" fmla="val 115470"/>
          </a:avLst>
        </a:prstGeom>
        <a:solidFill>
          <a:srgbClr val="FF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Project Management</a:t>
          </a:r>
        </a:p>
      </dsp:txBody>
      <dsp:txXfrm>
        <a:off x="243279" y="1976535"/>
        <a:ext cx="767324" cy="663825"/>
      </dsp:txXfrm>
    </dsp:sp>
    <dsp:sp modelId="{5B23165D-2D35-44DD-BDFA-AD17BEE8A508}">
      <dsp:nvSpPr>
        <dsp:cNvPr id="0" name=""/>
        <dsp:cNvSpPr/>
      </dsp:nvSpPr>
      <dsp:spPr>
        <a:xfrm>
          <a:off x="53076" y="609346"/>
          <a:ext cx="1147730" cy="992921"/>
        </a:xfrm>
        <a:prstGeom prst="hexagon">
          <a:avLst>
            <a:gd name="adj" fmla="val 28570"/>
            <a:gd name="vf" fmla="val 115470"/>
          </a:avLst>
        </a:prstGeom>
        <a:solidFill>
          <a:schemeClr val="accent2">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Process Engineering</a:t>
          </a:r>
        </a:p>
      </dsp:txBody>
      <dsp:txXfrm>
        <a:off x="243279" y="773894"/>
        <a:ext cx="767324" cy="66382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760-59AE-40C2-9267-ECEBB4D5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649F-A7EE-44EC-B290-D70995B05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EE904-F981-49F5-9093-F8AC9AF8351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F93A76E1-49F3-4119-8348-A207BF5C2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D593-3ABF-479D-B03E-B4C0B469A4CB}"/>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48878070"/>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595D-7DBD-4487-BD42-689DC89D9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80247-45F9-4D5A-A60C-FB4B9D68D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39631-D1C9-44D5-A867-07C03A8FB03C}"/>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EEF22FE7-F1E8-4A34-B956-8553D9EE7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42FDA-FEB5-45D6-A003-F66C85A0A95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29016072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02015-94D3-46D2-ACF4-D676974B5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4C62D-8629-46C7-9A38-07F99FBF73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38A0-BEF7-456D-88CC-A0CB2A30E8F6}"/>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B40BA921-91E3-499B-A6E9-758BBE64C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9A847-0286-4448-85D0-7EF89EFC7C3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602658963"/>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760-59AE-40C2-9267-ECEBB4D5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649F-A7EE-44EC-B290-D70995B05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EE904-F981-49F5-9093-F8AC9AF8351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F93A76E1-49F3-4119-8348-A207BF5C2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D593-3ABF-479D-B03E-B4C0B469A4CB}"/>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764719286"/>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BAC0-A1EB-4ED3-829A-71FB912AC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99D9D-388A-4D97-9B23-4E8851046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56BA5-9F5D-4208-B5BF-2FEAD7B05A5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6D7E50A2-67D5-407C-91F9-94B7714D3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3B6D8-DA06-4123-97EC-8368B09D69C7}"/>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71563769"/>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1918-3DAC-4878-A627-FFF8AF6E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30EA4-CFED-41C1-9E35-C57ED30B5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3939A3-F450-4679-B991-44F9F770A174}"/>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7BC281B9-CF29-4FD1-BFFF-EC8842D08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A874-452B-403A-BB8F-25E68D1D436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68076738"/>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8849-0DCE-4571-8B7F-32BFCCBD9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72129-DA0E-447B-9924-FC8D33B821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7414B-82A6-4347-A700-E8CBA14DE3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C79E7-2E52-403E-BBFC-70418D45F55D}"/>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07B5AE3F-4CDD-48B2-BC82-D697A91AF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FE4AE-6BE6-44A0-AB8F-458D5C576D9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071725862"/>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46A0-78A8-47C9-91F4-7566C57F7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5F554-4B47-411A-90DE-5355DD9F0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83D6D3-04C4-4A04-BFE7-6E111EFAB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5B59B-EB50-4110-A596-7F0B70A9C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AD0CDE-2D16-4CE0-947A-1BE71D971F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EB1769-50EF-40A1-9302-E4D087AF29F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8" name="Footer Placeholder 7">
            <a:extLst>
              <a:ext uri="{FF2B5EF4-FFF2-40B4-BE49-F238E27FC236}">
                <a16:creationId xmlns:a16="http://schemas.microsoft.com/office/drawing/2014/main" id="{8B3F4322-A820-4B05-9C05-6A7A6E31B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F34632-3B39-487A-B83F-2D1E94FBDA0E}"/>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481250291"/>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3DCD-D268-4812-82FF-EFBB674EA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62798-3854-4466-8344-45AAC2FF4B07}"/>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4" name="Footer Placeholder 3">
            <a:extLst>
              <a:ext uri="{FF2B5EF4-FFF2-40B4-BE49-F238E27FC236}">
                <a16:creationId xmlns:a16="http://schemas.microsoft.com/office/drawing/2014/main" id="{215217F6-09D9-4C23-95A0-DA7A2E75D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8FA75-093D-4311-AE33-6BF6E2A0F28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667513773"/>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EB8DA-4F62-409C-A59A-73B906A38A9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3" name="Footer Placeholder 2">
            <a:extLst>
              <a:ext uri="{FF2B5EF4-FFF2-40B4-BE49-F238E27FC236}">
                <a16:creationId xmlns:a16="http://schemas.microsoft.com/office/drawing/2014/main" id="{2AEE9ADA-F80F-4DA6-ACEA-B3CFCF2FD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BC7F4-EF3B-4B10-BA54-3DD799501D7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67819381"/>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578-EA2A-4823-B02C-03879FD12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526C-8670-46D5-BC95-E36350B8F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807B7-B6EB-42F2-B875-79F7FD88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96D3-E8A0-47DC-A489-AF89E6F03D8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F967D744-6C24-4920-8FE2-249A3A1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93D73-8157-49DD-95FE-FC9B5B751B7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252893699"/>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BAC0-A1EB-4ED3-829A-71FB912AC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99D9D-388A-4D97-9B23-4E8851046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56BA5-9F5D-4208-B5BF-2FEAD7B05A5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6D7E50A2-67D5-407C-91F9-94B7714D3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3B6D8-DA06-4123-97EC-8368B09D69C7}"/>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29596678"/>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216-35AA-47BF-A0B0-426FC578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435AB-3088-4CF8-82D0-FC26B46D3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118BA-F108-427D-81AB-7D4348E1A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0A2F0D-6785-41A0-9827-316797DF8832}"/>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AC0CC219-A4D5-473B-A5EC-238F7F341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1C2F3-5409-46C9-BA49-52E277BDECE9}"/>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41395968"/>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595D-7DBD-4487-BD42-689DC89D9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80247-45F9-4D5A-A60C-FB4B9D68D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39631-D1C9-44D5-A867-07C03A8FB03C}"/>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EEF22FE7-F1E8-4A34-B956-8553D9EE7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42FDA-FEB5-45D6-A003-F66C85A0A95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806815823"/>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02015-94D3-46D2-ACF4-D676974B5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4C62D-8629-46C7-9A38-07F99FBF73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38A0-BEF7-456D-88CC-A0CB2A30E8F6}"/>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B40BA921-91E3-499B-A6E9-758BBE64C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9A847-0286-4448-85D0-7EF89EFC7C3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712410524"/>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1918-3DAC-4878-A627-FFF8AF6E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30EA4-CFED-41C1-9E35-C57ED30B5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3939A3-F450-4679-B991-44F9F770A174}"/>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7BC281B9-CF29-4FD1-BFFF-EC8842D08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A874-452B-403A-BB8F-25E68D1D436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4268927202"/>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8849-0DCE-4571-8B7F-32BFCCBD9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72129-DA0E-447B-9924-FC8D33B821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7414B-82A6-4347-A700-E8CBA14DE3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C79E7-2E52-403E-BBFC-70418D45F55D}"/>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07B5AE3F-4CDD-48B2-BC82-D697A91AF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FE4AE-6BE6-44A0-AB8F-458D5C576D9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86351744"/>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46A0-78A8-47C9-91F4-7566C57F7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5F554-4B47-411A-90DE-5355DD9F0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83D6D3-04C4-4A04-BFE7-6E111EFAB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5B59B-EB50-4110-A596-7F0B70A9C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AD0CDE-2D16-4CE0-947A-1BE71D971F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EB1769-50EF-40A1-9302-E4D087AF29F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8" name="Footer Placeholder 7">
            <a:extLst>
              <a:ext uri="{FF2B5EF4-FFF2-40B4-BE49-F238E27FC236}">
                <a16:creationId xmlns:a16="http://schemas.microsoft.com/office/drawing/2014/main" id="{8B3F4322-A820-4B05-9C05-6A7A6E31B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F34632-3B39-487A-B83F-2D1E94FBDA0E}"/>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437041638"/>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3DCD-D268-4812-82FF-EFBB674EA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62798-3854-4466-8344-45AAC2FF4B07}"/>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4" name="Footer Placeholder 3">
            <a:extLst>
              <a:ext uri="{FF2B5EF4-FFF2-40B4-BE49-F238E27FC236}">
                <a16:creationId xmlns:a16="http://schemas.microsoft.com/office/drawing/2014/main" id="{215217F6-09D9-4C23-95A0-DA7A2E75D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8FA75-093D-4311-AE33-6BF6E2A0F28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789897738"/>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EB8DA-4F62-409C-A59A-73B906A38A9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3" name="Footer Placeholder 2">
            <a:extLst>
              <a:ext uri="{FF2B5EF4-FFF2-40B4-BE49-F238E27FC236}">
                <a16:creationId xmlns:a16="http://schemas.microsoft.com/office/drawing/2014/main" id="{2AEE9ADA-F80F-4DA6-ACEA-B3CFCF2FD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BC7F4-EF3B-4B10-BA54-3DD799501D7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17507914"/>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578-EA2A-4823-B02C-03879FD12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526C-8670-46D5-BC95-E36350B8F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807B7-B6EB-42F2-B875-79F7FD88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96D3-E8A0-47DC-A489-AF89E6F03D8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F967D744-6C24-4920-8FE2-249A3A1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93D73-8157-49DD-95FE-FC9B5B751B7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256725626"/>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216-35AA-47BF-A0B0-426FC578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435AB-3088-4CF8-82D0-FC26B46D3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118BA-F108-427D-81AB-7D4348E1A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0A2F0D-6785-41A0-9827-316797DF8832}"/>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AC0CC219-A4D5-473B-A5EC-238F7F341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1C2F3-5409-46C9-BA49-52E277BDECE9}"/>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904385083"/>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3BFBB-3A30-486E-9DBC-238EA9E94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33485-7CAB-47A9-B226-D7C2EA98D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73F9-B5E9-486F-BC9D-823DE73A1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9ED81D29-41FB-4B1C-8B7F-C34932237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5501B-A86D-452D-9027-1953E7C2A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7FE7-B8B7-44D3-98D5-27197F6C1A35}" type="slidenum">
              <a:rPr lang="en-US" smtClean="0"/>
              <a:t>‹#›</a:t>
            </a:fld>
            <a:endParaRPr lang="en-US"/>
          </a:p>
        </p:txBody>
      </p:sp>
    </p:spTree>
    <p:extLst>
      <p:ext uri="{BB962C8B-B14F-4D97-AF65-F5344CB8AC3E}">
        <p14:creationId xmlns:p14="http://schemas.microsoft.com/office/powerpoint/2010/main" val="389877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3BFBB-3A30-486E-9DBC-238EA9E94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33485-7CAB-47A9-B226-D7C2EA98D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73F9-B5E9-486F-BC9D-823DE73A1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9ED81D29-41FB-4B1C-8B7F-C34932237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5501B-A86D-452D-9027-1953E7C2A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7FE7-B8B7-44D3-98D5-27197F6C1A35}" type="slidenum">
              <a:rPr lang="en-US" smtClean="0"/>
              <a:t>‹#›</a:t>
            </a:fld>
            <a:endParaRPr lang="en-US"/>
          </a:p>
        </p:txBody>
      </p:sp>
    </p:spTree>
    <p:extLst>
      <p:ext uri="{BB962C8B-B14F-4D97-AF65-F5344CB8AC3E}">
        <p14:creationId xmlns:p14="http://schemas.microsoft.com/office/powerpoint/2010/main" val="544821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ISACA" TargetMode="External"/><Relationship Id="rId2" Type="http://schemas.openxmlformats.org/officeDocument/2006/relationships/hyperlink" Target="https://en.wikipedia.org/wiki/Subsidiary" TargetMode="External"/><Relationship Id="rId1" Type="http://schemas.openxmlformats.org/officeDocument/2006/relationships/slideLayout" Target="../slideLayouts/slideLayout1.xml"/><Relationship Id="rId4" Type="http://schemas.openxmlformats.org/officeDocument/2006/relationships/hyperlink" Target="https://en.wikipedia.org/wiki/Carnegie_Mellon_Universit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iso.org/standard/43447.htm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iso.org/standard/43447.html"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iso.org/standard/43447.html"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hyperlink" Target="https://trello.com/en-US" TargetMode="External"/><Relationship Id="rId1" Type="http://schemas.openxmlformats.org/officeDocument/2006/relationships/slideLayout" Target="../slideLayouts/slideLayout1.xml"/><Relationship Id="rId6" Type="http://schemas.openxmlformats.org/officeDocument/2006/relationships/hyperlink" Target="https://github.com/" TargetMode="External"/><Relationship Id="rId5" Type="http://schemas.openxmlformats.org/officeDocument/2006/relationships/image" Target="../media/image33.png"/><Relationship Id="rId4" Type="http://schemas.openxmlformats.org/officeDocument/2006/relationships/hyperlink" Target="https://www.visual-paradigm.com/"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D834-3126-47CB-A303-7411133BD795}"/>
              </a:ext>
            </a:extLst>
          </p:cNvPr>
          <p:cNvSpPr>
            <a:spLocks noGrp="1"/>
          </p:cNvSpPr>
          <p:nvPr>
            <p:ph type="ctrTitle"/>
          </p:nvPr>
        </p:nvSpPr>
        <p:spPr>
          <a:xfrm>
            <a:off x="1023257" y="965198"/>
            <a:ext cx="6766078" cy="4927601"/>
          </a:xfrm>
        </p:spPr>
        <p:txBody>
          <a:bodyPr vert="horz" lIns="91440" tIns="45720" rIns="91440" bIns="45720" rtlCol="0" anchor="ctr">
            <a:normAutofit/>
          </a:bodyPr>
          <a:lstStyle/>
          <a:p>
            <a:pPr algn="r"/>
            <a:r>
              <a:rPr lang="en-US" i="1" kern="1200" dirty="0">
                <a:effectLst>
                  <a:outerShdw blurRad="38100" dist="38100" dir="2700000" algn="tl">
                    <a:srgbClr val="000000">
                      <a:alpha val="43137"/>
                    </a:srgbClr>
                  </a:outerShdw>
                </a:effectLst>
                <a:latin typeface="+mj-lt"/>
                <a:ea typeface="+mj-ea"/>
                <a:cs typeface="+mj-cs"/>
              </a:rPr>
              <a:t>Software Engineering</a:t>
            </a:r>
            <a:br>
              <a:rPr lang="en-US" i="1" kern="1200" dirty="0">
                <a:effectLst>
                  <a:outerShdw blurRad="38100" dist="38100" dir="2700000" algn="tl">
                    <a:srgbClr val="000000">
                      <a:alpha val="43137"/>
                    </a:srgbClr>
                  </a:outerShdw>
                </a:effectLst>
                <a:latin typeface="+mj-lt"/>
                <a:ea typeface="+mj-ea"/>
                <a:cs typeface="+mj-cs"/>
              </a:rPr>
            </a:br>
            <a:r>
              <a:rPr lang="en-US" sz="2800" b="1" kern="1200" dirty="0">
                <a:effectLst>
                  <a:outerShdw blurRad="38100" dist="38100" dir="2700000" algn="tl">
                    <a:srgbClr val="000000">
                      <a:alpha val="43137"/>
                    </a:srgbClr>
                  </a:outerShdw>
                </a:effectLst>
                <a:latin typeface="+mj-lt"/>
                <a:ea typeface="+mj-ea"/>
                <a:cs typeface="+mj-cs"/>
              </a:rPr>
              <a:t>Background, Motivation, &amp; Methodologies</a:t>
            </a:r>
          </a:p>
        </p:txBody>
      </p:sp>
      <p:sp>
        <p:nvSpPr>
          <p:cNvPr id="16" name="Rectangle 15">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A838B4-23EE-47C4-B701-22082DD54B73}"/>
              </a:ext>
            </a:extLst>
          </p:cNvPr>
          <p:cNvSpPr>
            <a:spLocks noGrp="1"/>
          </p:cNvSpPr>
          <p:nvPr>
            <p:ph type="subTitle" idx="1"/>
          </p:nvPr>
        </p:nvSpPr>
        <p:spPr>
          <a:xfrm>
            <a:off x="8454570" y="965199"/>
            <a:ext cx="3093963" cy="4927602"/>
          </a:xfrm>
        </p:spPr>
        <p:txBody>
          <a:bodyPr vert="horz" lIns="91440" tIns="45720" rIns="91440" bIns="45720" rtlCol="0" anchor="ctr">
            <a:normAutofit/>
          </a:bodyPr>
          <a:lstStyle/>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CS 1530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Summer 2020 </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Instructor: Sohel Sarwar</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University of Pittsburgh</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Lecture 1</a:t>
            </a:r>
          </a:p>
        </p:txBody>
      </p:sp>
    </p:spTree>
    <p:extLst>
      <p:ext uri="{BB962C8B-B14F-4D97-AF65-F5344CB8AC3E}">
        <p14:creationId xmlns:p14="http://schemas.microsoft.com/office/powerpoint/2010/main" val="1794451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F712160-0B3B-4E36-BE8D-95EB116DA3D9}"/>
              </a:ext>
            </a:extLst>
          </p:cNvPr>
          <p:cNvSpPr/>
          <p:nvPr/>
        </p:nvSpPr>
        <p:spPr>
          <a:xfrm>
            <a:off x="5297713" y="766732"/>
            <a:ext cx="6308132" cy="5386090"/>
          </a:xfrm>
          <a:prstGeom prst="rect">
            <a:avLst/>
          </a:prstGeom>
        </p:spPr>
        <p:txBody>
          <a:bodyPr wrap="square">
            <a:spAutoFit/>
          </a:bodyPr>
          <a:lstStyle/>
          <a:p>
            <a:pPr marL="457200" indent="-457200" fontAlgn="base">
              <a:buFont typeface="Wingdings" panose="05000000000000000000" pitchFamily="2" charset="2"/>
              <a:buChar char="v"/>
            </a:pPr>
            <a:r>
              <a:rPr lang="en-US" sz="3200" b="1" dirty="0">
                <a:solidFill>
                  <a:srgbClr val="CC2200"/>
                </a:solidFill>
                <a:cs typeface="Arial" panose="020B0604020202020204" pitchFamily="34" charset="0"/>
              </a:rPr>
              <a:t>Airbus A320 Incident</a:t>
            </a:r>
            <a:endParaRPr lang="en-US" sz="3200" b="1" dirty="0">
              <a:solidFill>
                <a:srgbClr val="3A3A3A"/>
              </a:solidFill>
              <a:cs typeface="Arial" panose="020B0604020202020204" pitchFamily="34" charset="0"/>
            </a:endParaRPr>
          </a:p>
          <a:p>
            <a:pPr marL="800100" lvl="1" indent="-342900" fontAlgn="base">
              <a:buFont typeface="Wingdings" panose="05000000000000000000" pitchFamily="2" charset="2"/>
              <a:buChar char="q"/>
            </a:pPr>
            <a:r>
              <a:rPr lang="en-US" sz="2400" dirty="0">
                <a:solidFill>
                  <a:srgbClr val="3A3A3A"/>
                </a:solidFill>
                <a:cs typeface="Arial" panose="020B0604020202020204" pitchFamily="34" charset="0"/>
              </a:rPr>
              <a:t>Software Malfunction caused crash of  Strasbourg A320 on Jan 21, 1992 killing 87 people, the pilots had the flat panel display in the wrong mode.</a:t>
            </a:r>
            <a:r>
              <a:rPr lang="en-US" sz="2400" dirty="0">
                <a:solidFill>
                  <a:srgbClr val="CC2200"/>
                </a:solidFill>
                <a:cs typeface="Arial" panose="020B0604020202020204" pitchFamily="34" charset="0"/>
              </a:rPr>
              <a:t> </a:t>
            </a:r>
          </a:p>
          <a:p>
            <a:pPr marL="800100" lvl="1" indent="-342900" fontAlgn="base">
              <a:buFont typeface="Wingdings" panose="05000000000000000000" pitchFamily="2" charset="2"/>
              <a:buChar char="q"/>
            </a:pPr>
            <a:endParaRPr lang="en-US" sz="2400" dirty="0">
              <a:solidFill>
                <a:srgbClr val="CC2200"/>
              </a:solidFill>
              <a:cs typeface="Arial" panose="020B0604020202020204" pitchFamily="34" charset="0"/>
            </a:endParaRPr>
          </a:p>
          <a:p>
            <a:pPr marL="800100" lvl="1" indent="-342900" fontAlgn="base">
              <a:buFont typeface="Wingdings" panose="05000000000000000000" pitchFamily="2" charset="2"/>
              <a:buChar char="q"/>
            </a:pPr>
            <a:r>
              <a:rPr lang="en-US" sz="2400" dirty="0">
                <a:solidFill>
                  <a:srgbClr val="3A3A3A"/>
                </a:solidFill>
                <a:cs typeface="Arial" panose="020B0604020202020204" pitchFamily="34" charset="0"/>
              </a:rPr>
              <a:t>The </a:t>
            </a:r>
            <a:r>
              <a:rPr lang="en-US" sz="2400" dirty="0">
                <a:cs typeface="Arial" panose="020B0604020202020204" pitchFamily="34" charset="0"/>
              </a:rPr>
              <a:t>Airbus A320</a:t>
            </a:r>
            <a:r>
              <a:rPr lang="en-US" sz="2400" dirty="0">
                <a:solidFill>
                  <a:srgbClr val="3A3A3A"/>
                </a:solidFill>
                <a:cs typeface="Arial" panose="020B0604020202020204" pitchFamily="34" charset="0"/>
              </a:rPr>
              <a:t>, while a highly safe and successful aircraft, was highly controversial in software engineering circles, being the first civilian </a:t>
            </a:r>
            <a:r>
              <a:rPr lang="en-US" sz="2400" dirty="0">
                <a:cs typeface="Arial" panose="020B0604020202020204" pitchFamily="34" charset="0"/>
              </a:rPr>
              <a:t>Fly-by-wire</a:t>
            </a:r>
            <a:r>
              <a:rPr lang="en-US" sz="2400" dirty="0">
                <a:solidFill>
                  <a:srgbClr val="3A3A3A"/>
                </a:solidFill>
                <a:cs typeface="Arial" panose="020B0604020202020204" pitchFamily="34" charset="0"/>
              </a:rPr>
              <a:t> aircraft. In the Airbus flight control systems, the computer has the final say on all decisions, meaning the safety of passengers depends upon the accuracy of the software specification. </a:t>
            </a:r>
            <a:endParaRPr lang="en-US" sz="2400" dirty="0">
              <a:solidFill>
                <a:srgbClr val="CC2200"/>
              </a:solidFill>
              <a:cs typeface="Arial" panose="020B0604020202020204" pitchFamily="34" charset="0"/>
            </a:endParaRPr>
          </a:p>
        </p:txBody>
      </p:sp>
      <p:sp>
        <p:nvSpPr>
          <p:cNvPr id="7" name="Title 1">
            <a:extLst>
              <a:ext uri="{FF2B5EF4-FFF2-40B4-BE49-F238E27FC236}">
                <a16:creationId xmlns:a16="http://schemas.microsoft.com/office/drawing/2014/main" id="{CB9CB079-AE43-4216-B231-0E6DB0EF3FC8}"/>
              </a:ext>
            </a:extLst>
          </p:cNvPr>
          <p:cNvSpPr>
            <a:spLocks noGrp="1"/>
          </p:cNvSpPr>
          <p:nvPr>
            <p:ph type="ctrTitle"/>
          </p:nvPr>
        </p:nvSpPr>
        <p:spPr>
          <a:xfrm>
            <a:off x="295714" y="801745"/>
            <a:ext cx="4062867" cy="5254510"/>
          </a:xfrm>
        </p:spPr>
        <p:txBody>
          <a:bodyPr vert="horz" lIns="91440" tIns="45720" rIns="91440" bIns="45720" rtlCol="0" anchor="ctr">
            <a:normAutofit/>
          </a:bodyPr>
          <a:lstStyle/>
          <a:p>
            <a:r>
              <a:rPr lang="en-US" sz="4400" b="1" i="1" dirty="0">
                <a:solidFill>
                  <a:schemeClr val="bg1"/>
                </a:solidFill>
                <a:effectLst>
                  <a:outerShdw blurRad="38100" dist="38100" dir="2700000" algn="tl">
                    <a:srgbClr val="000000">
                      <a:alpha val="43137"/>
                    </a:srgbClr>
                  </a:outerShdw>
                </a:effectLst>
              </a:rPr>
              <a:t>A Complex System with Flawed Design Has Severe Consequences</a:t>
            </a:r>
            <a:endParaRPr lang="en-US" sz="4400" b="1" i="1" kern="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4420388"/>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F712160-0B3B-4E36-BE8D-95EB116DA3D9}"/>
              </a:ext>
            </a:extLst>
          </p:cNvPr>
          <p:cNvSpPr/>
          <p:nvPr/>
        </p:nvSpPr>
        <p:spPr>
          <a:xfrm>
            <a:off x="4768948" y="253105"/>
            <a:ext cx="6991643" cy="6863417"/>
          </a:xfrm>
          <a:prstGeom prst="rect">
            <a:avLst/>
          </a:prstGeom>
        </p:spPr>
        <p:txBody>
          <a:bodyPr wrap="square">
            <a:spAutoFit/>
          </a:bodyPr>
          <a:lstStyle/>
          <a:p>
            <a:pPr marL="457200" indent="-457200">
              <a:buFont typeface="Wingdings" panose="05000000000000000000" pitchFamily="2" charset="2"/>
              <a:buChar char="v"/>
            </a:pPr>
            <a:r>
              <a:rPr lang="en-US" sz="3200" b="1" dirty="0">
                <a:solidFill>
                  <a:srgbClr val="CC2200"/>
                </a:solidFill>
                <a:cs typeface="Arial" panose="020B0604020202020204" pitchFamily="34" charset="0"/>
              </a:rPr>
              <a:t>Therac-25 Incidents</a:t>
            </a:r>
            <a:endParaRPr lang="en-US" sz="3200" b="1" dirty="0">
              <a:solidFill>
                <a:srgbClr val="3A3A3A"/>
              </a:solidFill>
              <a:cs typeface="Arial" panose="020B0604020202020204" pitchFamily="34" charset="0"/>
            </a:endParaRPr>
          </a:p>
          <a:p>
            <a:pPr marL="800100" lvl="1" indent="-342900">
              <a:buFont typeface="Wingdings" panose="05000000000000000000" pitchFamily="2" charset="2"/>
              <a:buChar char="q"/>
            </a:pPr>
            <a:r>
              <a:rPr lang="en-US" sz="2400" dirty="0"/>
              <a:t>The </a:t>
            </a:r>
            <a:r>
              <a:rPr lang="en-US" sz="2400" b="1" dirty="0"/>
              <a:t>Therac-25, a</a:t>
            </a:r>
            <a:r>
              <a:rPr lang="en-US" sz="2400" dirty="0">
                <a:solidFill>
                  <a:srgbClr val="3A3A3A"/>
                </a:solidFill>
                <a:cs typeface="Arial" panose="020B0604020202020204" pitchFamily="34" charset="0"/>
              </a:rPr>
              <a:t> radiation therapy machine </a:t>
            </a:r>
            <a:r>
              <a:rPr lang="en-US" sz="2400" dirty="0"/>
              <a:t>produced by Atomic Energy of Canada Limited (AECL) in 1982</a:t>
            </a:r>
            <a:r>
              <a:rPr lang="en-US" sz="2400" dirty="0">
                <a:solidFill>
                  <a:srgbClr val="3A3A3A"/>
                </a:solidFill>
                <a:cs typeface="Arial" panose="020B0604020202020204" pitchFamily="34" charset="0"/>
              </a:rPr>
              <a:t>, was responsible for </a:t>
            </a:r>
            <a:r>
              <a:rPr lang="en-US" sz="2400" dirty="0"/>
              <a:t>at least six accidents between 1985 and 1987, in which patients were given massive overdoses of radiation </a:t>
            </a:r>
            <a:r>
              <a:rPr lang="en-US" sz="2400" dirty="0">
                <a:solidFill>
                  <a:srgbClr val="3A3A3A"/>
                </a:solidFill>
                <a:cs typeface="Arial" panose="020B0604020202020204" pitchFamily="34" charset="0"/>
              </a:rPr>
              <a:t>due to faulty software</a:t>
            </a:r>
            <a:r>
              <a:rPr lang="en-US" sz="2400" dirty="0"/>
              <a:t>. The machine had concurrent programming errors, it sometimes gave its patients radiation that were hundreds of times greater than normal, resulting in death or serious injury.</a:t>
            </a:r>
          </a:p>
          <a:p>
            <a:pPr marL="800100" lvl="1" indent="-342900">
              <a:buFont typeface="Wingdings" panose="05000000000000000000" pitchFamily="2" charset="2"/>
              <a:buChar char="q"/>
            </a:pPr>
            <a:endParaRPr lang="en-US" sz="2400" dirty="0"/>
          </a:p>
          <a:p>
            <a:pPr marL="800100" lvl="1" indent="-342900">
              <a:buFont typeface="Wingdings" panose="05000000000000000000" pitchFamily="2" charset="2"/>
              <a:buChar char="q"/>
            </a:pPr>
            <a:r>
              <a:rPr lang="en-US" sz="2400" dirty="0"/>
              <a:t>These accidents highlighted the dangers of software control of safety-critical systems, and they have become a standard case study in health informatics and software engineering.</a:t>
            </a:r>
          </a:p>
          <a:p>
            <a:pPr marL="800100" lvl="1" indent="-342900" fontAlgn="base">
              <a:buFont typeface="Wingdings" panose="05000000000000000000" pitchFamily="2" charset="2"/>
              <a:buChar char="q"/>
            </a:pPr>
            <a:endParaRPr lang="en-US" sz="2400" dirty="0">
              <a:solidFill>
                <a:srgbClr val="3A3A3A"/>
              </a:solidFill>
              <a:latin typeface="Arial" panose="020B0604020202020204" pitchFamily="34" charset="0"/>
              <a:cs typeface="Arial" panose="020B0604020202020204" pitchFamily="34" charset="0"/>
            </a:endParaRPr>
          </a:p>
          <a:p>
            <a:pPr fontAlgn="base">
              <a:buFont typeface="Arial" panose="020B0604020202020204" pitchFamily="34" charset="0"/>
              <a:buChar char="•"/>
            </a:pPr>
            <a:endParaRPr lang="en-US" sz="2400" dirty="0">
              <a:solidFill>
                <a:srgbClr val="3A3A3A"/>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AA68E6D4-E402-495B-AEE3-6FF7D92CF6F4}"/>
              </a:ext>
            </a:extLst>
          </p:cNvPr>
          <p:cNvSpPr>
            <a:spLocks noGrp="1"/>
          </p:cNvSpPr>
          <p:nvPr>
            <p:ph type="ctrTitle"/>
          </p:nvPr>
        </p:nvSpPr>
        <p:spPr>
          <a:xfrm>
            <a:off x="295714" y="801745"/>
            <a:ext cx="4062867" cy="5254510"/>
          </a:xfrm>
        </p:spPr>
        <p:txBody>
          <a:bodyPr vert="horz" lIns="91440" tIns="45720" rIns="91440" bIns="45720" rtlCol="0" anchor="ctr">
            <a:normAutofit/>
          </a:bodyPr>
          <a:lstStyle/>
          <a:p>
            <a:r>
              <a:rPr lang="en-US" sz="4400" b="1" i="1" dirty="0">
                <a:solidFill>
                  <a:schemeClr val="bg1"/>
                </a:solidFill>
                <a:effectLst>
                  <a:outerShdw blurRad="38100" dist="38100" dir="2700000" algn="tl">
                    <a:srgbClr val="000000">
                      <a:alpha val="43137"/>
                    </a:srgbClr>
                  </a:outerShdw>
                </a:effectLst>
              </a:rPr>
              <a:t>A Complex System with Flawed Design Has Severe Consequences</a:t>
            </a:r>
            <a:endParaRPr lang="en-US" sz="4400" b="1" i="1" kern="12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3800457"/>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838200" y="448721"/>
            <a:ext cx="11049000" cy="1225650"/>
          </a:xfrm>
        </p:spPr>
        <p:txBody>
          <a:bodyPr vert="horz" lIns="91440" tIns="45720" rIns="91440" bIns="45720" rtlCol="0" anchor="b">
            <a:normAutofit/>
          </a:bodyPr>
          <a:lstStyle/>
          <a:p>
            <a:pPr algn="l"/>
            <a:r>
              <a:rPr lang="en-US" sz="3200" b="1" i="1" kern="120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a:solidFill>
                  <a:schemeClr val="bg1"/>
                </a:solidFill>
                <a:effectLst>
                  <a:outerShdw blurRad="38100" dist="38100" dir="2700000" algn="tl">
                    <a:srgbClr val="000000">
                      <a:alpha val="43137"/>
                    </a:srgbClr>
                  </a:outerShdw>
                </a:effectLst>
                <a:latin typeface="+mj-lt"/>
                <a:ea typeface="+mj-ea"/>
                <a:cs typeface="+mj-cs"/>
              </a:rPr>
            </a:br>
            <a:r>
              <a:rPr lang="en-US" sz="3200" b="1" i="1" kern="1200">
                <a:solidFill>
                  <a:schemeClr val="bg1"/>
                </a:solidFill>
                <a:effectLst>
                  <a:outerShdw blurRad="38100" dist="38100" dir="2700000" algn="tl">
                    <a:srgbClr val="000000">
                      <a:alpha val="43137"/>
                    </a:srgbClr>
                  </a:outerShdw>
                </a:effectLst>
                <a:latin typeface="+mj-lt"/>
                <a:ea typeface="+mj-ea"/>
                <a:cs typeface="+mj-cs"/>
              </a:rPr>
              <a:t>Tangible Impact of Intangible Product</a:t>
            </a:r>
            <a:endParaRPr lang="en-US" sz="3200" b="1" i="1" kern="1200" dirty="0">
              <a:solidFill>
                <a:schemeClr val="bg1"/>
              </a:solidFill>
              <a:effectLst>
                <a:outerShdw blurRad="38100" dist="38100" dir="2700000" algn="tl">
                  <a:srgbClr val="000000">
                    <a:alpha val="43137"/>
                  </a:srgbClr>
                </a:outerShdw>
              </a:effectLst>
              <a:latin typeface="+mj-lt"/>
              <a:ea typeface="+mj-ea"/>
              <a:cs typeface="+mj-cs"/>
            </a:endParaRPr>
          </a:p>
        </p:txBody>
      </p:sp>
      <p:cxnSp>
        <p:nvCxnSpPr>
          <p:cNvPr id="37" name="Straight Connector 3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F712160-0B3B-4E36-BE8D-95EB116DA3D9}"/>
              </a:ext>
            </a:extLst>
          </p:cNvPr>
          <p:cNvSpPr/>
          <p:nvPr/>
        </p:nvSpPr>
        <p:spPr>
          <a:xfrm>
            <a:off x="897769" y="1909192"/>
            <a:ext cx="5198231" cy="3647710"/>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defRPr/>
            </a:pPr>
            <a:r>
              <a:rPr lang="en-US" sz="2800" b="1">
                <a:solidFill>
                  <a:schemeClr val="bg1"/>
                </a:solidFill>
              </a:rPr>
              <a:t>Boeing 737 MAX 8 Incidents</a:t>
            </a:r>
          </a:p>
          <a:p>
            <a:pPr marL="571500" indent="-228600">
              <a:lnSpc>
                <a:spcPct val="90000"/>
              </a:lnSpc>
              <a:spcAft>
                <a:spcPts val="600"/>
              </a:spcAft>
              <a:buFont typeface="Arial" panose="020B0604020202020204" pitchFamily="34" charset="0"/>
              <a:buChar char="•"/>
              <a:defRPr/>
            </a:pPr>
            <a:r>
              <a:rPr lang="en-US" sz="2800" b="1">
                <a:solidFill>
                  <a:schemeClr val="bg1"/>
                </a:solidFill>
              </a:rPr>
              <a:t>Airbus A320 Incident</a:t>
            </a:r>
          </a:p>
          <a:p>
            <a:pPr marL="571500" indent="-228600">
              <a:lnSpc>
                <a:spcPct val="90000"/>
              </a:lnSpc>
              <a:spcAft>
                <a:spcPts val="600"/>
              </a:spcAft>
              <a:buFont typeface="Arial" panose="020B0604020202020204" pitchFamily="34" charset="0"/>
              <a:buChar char="•"/>
              <a:defRPr/>
            </a:pPr>
            <a:r>
              <a:rPr lang="en-US" sz="2800" b="1">
                <a:solidFill>
                  <a:schemeClr val="bg1"/>
                </a:solidFill>
              </a:rPr>
              <a:t>Therac-25 Incidents</a:t>
            </a:r>
          </a:p>
          <a:p>
            <a:pPr marL="571500" indent="-228600">
              <a:lnSpc>
                <a:spcPct val="90000"/>
              </a:lnSpc>
              <a:spcAft>
                <a:spcPts val="600"/>
              </a:spcAft>
              <a:buFont typeface="Arial" panose="020B0604020202020204" pitchFamily="34" charset="0"/>
              <a:buChar char="•"/>
              <a:defRPr/>
            </a:pPr>
            <a:endParaRPr lang="en-US" sz="2000" b="1">
              <a:solidFill>
                <a:schemeClr val="bg1"/>
              </a:solidFill>
            </a:endParaRPr>
          </a:p>
          <a:p>
            <a:pPr marL="571500" indent="-228600">
              <a:lnSpc>
                <a:spcPct val="90000"/>
              </a:lnSpc>
              <a:spcAft>
                <a:spcPts val="600"/>
              </a:spcAft>
              <a:buFont typeface="Arial" panose="020B0604020202020204" pitchFamily="34" charset="0"/>
              <a:buChar char="•"/>
              <a:defRPr/>
            </a:pPr>
            <a:endParaRPr lang="en-US" sz="2000" b="1">
              <a:solidFill>
                <a:schemeClr val="bg1"/>
              </a:solidFill>
            </a:endParaRPr>
          </a:p>
          <a:p>
            <a:pPr indent="-228600" fontAlgn="base">
              <a:lnSpc>
                <a:spcPct val="90000"/>
              </a:lnSpc>
              <a:buFont typeface="Arial" panose="020B0604020202020204" pitchFamily="34" charset="0"/>
              <a:buChar char="•"/>
            </a:pPr>
            <a:endParaRPr lang="en-US" sz="2000" dirty="0">
              <a:solidFill>
                <a:schemeClr val="bg1"/>
              </a:solidFill>
            </a:endParaRPr>
          </a:p>
        </p:txBody>
      </p:sp>
      <p:cxnSp>
        <p:nvCxnSpPr>
          <p:cNvPr id="39" name="Straight Connector 3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51F27228-1BF9-458E-9EFB-CB079EE6E092}"/>
              </a:ext>
            </a:extLst>
          </p:cNvPr>
          <p:cNvPicPr>
            <a:picLocks noChangeAspect="1"/>
          </p:cNvPicPr>
          <p:nvPr/>
        </p:nvPicPr>
        <p:blipFill>
          <a:blip r:embed="rId2"/>
          <a:stretch>
            <a:fillRect/>
          </a:stretch>
        </p:blipFill>
        <p:spPr>
          <a:xfrm>
            <a:off x="6525453" y="2608090"/>
            <a:ext cx="5666547" cy="4249910"/>
          </a:xfrm>
          <a:prstGeom prst="rect">
            <a:avLst/>
          </a:prstGeom>
        </p:spPr>
      </p:pic>
    </p:spTree>
    <p:extLst>
      <p:ext uri="{BB962C8B-B14F-4D97-AF65-F5344CB8AC3E}">
        <p14:creationId xmlns:p14="http://schemas.microsoft.com/office/powerpoint/2010/main" val="176862997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492369" y="640263"/>
            <a:ext cx="4062867" cy="5254510"/>
          </a:xfrm>
        </p:spPr>
        <p:txBody>
          <a:bodyPr vert="horz" lIns="91440" tIns="45720" rIns="91440" bIns="45720" rtlCol="0" anchor="ctr">
            <a:normAutofit/>
          </a:bodyPr>
          <a:lstStyle/>
          <a:p>
            <a:r>
              <a:rPr lang="en-US" sz="4400" b="1" i="1" dirty="0">
                <a:effectLst>
                  <a:outerShdw blurRad="38100" dist="38100" dir="2700000" algn="tl">
                    <a:srgbClr val="000000">
                      <a:alpha val="43137"/>
                    </a:srgbClr>
                  </a:outerShdw>
                </a:effectLst>
              </a:rPr>
              <a:t>A Complex System Demands Thorough Engineering Approach</a:t>
            </a:r>
            <a:endParaRPr lang="en-US" sz="4400" b="1" i="1" kern="1200" dirty="0">
              <a:solidFill>
                <a:schemeClr val="tx1"/>
              </a:solidFill>
              <a:effectLst>
                <a:outerShdw blurRad="38100" dist="38100" dir="2700000" algn="tl">
                  <a:srgbClr val="000000">
                    <a:alpha val="43137"/>
                  </a:srgbClr>
                </a:outerShdw>
              </a:effectLst>
              <a:latin typeface="+mj-lt"/>
              <a:ea typeface="+mj-ea"/>
              <a:cs typeface="+mj-cs"/>
            </a:endParaRPr>
          </a:p>
        </p:txBody>
      </p:sp>
      <p:pic>
        <p:nvPicPr>
          <p:cNvPr id="8" name="Picture 7">
            <a:extLst>
              <a:ext uri="{FF2B5EF4-FFF2-40B4-BE49-F238E27FC236}">
                <a16:creationId xmlns:a16="http://schemas.microsoft.com/office/drawing/2014/main" id="{7E8FB40E-6526-49CA-BE5C-7D33F46B1AEE}"/>
              </a:ext>
            </a:extLst>
          </p:cNvPr>
          <p:cNvPicPr>
            <a:picLocks noChangeAspect="1"/>
          </p:cNvPicPr>
          <p:nvPr/>
        </p:nvPicPr>
        <p:blipFill>
          <a:blip r:embed="rId2"/>
          <a:stretch>
            <a:fillRect/>
          </a:stretch>
        </p:blipFill>
        <p:spPr>
          <a:xfrm>
            <a:off x="4795483" y="4897356"/>
            <a:ext cx="7308669" cy="1841706"/>
          </a:xfrm>
          <a:prstGeom prst="rect">
            <a:avLst/>
          </a:prstGeom>
        </p:spPr>
      </p:pic>
      <p:graphicFrame>
        <p:nvGraphicFramePr>
          <p:cNvPr id="7" name="Diagram 6">
            <a:extLst>
              <a:ext uri="{FF2B5EF4-FFF2-40B4-BE49-F238E27FC236}">
                <a16:creationId xmlns:a16="http://schemas.microsoft.com/office/drawing/2014/main" id="{9C08F8DA-C795-45BA-9F6E-FA792E362077}"/>
              </a:ext>
            </a:extLst>
          </p:cNvPr>
          <p:cNvGraphicFramePr/>
          <p:nvPr/>
        </p:nvGraphicFramePr>
        <p:xfrm>
          <a:off x="5891834" y="118938"/>
          <a:ext cx="5124509" cy="4903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9726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38CF8B6-6722-405C-8EC9-AED919542BE6}"/>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i="1" kern="1200">
                <a:solidFill>
                  <a:srgbClr val="FFFFFF"/>
                </a:solidFill>
                <a:effectLst>
                  <a:outerShdw blurRad="38100" dist="38100" dir="2700000" algn="tl">
                    <a:srgbClr val="000000">
                      <a:alpha val="43137"/>
                    </a:srgbClr>
                  </a:outerShdw>
                </a:effectLst>
                <a:latin typeface="+mj-lt"/>
                <a:ea typeface="+mj-ea"/>
                <a:cs typeface="+mj-cs"/>
              </a:rPr>
              <a:t>Software Engineering</a:t>
            </a:r>
          </a:p>
        </p:txBody>
      </p:sp>
      <p:pic>
        <p:nvPicPr>
          <p:cNvPr id="7" name="Picture 6">
            <a:extLst>
              <a:ext uri="{FF2B5EF4-FFF2-40B4-BE49-F238E27FC236}">
                <a16:creationId xmlns:a16="http://schemas.microsoft.com/office/drawing/2014/main" id="{FDBC350B-C28C-49FB-8921-B1D74CE95E3D}"/>
              </a:ext>
            </a:extLst>
          </p:cNvPr>
          <p:cNvPicPr>
            <a:picLocks noChangeAspect="1"/>
          </p:cNvPicPr>
          <p:nvPr/>
        </p:nvPicPr>
        <p:blipFill>
          <a:blip r:embed="rId2"/>
          <a:stretch>
            <a:fillRect/>
          </a:stretch>
        </p:blipFill>
        <p:spPr>
          <a:xfrm>
            <a:off x="3804612" y="1901429"/>
            <a:ext cx="7975210" cy="3055141"/>
          </a:xfrm>
          <a:prstGeom prst="rect">
            <a:avLst/>
          </a:prstGeom>
        </p:spPr>
      </p:pic>
    </p:spTree>
    <p:extLst>
      <p:ext uri="{BB962C8B-B14F-4D97-AF65-F5344CB8AC3E}">
        <p14:creationId xmlns:p14="http://schemas.microsoft.com/office/powerpoint/2010/main" val="343490243"/>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400" b="1" i="1" kern="1200" dirty="0">
                <a:solidFill>
                  <a:schemeClr val="bg1"/>
                </a:solidFill>
                <a:effectLst>
                  <a:outerShdw blurRad="38100" dist="38100" dir="2700000" algn="tl">
                    <a:srgbClr val="000000">
                      <a:alpha val="43137"/>
                    </a:srgbClr>
                  </a:outerShdw>
                </a:effectLst>
                <a:latin typeface="+mj-lt"/>
                <a:ea typeface="+mj-ea"/>
                <a:cs typeface="+mj-cs"/>
              </a:rPr>
              <a:t>Sub-disciplines</a:t>
            </a:r>
          </a:p>
        </p:txBody>
      </p:sp>
      <p:graphicFrame>
        <p:nvGraphicFramePr>
          <p:cNvPr id="5" name="Diagram 4">
            <a:extLst>
              <a:ext uri="{FF2B5EF4-FFF2-40B4-BE49-F238E27FC236}">
                <a16:creationId xmlns:a16="http://schemas.microsoft.com/office/drawing/2014/main" id="{A06F33DB-01BE-478F-A90C-C7F070B95D14}"/>
              </a:ext>
            </a:extLst>
          </p:cNvPr>
          <p:cNvGraphicFramePr/>
          <p:nvPr/>
        </p:nvGraphicFramePr>
        <p:xfrm>
          <a:off x="643468" y="2638044"/>
          <a:ext cx="3363974" cy="3415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EA52A8B3-D835-44F8-AE3C-D61888B6FFEA}"/>
              </a:ext>
            </a:extLst>
          </p:cNvPr>
          <p:cNvPicPr>
            <a:picLocks noChangeAspect="1"/>
          </p:cNvPicPr>
          <p:nvPr/>
        </p:nvPicPr>
        <p:blipFill>
          <a:blip r:embed="rId7"/>
          <a:stretch>
            <a:fillRect/>
          </a:stretch>
        </p:blipFill>
        <p:spPr>
          <a:xfrm>
            <a:off x="4650910" y="1"/>
            <a:ext cx="7493801" cy="3288631"/>
          </a:xfrm>
          <a:prstGeom prst="rect">
            <a:avLst/>
          </a:prstGeom>
        </p:spPr>
      </p:pic>
      <p:pic>
        <p:nvPicPr>
          <p:cNvPr id="9" name="Picture 8">
            <a:extLst>
              <a:ext uri="{FF2B5EF4-FFF2-40B4-BE49-F238E27FC236}">
                <a16:creationId xmlns:a16="http://schemas.microsoft.com/office/drawing/2014/main" id="{BA6F8C86-EE48-49CE-92DE-7464E458DA5A}"/>
              </a:ext>
            </a:extLst>
          </p:cNvPr>
          <p:cNvPicPr>
            <a:picLocks noChangeAspect="1"/>
          </p:cNvPicPr>
          <p:nvPr/>
        </p:nvPicPr>
        <p:blipFill>
          <a:blip r:embed="rId8"/>
          <a:stretch>
            <a:fillRect/>
          </a:stretch>
        </p:blipFill>
        <p:spPr>
          <a:xfrm>
            <a:off x="4666115" y="3422983"/>
            <a:ext cx="7493801" cy="3429000"/>
          </a:xfrm>
          <a:prstGeom prst="rect">
            <a:avLst/>
          </a:prstGeom>
        </p:spPr>
      </p:pic>
    </p:spTree>
    <p:extLst>
      <p:ext uri="{BB962C8B-B14F-4D97-AF65-F5344CB8AC3E}">
        <p14:creationId xmlns:p14="http://schemas.microsoft.com/office/powerpoint/2010/main" val="2327644362"/>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p>
        </p:txBody>
      </p:sp>
      <p:pic>
        <p:nvPicPr>
          <p:cNvPr id="5" name="Picture 4">
            <a:extLst>
              <a:ext uri="{FF2B5EF4-FFF2-40B4-BE49-F238E27FC236}">
                <a16:creationId xmlns:a16="http://schemas.microsoft.com/office/drawing/2014/main" id="{158F6510-8F2C-4D45-9B08-1B8F658AF7AB}"/>
              </a:ext>
            </a:extLst>
          </p:cNvPr>
          <p:cNvPicPr>
            <a:picLocks noChangeAspect="1"/>
          </p:cNvPicPr>
          <p:nvPr/>
        </p:nvPicPr>
        <p:blipFill>
          <a:blip r:embed="rId2"/>
          <a:stretch>
            <a:fillRect/>
          </a:stretch>
        </p:blipFill>
        <p:spPr>
          <a:xfrm>
            <a:off x="3833428" y="1867722"/>
            <a:ext cx="8342530" cy="2055214"/>
          </a:xfrm>
          <a:prstGeom prst="rect">
            <a:avLst/>
          </a:prstGeom>
        </p:spPr>
      </p:pic>
    </p:spTree>
    <p:extLst>
      <p:ext uri="{BB962C8B-B14F-4D97-AF65-F5344CB8AC3E}">
        <p14:creationId xmlns:p14="http://schemas.microsoft.com/office/powerpoint/2010/main" val="328389739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3354" y="1505794"/>
            <a:ext cx="4106104" cy="3565676"/>
          </a:xfrm>
          <a:noFill/>
          <a:ln w="19050">
            <a:solidFill>
              <a:schemeClr val="bg1"/>
            </a:solidFill>
          </a:ln>
        </p:spPr>
        <p:txBody>
          <a:bodyPr vert="horz" wrap="square" lIns="91440" tIns="45720" rIns="91440" bIns="45720" rtlCol="0" anchor="ctr">
            <a:noAutofit/>
          </a:bodyPr>
          <a:lstStyle/>
          <a:p>
            <a:r>
              <a:rPr lang="en-US" sz="3600" i="1" dirty="0">
                <a:solidFill>
                  <a:schemeClr val="bg1"/>
                </a:solidFill>
                <a:effectLst>
                  <a:outerShdw blurRad="38100" dist="38100" dir="2700000" algn="tl">
                    <a:srgbClr val="000000">
                      <a:alpha val="43137"/>
                    </a:srgbClr>
                  </a:outerShdw>
                </a:effectLst>
                <a:latin typeface="Arial Black" panose="020B0A04020102020204" pitchFamily="34" charset="0"/>
              </a:rPr>
              <a:t>Software Engineering</a:t>
            </a:r>
            <a:b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t>Process Evaluation Framework: CMMI</a:t>
            </a:r>
            <a:endParaRPr lang="en-US" sz="2800" b="1" i="1" kern="1200" dirty="0">
              <a:solidFill>
                <a:schemeClr val="bg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6F712160-0B3B-4E36-BE8D-95EB116DA3D9}"/>
              </a:ext>
            </a:extLst>
          </p:cNvPr>
          <p:cNvSpPr/>
          <p:nvPr/>
        </p:nvSpPr>
        <p:spPr>
          <a:xfrm>
            <a:off x="5353985" y="1166842"/>
            <a:ext cx="6096000" cy="4524315"/>
          </a:xfrm>
          <a:prstGeom prst="rect">
            <a:avLst/>
          </a:prstGeom>
        </p:spPr>
        <p:txBody>
          <a:bodyPr>
            <a:spAutoFit/>
          </a:bodyPr>
          <a:lstStyle/>
          <a:p>
            <a:pPr marL="342900" indent="-342900">
              <a:buFont typeface="Wingdings" panose="05000000000000000000" pitchFamily="2" charset="2"/>
              <a:buChar char="Ø"/>
            </a:pPr>
            <a:r>
              <a:rPr lang="en-US" sz="2400" b="1" dirty="0">
                <a:solidFill>
                  <a:srgbClr val="222222"/>
                </a:solidFill>
                <a:latin typeface="Arial" panose="020B0604020202020204" pitchFamily="34" charset="0"/>
              </a:rPr>
              <a:t>Capability Maturity Model Integration</a:t>
            </a:r>
            <a:r>
              <a:rPr lang="en-US" sz="2400" dirty="0">
                <a:solidFill>
                  <a:srgbClr val="222222"/>
                </a:solidFill>
                <a:latin typeface="Arial" panose="020B0604020202020204" pitchFamily="34" charset="0"/>
              </a:rPr>
              <a:t> (</a:t>
            </a:r>
            <a:r>
              <a:rPr lang="en-US" sz="2400" b="1" dirty="0">
                <a:solidFill>
                  <a:srgbClr val="222222"/>
                </a:solidFill>
                <a:latin typeface="Arial" panose="020B0604020202020204" pitchFamily="34" charset="0"/>
              </a:rPr>
              <a:t>CMMI</a:t>
            </a:r>
            <a:r>
              <a:rPr lang="en-US" sz="2400" dirty="0">
                <a:solidFill>
                  <a:srgbClr val="222222"/>
                </a:solidFill>
                <a:latin typeface="Arial" panose="020B0604020202020204" pitchFamily="34" charset="0"/>
              </a:rPr>
              <a:t>) is a process level improvement training and appraisal program. </a:t>
            </a:r>
          </a:p>
          <a:p>
            <a:pPr marL="342900" indent="-342900">
              <a:buFont typeface="Wingdings" panose="05000000000000000000" pitchFamily="2" charset="2"/>
              <a:buChar char="Ø"/>
            </a:pPr>
            <a:endParaRPr lang="en-US" sz="2400" dirty="0">
              <a:solidFill>
                <a:srgbClr val="222222"/>
              </a:solidFill>
              <a:latin typeface="Arial" panose="020B0604020202020204" pitchFamily="34" charset="0"/>
            </a:endParaRPr>
          </a:p>
          <a:p>
            <a:pPr marL="342900" indent="-342900">
              <a:buFont typeface="Wingdings" panose="05000000000000000000" pitchFamily="2" charset="2"/>
              <a:buChar char="Ø"/>
            </a:pPr>
            <a:r>
              <a:rPr lang="en-US" sz="2400" dirty="0">
                <a:solidFill>
                  <a:srgbClr val="222222"/>
                </a:solidFill>
                <a:latin typeface="Arial" panose="020B0604020202020204" pitchFamily="34" charset="0"/>
              </a:rPr>
              <a:t>Administered by the </a:t>
            </a:r>
            <a:r>
              <a:rPr lang="en-US" sz="2400" b="1" dirty="0">
                <a:solidFill>
                  <a:srgbClr val="222222"/>
                </a:solidFill>
                <a:latin typeface="Arial" panose="020B0604020202020204" pitchFamily="34" charset="0"/>
              </a:rPr>
              <a:t>CMMI Institute</a:t>
            </a:r>
            <a:r>
              <a:rPr lang="en-US" sz="2400" dirty="0">
                <a:solidFill>
                  <a:srgbClr val="222222"/>
                </a:solidFill>
                <a:latin typeface="Arial" panose="020B0604020202020204" pitchFamily="34" charset="0"/>
              </a:rPr>
              <a:t>, a </a:t>
            </a:r>
            <a:r>
              <a:rPr lang="en-US" sz="2400" dirty="0">
                <a:solidFill>
                  <a:srgbClr val="0B0080"/>
                </a:solidFill>
                <a:latin typeface="Arial" panose="020B0604020202020204" pitchFamily="34" charset="0"/>
                <a:hlinkClick r:id="rId2" tooltip="Subsidiary"/>
              </a:rPr>
              <a:t>subsidiary</a:t>
            </a:r>
            <a:r>
              <a:rPr lang="en-US" sz="2400" dirty="0">
                <a:solidFill>
                  <a:srgbClr val="222222"/>
                </a:solidFill>
                <a:latin typeface="Arial" panose="020B0604020202020204" pitchFamily="34" charset="0"/>
              </a:rPr>
              <a:t> of </a:t>
            </a:r>
            <a:r>
              <a:rPr lang="en-US" sz="2400" dirty="0">
                <a:solidFill>
                  <a:srgbClr val="0B0080"/>
                </a:solidFill>
                <a:latin typeface="Arial" panose="020B0604020202020204" pitchFamily="34" charset="0"/>
                <a:hlinkClick r:id="rId3" tooltip="ISACA"/>
              </a:rPr>
              <a:t>ISACA</a:t>
            </a:r>
            <a:r>
              <a:rPr lang="en-US" sz="2400" dirty="0">
                <a:solidFill>
                  <a:srgbClr val="222222"/>
                </a:solidFill>
                <a:latin typeface="Arial" panose="020B0604020202020204" pitchFamily="34" charset="0"/>
              </a:rPr>
              <a:t>, it was developed at </a:t>
            </a:r>
            <a:r>
              <a:rPr lang="en-US" sz="2400" dirty="0">
                <a:solidFill>
                  <a:srgbClr val="0B0080"/>
                </a:solidFill>
                <a:latin typeface="Arial" panose="020B0604020202020204" pitchFamily="34" charset="0"/>
                <a:hlinkClick r:id="rId4" tooltip="Carnegie Mellon University"/>
              </a:rPr>
              <a:t>Carnegie Mellon University</a:t>
            </a:r>
            <a:r>
              <a:rPr lang="en-US" sz="2400" dirty="0">
                <a:solidFill>
                  <a:srgbClr val="222222"/>
                </a:solidFill>
                <a:latin typeface="Arial" panose="020B0604020202020204" pitchFamily="34" charset="0"/>
              </a:rPr>
              <a:t> (CMU). </a:t>
            </a:r>
          </a:p>
          <a:p>
            <a:pPr marL="342900" indent="-342900">
              <a:buFont typeface="Wingdings" panose="05000000000000000000" pitchFamily="2" charset="2"/>
              <a:buChar char="Ø"/>
            </a:pPr>
            <a:endParaRPr lang="en-US" sz="2400" dirty="0">
              <a:solidFill>
                <a:srgbClr val="222222"/>
              </a:solidFill>
              <a:latin typeface="Arial" panose="020B0604020202020204" pitchFamily="34" charset="0"/>
            </a:endParaRPr>
          </a:p>
          <a:p>
            <a:pPr marL="342900" indent="-342900">
              <a:buFont typeface="Wingdings" panose="05000000000000000000" pitchFamily="2" charset="2"/>
              <a:buChar char="Ø"/>
            </a:pPr>
            <a:r>
              <a:rPr lang="en-US" sz="2400" dirty="0">
                <a:solidFill>
                  <a:srgbClr val="222222"/>
                </a:solidFill>
                <a:latin typeface="Arial" panose="020B0604020202020204" pitchFamily="34" charset="0"/>
              </a:rPr>
              <a:t>CMMI can be used to guide process improvement across a project, division, or an entire organization.</a:t>
            </a:r>
            <a:endParaRPr lang="en-US" sz="2400" dirty="0"/>
          </a:p>
        </p:txBody>
      </p:sp>
    </p:spTree>
    <p:extLst>
      <p:ext uri="{BB962C8B-B14F-4D97-AF65-F5344CB8AC3E}">
        <p14:creationId xmlns:p14="http://schemas.microsoft.com/office/powerpoint/2010/main" val="3908928261"/>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10CE347D-7AAE-4E59-A855-46DAFF5800C4}"/>
              </a:ext>
            </a:extLst>
          </p:cNvPr>
          <p:cNvPicPr>
            <a:picLocks noChangeAspect="1"/>
          </p:cNvPicPr>
          <p:nvPr/>
        </p:nvPicPr>
        <p:blipFill>
          <a:blip r:embed="rId2"/>
          <a:stretch>
            <a:fillRect/>
          </a:stretch>
        </p:blipFill>
        <p:spPr>
          <a:xfrm>
            <a:off x="3367315" y="741971"/>
            <a:ext cx="8824686" cy="5383057"/>
          </a:xfrm>
          <a:prstGeom prst="rect">
            <a:avLst/>
          </a:prstGeom>
        </p:spPr>
      </p:pic>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000" i="1" dirty="0">
                <a:solidFill>
                  <a:srgbClr val="FFFFFF"/>
                </a:solidFill>
                <a:effectLst>
                  <a:outerShdw blurRad="38100" dist="38100" dir="2700000" algn="tl">
                    <a:srgbClr val="000000">
                      <a:alpha val="43137"/>
                    </a:srgbClr>
                  </a:outerShdw>
                </a:effectLst>
                <a:latin typeface="Arial Black" panose="020B0A04020102020204" pitchFamily="34" charset="0"/>
              </a:rPr>
              <a:t>Software Engineering</a:t>
            </a:r>
            <a:br>
              <a:rPr lang="en-US" sz="2000" i="1" dirty="0">
                <a:solidFill>
                  <a:srgbClr val="FFFFFF"/>
                </a:solidFill>
                <a:effectLst>
                  <a:outerShdw blurRad="38100" dist="38100" dir="2700000" algn="tl">
                    <a:srgbClr val="000000">
                      <a:alpha val="43137"/>
                    </a:srgbClr>
                  </a:outerShdw>
                </a:effectLst>
                <a:latin typeface="Arial Black" panose="020B0A04020102020204" pitchFamily="34" charset="0"/>
              </a:rPr>
            </a:br>
            <a:r>
              <a:rPr lang="en-US" sz="2000" i="1" dirty="0">
                <a:solidFill>
                  <a:srgbClr val="FFFFFF"/>
                </a:solidFill>
                <a:effectLst>
                  <a:outerShdw blurRad="38100" dist="38100" dir="2700000" algn="tl">
                    <a:srgbClr val="000000">
                      <a:alpha val="43137"/>
                    </a:srgbClr>
                  </a:outerShdw>
                </a:effectLst>
                <a:latin typeface="Arial Black" panose="020B0A04020102020204" pitchFamily="34" charset="0"/>
              </a:rPr>
              <a:t>Process Evaluation Framework: </a:t>
            </a:r>
            <a:r>
              <a:rPr lang="en-US" sz="2000" i="1" dirty="0">
                <a:solidFill>
                  <a:srgbClr val="00B050"/>
                </a:solidFill>
                <a:effectLst>
                  <a:outerShdw blurRad="38100" dist="38100" dir="2700000" algn="tl">
                    <a:srgbClr val="000000">
                      <a:alpha val="43137"/>
                    </a:srgbClr>
                  </a:outerShdw>
                </a:effectLst>
                <a:latin typeface="Arial Black" panose="020B0A04020102020204" pitchFamily="34" charset="0"/>
              </a:rPr>
              <a:t>CMMI</a:t>
            </a:r>
            <a:endParaRPr lang="en-US" sz="2000" b="1" i="1" kern="1200"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279132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3354" y="1505794"/>
            <a:ext cx="4106104" cy="3565676"/>
          </a:xfrm>
          <a:noFill/>
          <a:ln w="19050">
            <a:solidFill>
              <a:schemeClr val="bg1"/>
            </a:solidFill>
          </a:ln>
        </p:spPr>
        <p:txBody>
          <a:bodyPr vert="horz" wrap="square" lIns="91440" tIns="45720" rIns="91440" bIns="45720" rtlCol="0" anchor="ctr">
            <a:noAutofit/>
          </a:bodyPr>
          <a:lstStyle/>
          <a:p>
            <a:r>
              <a:rPr lang="en-US" sz="3600" i="1" dirty="0">
                <a:solidFill>
                  <a:schemeClr val="bg1"/>
                </a:solidFill>
                <a:effectLst>
                  <a:outerShdw blurRad="38100" dist="38100" dir="2700000" algn="tl">
                    <a:srgbClr val="000000">
                      <a:alpha val="43137"/>
                    </a:srgbClr>
                  </a:outerShdw>
                </a:effectLst>
                <a:latin typeface="Arial Black" panose="020B0A04020102020204" pitchFamily="34" charset="0"/>
              </a:rPr>
              <a:t>Software Engineering</a:t>
            </a:r>
            <a:b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t>Process Evaluation Framework: CMMI</a:t>
            </a:r>
            <a:endParaRPr lang="en-US" sz="2800" b="1" i="1" kern="1200" dirty="0">
              <a:solidFill>
                <a:schemeClr val="bg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6F712160-0B3B-4E36-BE8D-95EB116DA3D9}"/>
              </a:ext>
            </a:extLst>
          </p:cNvPr>
          <p:cNvSpPr/>
          <p:nvPr/>
        </p:nvSpPr>
        <p:spPr>
          <a:xfrm>
            <a:off x="5396188" y="149311"/>
            <a:ext cx="6096000" cy="6278642"/>
          </a:xfrm>
          <a:prstGeom prst="rect">
            <a:avLst/>
          </a:prstGeom>
        </p:spPr>
        <p:txBody>
          <a:bodyPr>
            <a:spAutoFit/>
          </a:bodyPr>
          <a:lstStyle/>
          <a:p>
            <a:r>
              <a:rPr lang="en-US" sz="3600" b="1" dirty="0">
                <a:solidFill>
                  <a:srgbClr val="111111"/>
                </a:solidFill>
                <a:latin typeface="Helvetica Neue"/>
              </a:rPr>
              <a:t>CMMI Levels:</a:t>
            </a:r>
          </a:p>
          <a:p>
            <a:br>
              <a:rPr lang="en-US" sz="2400" dirty="0">
                <a:solidFill>
                  <a:srgbClr val="000000"/>
                </a:solidFill>
                <a:latin typeface="Helvetica Neue"/>
              </a:rPr>
            </a:br>
            <a:r>
              <a:rPr lang="en-US" sz="2400" b="1" dirty="0">
                <a:solidFill>
                  <a:srgbClr val="000000"/>
                </a:solidFill>
                <a:latin typeface="Arial" panose="020B0604020202020204" pitchFamily="34" charset="0"/>
              </a:rPr>
              <a:t>Maturity Level 1: </a:t>
            </a:r>
            <a:r>
              <a:rPr lang="en-US" sz="2400" dirty="0">
                <a:solidFill>
                  <a:srgbClr val="000000"/>
                </a:solidFill>
                <a:latin typeface="Arial" panose="020B0604020202020204" pitchFamily="34" charset="0"/>
              </a:rPr>
              <a:t>Initial</a:t>
            </a:r>
            <a:endParaRPr lang="en-US" sz="2400" dirty="0">
              <a:solidFill>
                <a:srgbClr val="111111"/>
              </a:solidFill>
              <a:latin typeface="Helvetica Neue"/>
            </a:endParaRPr>
          </a:p>
          <a:p>
            <a:pPr>
              <a:spcAft>
                <a:spcPts val="600"/>
              </a:spcAft>
            </a:pPr>
            <a:r>
              <a:rPr lang="en-US" sz="2400" b="1" dirty="0">
                <a:solidFill>
                  <a:srgbClr val="000000"/>
                </a:solidFill>
                <a:latin typeface="Arial" panose="020B0604020202020204" pitchFamily="34" charset="0"/>
              </a:rPr>
              <a:t>Unpredictable and reactive.</a:t>
            </a:r>
            <a:r>
              <a:rPr lang="en-US" sz="2400" dirty="0">
                <a:solidFill>
                  <a:srgbClr val="000000"/>
                </a:solidFill>
                <a:latin typeface="Arial" panose="020B0604020202020204" pitchFamily="34" charset="0"/>
              </a:rPr>
              <a:t> Work gets completed but is often delayed and over budget.</a:t>
            </a:r>
            <a:endParaRPr lang="en-US" sz="2400" dirty="0">
              <a:solidFill>
                <a:srgbClr val="111111"/>
              </a:solidFill>
              <a:latin typeface="Helvetica Neue"/>
            </a:endParaRPr>
          </a:p>
          <a:p>
            <a:pPr>
              <a:spcBef>
                <a:spcPts val="1200"/>
              </a:spcBef>
            </a:pPr>
            <a:r>
              <a:rPr lang="en-US" sz="2400" b="1" dirty="0">
                <a:solidFill>
                  <a:srgbClr val="000000"/>
                </a:solidFill>
                <a:latin typeface="Arial" panose="020B0604020202020204" pitchFamily="34" charset="0"/>
              </a:rPr>
              <a:t>Maturity Level 2: </a:t>
            </a:r>
            <a:r>
              <a:rPr lang="en-US" sz="2400" dirty="0">
                <a:solidFill>
                  <a:srgbClr val="000000"/>
                </a:solidFill>
                <a:latin typeface="Arial" panose="020B0604020202020204" pitchFamily="34" charset="0"/>
              </a:rPr>
              <a:t>Managed</a:t>
            </a:r>
            <a:endParaRPr lang="en-US" sz="2400" dirty="0">
              <a:solidFill>
                <a:srgbClr val="111111"/>
              </a:solidFill>
              <a:latin typeface="Helvetica Neue"/>
            </a:endParaRPr>
          </a:p>
          <a:p>
            <a:pPr>
              <a:spcAft>
                <a:spcPts val="600"/>
              </a:spcAft>
            </a:pPr>
            <a:r>
              <a:rPr lang="en-US" sz="2400" b="1" dirty="0">
                <a:solidFill>
                  <a:srgbClr val="000000"/>
                </a:solidFill>
                <a:latin typeface="Arial" panose="020B0604020202020204" pitchFamily="34" charset="0"/>
              </a:rPr>
              <a:t>Managed on the project level.</a:t>
            </a:r>
            <a:r>
              <a:rPr lang="en-US" sz="2400" dirty="0">
                <a:solidFill>
                  <a:srgbClr val="000000"/>
                </a:solidFill>
                <a:latin typeface="Arial" panose="020B0604020202020204" pitchFamily="34" charset="0"/>
              </a:rPr>
              <a:t> Projects are planned, performed, measured, and controlled.</a:t>
            </a:r>
            <a:endParaRPr lang="en-US" sz="2400" dirty="0">
              <a:solidFill>
                <a:srgbClr val="111111"/>
              </a:solidFill>
              <a:latin typeface="Helvetica Neue"/>
            </a:endParaRPr>
          </a:p>
          <a:p>
            <a:pPr>
              <a:spcBef>
                <a:spcPts val="1200"/>
              </a:spcBef>
            </a:pPr>
            <a:r>
              <a:rPr lang="en-US" sz="2400" b="1" dirty="0">
                <a:solidFill>
                  <a:srgbClr val="000000"/>
                </a:solidFill>
                <a:latin typeface="Arial" panose="020B0604020202020204" pitchFamily="34" charset="0"/>
              </a:rPr>
              <a:t>Maturity Level 3: </a:t>
            </a:r>
            <a:r>
              <a:rPr lang="en-US" sz="2400" dirty="0">
                <a:solidFill>
                  <a:srgbClr val="000000"/>
                </a:solidFill>
                <a:latin typeface="Arial" panose="020B0604020202020204" pitchFamily="34" charset="0"/>
              </a:rPr>
              <a:t>Defined</a:t>
            </a:r>
            <a:endParaRPr lang="en-US" sz="2400" dirty="0">
              <a:solidFill>
                <a:srgbClr val="111111"/>
              </a:solidFill>
              <a:latin typeface="Helvetica Neue"/>
            </a:endParaRPr>
          </a:p>
          <a:p>
            <a:pPr>
              <a:spcAft>
                <a:spcPts val="600"/>
              </a:spcAft>
            </a:pPr>
            <a:r>
              <a:rPr lang="en-US" sz="2400" b="1" dirty="0">
                <a:solidFill>
                  <a:srgbClr val="000000"/>
                </a:solidFill>
                <a:latin typeface="Arial" panose="020B0604020202020204" pitchFamily="34" charset="0"/>
              </a:rPr>
              <a:t>Proactive, rather than reactive.</a:t>
            </a:r>
            <a:r>
              <a:rPr lang="en-US" sz="2400" dirty="0">
                <a:solidFill>
                  <a:srgbClr val="000000"/>
                </a:solidFill>
                <a:latin typeface="Arial" panose="020B0604020202020204" pitchFamily="34" charset="0"/>
              </a:rPr>
              <a:t> Organization-wide standards provide guidance across projects, programs, and portfolios.</a:t>
            </a:r>
            <a:endParaRPr lang="en-US" sz="2400" dirty="0">
              <a:solidFill>
                <a:srgbClr val="111111"/>
              </a:solidFill>
              <a:latin typeface="Helvetica Neue"/>
            </a:endParaRPr>
          </a:p>
        </p:txBody>
      </p:sp>
    </p:spTree>
    <p:extLst>
      <p:ext uri="{BB962C8B-B14F-4D97-AF65-F5344CB8AC3E}">
        <p14:creationId xmlns:p14="http://schemas.microsoft.com/office/powerpoint/2010/main" val="910932550"/>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38" name="Rectangle 2">
            <a:extLst>
              <a:ext uri="{FF2B5EF4-FFF2-40B4-BE49-F238E27FC236}">
                <a16:creationId xmlns:a16="http://schemas.microsoft.com/office/drawing/2014/main" id="{FF462378-CC3F-42D7-A4AF-D72FBFD88ED2}"/>
              </a:ext>
            </a:extLst>
          </p:cNvPr>
          <p:cNvSpPr>
            <a:spLocks noGrp="1" noChangeArrowheads="1"/>
          </p:cNvSpPr>
          <p:nvPr>
            <p:ph type="title" idx="4294967295"/>
          </p:nvPr>
        </p:nvSpPr>
        <p:spPr>
          <a:xfrm>
            <a:off x="527532" y="5449804"/>
            <a:ext cx="11286394" cy="930447"/>
          </a:xfrm>
        </p:spPr>
        <p:txBody>
          <a:bodyPr vert="horz" lIns="91440" tIns="45720" rIns="91440" bIns="45720" rtlCol="0" anchor="b">
            <a:noAutofit/>
          </a:bodyPr>
          <a:lstStyle/>
          <a:p>
            <a:pPr algn="ctr"/>
            <a:r>
              <a:rPr lang="en-US" altLang="en-US" sz="3600" b="1" i="1" dirty="0">
                <a:solidFill>
                  <a:srgbClr val="FFFFFF"/>
                </a:solidFill>
                <a:effectLst>
                  <a:outerShdw blurRad="38100" dist="38100" dir="2700000" algn="tl">
                    <a:srgbClr val="000000">
                      <a:alpha val="43137"/>
                    </a:srgbClr>
                  </a:outerShdw>
                </a:effectLst>
              </a:rPr>
              <a:t>Objective</a:t>
            </a:r>
          </a:p>
        </p:txBody>
      </p:sp>
      <p:cxnSp>
        <p:nvCxnSpPr>
          <p:cNvPr id="84" name="Straight Connector 8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4340" name="Rectangle 4">
            <a:extLst>
              <a:ext uri="{FF2B5EF4-FFF2-40B4-BE49-F238E27FC236}">
                <a16:creationId xmlns:a16="http://schemas.microsoft.com/office/drawing/2014/main" id="{44E68649-8871-4033-8C8A-5D5A7AE0D4A1}"/>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just" defTabSz="914400" rtl="0" eaLnBrk="1" fontAlgn="auto" latinLnBrk="0" hangingPunct="1">
              <a:lnSpc>
                <a:spcPct val="100000"/>
              </a:lnSpc>
              <a:spcBef>
                <a:spcPct val="50000"/>
              </a:spcBef>
              <a:spcAft>
                <a:spcPts val="0"/>
              </a:spcAft>
              <a:buClrTx/>
              <a:buSzTx/>
              <a:buFontTx/>
              <a:buNone/>
              <a:tabLst/>
              <a:defRPr/>
            </a:pPr>
            <a:endParaRPr kumimoji="0" lang="ru-RU"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A1487302-02FF-4B59-90D4-550EFDD00E0E}"/>
              </a:ext>
            </a:extLst>
          </p:cNvPr>
          <p:cNvSpPr txBox="1"/>
          <p:nvPr/>
        </p:nvSpPr>
        <p:spPr>
          <a:xfrm>
            <a:off x="527532" y="183297"/>
            <a:ext cx="3339115" cy="2862322"/>
          </a:xfrm>
          <a:prstGeom prst="rect">
            <a:avLst/>
          </a:prstGeom>
          <a:noFill/>
          <a:effectLst>
            <a:glow rad="228600">
              <a:schemeClr val="accent2">
                <a:satMod val="175000"/>
                <a:alpha val="40000"/>
              </a:scheme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Background</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SOFTWARE CHRACTERISTICS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SOFTWARE ENGINEERING SUBDIVISIONS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SDLC</a:t>
            </a:r>
          </a:p>
        </p:txBody>
      </p:sp>
      <p:sp>
        <p:nvSpPr>
          <p:cNvPr id="13" name="TextBox 12">
            <a:extLst>
              <a:ext uri="{FF2B5EF4-FFF2-40B4-BE49-F238E27FC236}">
                <a16:creationId xmlns:a16="http://schemas.microsoft.com/office/drawing/2014/main" id="{04A0FC40-4DAC-451F-BDEA-BA06F8FA11E8}"/>
              </a:ext>
            </a:extLst>
          </p:cNvPr>
          <p:cNvSpPr txBox="1"/>
          <p:nvPr/>
        </p:nvSpPr>
        <p:spPr>
          <a:xfrm>
            <a:off x="4264732" y="183297"/>
            <a:ext cx="3888668" cy="28007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METHODOLOGIES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Waterfall</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V-Model</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Spiral</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Iterative</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agile</a:t>
            </a:r>
          </a:p>
        </p:txBody>
      </p:sp>
      <p:sp>
        <p:nvSpPr>
          <p:cNvPr id="14" name="TextBox 13">
            <a:extLst>
              <a:ext uri="{FF2B5EF4-FFF2-40B4-BE49-F238E27FC236}">
                <a16:creationId xmlns:a16="http://schemas.microsoft.com/office/drawing/2014/main" id="{F677ECE9-3766-4CC7-BB2D-1BD7A4A6A445}"/>
              </a:ext>
            </a:extLst>
          </p:cNvPr>
          <p:cNvSpPr txBox="1"/>
          <p:nvPr/>
        </p:nvSpPr>
        <p:spPr>
          <a:xfrm>
            <a:off x="8352442" y="183508"/>
            <a:ext cx="3839555"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SDLC stages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Requirements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Design</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Use Case DIAGRAM</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ACTIVITY DIAGRAM</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CLASS DIAGRAM</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ARCHITECTURAL PATTERN</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lgerian" panose="04020705040A02060702" pitchFamily="82" charset="0"/>
                <a:ea typeface="+mn-ea"/>
                <a:cs typeface="+mn-cs"/>
              </a:rPr>
              <a:t>DESIGN PATTERN</a:t>
            </a:r>
          </a:p>
        </p:txBody>
      </p:sp>
      <p:sp>
        <p:nvSpPr>
          <p:cNvPr id="4" name="TextBox 3">
            <a:extLst>
              <a:ext uri="{FF2B5EF4-FFF2-40B4-BE49-F238E27FC236}">
                <a16:creationId xmlns:a16="http://schemas.microsoft.com/office/drawing/2014/main" id="{F6496F8F-9673-4BC0-A131-5E893598B80A}"/>
              </a:ext>
            </a:extLst>
          </p:cNvPr>
          <p:cNvSpPr txBox="1"/>
          <p:nvPr/>
        </p:nvSpPr>
        <p:spPr>
          <a:xfrm>
            <a:off x="375139" y="4771412"/>
            <a:ext cx="11438779"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600" b="1" i="1"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rPr>
              <a:t>Introduce &amp; Apply Software Engineering Concepts </a:t>
            </a:r>
            <a:r>
              <a:rPr kumimoji="0" lang="en-US" altLang="en-US" sz="26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to Solve Real Life Problems</a:t>
            </a:r>
          </a:p>
        </p:txBody>
      </p:sp>
    </p:spTree>
    <p:extLst>
      <p:ext uri="{BB962C8B-B14F-4D97-AF65-F5344CB8AC3E}">
        <p14:creationId xmlns:p14="http://schemas.microsoft.com/office/powerpoint/2010/main" val="523793801"/>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 calcmode="lin" valueType="num">
                                      <p:cBhvr additive="base">
                                        <p:cTn id="2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 calcmode="lin" valueType="num">
                                      <p:cBhvr additive="base">
                                        <p:cTn id="2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 calcmode="lin" valueType="num">
                                      <p:cBhvr additive="base">
                                        <p:cTn id="31"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 calcmode="lin" valueType="num">
                                      <p:cBhvr additive="base">
                                        <p:cTn id="3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anim calcmode="lin" valueType="num">
                                      <p:cBhvr additive="base">
                                        <p:cTn id="39"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16" presetClass="entr" presetSubtype="21" fill="hold" nodeType="afterEffect">
                                  <p:stCondLst>
                                    <p:cond delay="0"/>
                                  </p:stCondLst>
                                  <p:childTnLst>
                                    <p:set>
                                      <p:cBhvr>
                                        <p:cTn id="43" dur="1" fill="hold">
                                          <p:stCondLst>
                                            <p:cond delay="0"/>
                                          </p:stCondLst>
                                        </p:cTn>
                                        <p:tgtEl>
                                          <p:spTgt spid="14">
                                            <p:txEl>
                                              <p:pRg st="1" end="1"/>
                                            </p:txEl>
                                          </p:spTgt>
                                        </p:tgtEl>
                                        <p:attrNameLst>
                                          <p:attrName>style.visibility</p:attrName>
                                        </p:attrNameLst>
                                      </p:cBhvr>
                                      <p:to>
                                        <p:strVal val="visible"/>
                                      </p:to>
                                    </p:set>
                                    <p:animEffect transition="in" filter="barn(inVertical)">
                                      <p:cBhvr>
                                        <p:cTn id="44" dur="500"/>
                                        <p:tgtEl>
                                          <p:spTgt spid="14">
                                            <p:txEl>
                                              <p:pRg st="1" end="1"/>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14">
                                            <p:txEl>
                                              <p:pRg st="2" end="2"/>
                                            </p:txEl>
                                          </p:spTgt>
                                        </p:tgtEl>
                                        <p:attrNameLst>
                                          <p:attrName>style.visibility</p:attrName>
                                        </p:attrNameLst>
                                      </p:cBhvr>
                                      <p:to>
                                        <p:strVal val="visible"/>
                                      </p:to>
                                    </p:set>
                                    <p:animEffect transition="in" filter="barn(inVertical)">
                                      <p:cBhvr>
                                        <p:cTn id="47" dur="500"/>
                                        <p:tgtEl>
                                          <p:spTgt spid="14">
                                            <p:txEl>
                                              <p:pRg st="2" end="2"/>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14">
                                            <p:txEl>
                                              <p:pRg st="3" end="3"/>
                                            </p:txEl>
                                          </p:spTgt>
                                        </p:tgtEl>
                                        <p:attrNameLst>
                                          <p:attrName>style.visibility</p:attrName>
                                        </p:attrNameLst>
                                      </p:cBhvr>
                                      <p:to>
                                        <p:strVal val="visible"/>
                                      </p:to>
                                    </p:set>
                                    <p:animEffect transition="in" filter="barn(inVertical)">
                                      <p:cBhvr>
                                        <p:cTn id="50" dur="500"/>
                                        <p:tgtEl>
                                          <p:spTgt spid="14">
                                            <p:txEl>
                                              <p:pRg st="3" end="3"/>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14">
                                            <p:txEl>
                                              <p:pRg st="4" end="4"/>
                                            </p:txEl>
                                          </p:spTgt>
                                        </p:tgtEl>
                                        <p:attrNameLst>
                                          <p:attrName>style.visibility</p:attrName>
                                        </p:attrNameLst>
                                      </p:cBhvr>
                                      <p:to>
                                        <p:strVal val="visible"/>
                                      </p:to>
                                    </p:set>
                                    <p:animEffect transition="in" filter="barn(inVertical)">
                                      <p:cBhvr>
                                        <p:cTn id="53" dur="500"/>
                                        <p:tgtEl>
                                          <p:spTgt spid="14">
                                            <p:txEl>
                                              <p:pRg st="4" end="4"/>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14">
                                            <p:txEl>
                                              <p:pRg st="5" end="5"/>
                                            </p:txEl>
                                          </p:spTgt>
                                        </p:tgtEl>
                                        <p:attrNameLst>
                                          <p:attrName>style.visibility</p:attrName>
                                        </p:attrNameLst>
                                      </p:cBhvr>
                                      <p:to>
                                        <p:strVal val="visible"/>
                                      </p:to>
                                    </p:set>
                                    <p:animEffect transition="in" filter="barn(inVertical)">
                                      <p:cBhvr>
                                        <p:cTn id="56" dur="500"/>
                                        <p:tgtEl>
                                          <p:spTgt spid="14">
                                            <p:txEl>
                                              <p:pRg st="5" end="5"/>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animEffect transition="in" filter="barn(inVertical)">
                                      <p:cBhvr>
                                        <p:cTn id="59" dur="500"/>
                                        <p:tgtEl>
                                          <p:spTgt spid="14">
                                            <p:txEl>
                                              <p:pRg st="6" end="6"/>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14">
                                            <p:txEl>
                                              <p:pRg st="7" end="7"/>
                                            </p:txEl>
                                          </p:spTgt>
                                        </p:tgtEl>
                                        <p:attrNameLst>
                                          <p:attrName>style.visibility</p:attrName>
                                        </p:attrNameLst>
                                      </p:cBhvr>
                                      <p:to>
                                        <p:strVal val="visible"/>
                                      </p:to>
                                    </p:set>
                                    <p:animEffect transition="in" filter="barn(inVertical)">
                                      <p:cBhvr>
                                        <p:cTn id="62" dur="500"/>
                                        <p:tgtEl>
                                          <p:spTgt spid="14">
                                            <p:txEl>
                                              <p:pRg st="7" end="7"/>
                                            </p:txEl>
                                          </p:spTgt>
                                        </p:tgtEl>
                                      </p:cBhvr>
                                    </p:animEffect>
                                  </p:childTnLst>
                                </p:cTn>
                              </p:par>
                            </p:childTnLst>
                          </p:cTn>
                        </p:par>
                        <p:par>
                          <p:cTn id="63" fill="hold">
                            <p:stCondLst>
                              <p:cond delay="2000"/>
                            </p:stCondLst>
                            <p:childTnLst>
                              <p:par>
                                <p:cTn id="64" presetID="16" presetClass="entr" presetSubtype="21" fill="hold" grpId="0" nodeType="afterEffect">
                                  <p:stCondLst>
                                    <p:cond delay="0"/>
                                  </p:stCondLst>
                                  <p:childTnLst>
                                    <p:set>
                                      <p:cBhvr>
                                        <p:cTn id="65" dur="1" fill="hold">
                                          <p:stCondLst>
                                            <p:cond delay="0"/>
                                          </p:stCondLst>
                                        </p:cTn>
                                        <p:tgtEl>
                                          <p:spTgt spid="14338"/>
                                        </p:tgtEl>
                                        <p:attrNameLst>
                                          <p:attrName>style.visibility</p:attrName>
                                        </p:attrNameLst>
                                      </p:cBhvr>
                                      <p:to>
                                        <p:strVal val="visible"/>
                                      </p:to>
                                    </p:set>
                                    <p:animEffect transition="in" filter="barn(inVertical)">
                                      <p:cBhvr>
                                        <p:cTn id="66"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3354" y="1505794"/>
            <a:ext cx="4106104" cy="3565676"/>
          </a:xfrm>
          <a:noFill/>
          <a:ln w="19050">
            <a:solidFill>
              <a:schemeClr val="bg1"/>
            </a:solidFill>
          </a:ln>
        </p:spPr>
        <p:txBody>
          <a:bodyPr vert="horz" wrap="square" lIns="91440" tIns="45720" rIns="91440" bIns="45720" rtlCol="0" anchor="ctr">
            <a:noAutofit/>
          </a:bodyPr>
          <a:lstStyle/>
          <a:p>
            <a:r>
              <a:rPr lang="en-US" sz="3600" i="1" dirty="0">
                <a:solidFill>
                  <a:schemeClr val="bg1"/>
                </a:solidFill>
                <a:effectLst>
                  <a:outerShdw blurRad="38100" dist="38100" dir="2700000" algn="tl">
                    <a:srgbClr val="000000">
                      <a:alpha val="43137"/>
                    </a:srgbClr>
                  </a:outerShdw>
                </a:effectLst>
                <a:latin typeface="Arial Black" panose="020B0A04020102020204" pitchFamily="34" charset="0"/>
              </a:rPr>
              <a:t>Software Engineering</a:t>
            </a:r>
            <a:b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t>Process Evaluation Framework: CMMI</a:t>
            </a:r>
            <a:endParaRPr lang="en-US" sz="2800" b="1" i="1" kern="1200" dirty="0">
              <a:solidFill>
                <a:schemeClr val="bg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6F712160-0B3B-4E36-BE8D-95EB116DA3D9}"/>
              </a:ext>
            </a:extLst>
          </p:cNvPr>
          <p:cNvSpPr/>
          <p:nvPr/>
        </p:nvSpPr>
        <p:spPr>
          <a:xfrm>
            <a:off x="5396188" y="149311"/>
            <a:ext cx="6096000" cy="6201698"/>
          </a:xfrm>
          <a:prstGeom prst="rect">
            <a:avLst/>
          </a:prstGeom>
        </p:spPr>
        <p:txBody>
          <a:bodyPr>
            <a:spAutoFit/>
          </a:bodyPr>
          <a:lstStyle/>
          <a:p>
            <a:r>
              <a:rPr lang="en-US" sz="3600" b="1" dirty="0">
                <a:solidFill>
                  <a:srgbClr val="111111"/>
                </a:solidFill>
                <a:latin typeface="Helvetica Neue"/>
              </a:rPr>
              <a:t>CMMI Levels:</a:t>
            </a:r>
          </a:p>
          <a:p>
            <a:pPr>
              <a:spcBef>
                <a:spcPts val="1200"/>
              </a:spcBef>
            </a:pPr>
            <a:br>
              <a:rPr lang="en-US" sz="2400" dirty="0">
                <a:solidFill>
                  <a:srgbClr val="000000"/>
                </a:solidFill>
                <a:latin typeface="Helvetica Neue"/>
              </a:rPr>
            </a:br>
            <a:r>
              <a:rPr lang="en-US" sz="2400" b="1" dirty="0">
                <a:solidFill>
                  <a:srgbClr val="000000"/>
                </a:solidFill>
                <a:latin typeface="Arial" panose="020B0604020202020204" pitchFamily="34" charset="0"/>
              </a:rPr>
              <a:t>Maturity Level 4: </a:t>
            </a:r>
            <a:r>
              <a:rPr lang="en-US" sz="2400" dirty="0">
                <a:solidFill>
                  <a:srgbClr val="000000"/>
                </a:solidFill>
                <a:latin typeface="Arial" panose="020B0604020202020204" pitchFamily="34" charset="0"/>
              </a:rPr>
              <a:t>Quantitatively Managed</a:t>
            </a:r>
            <a:endParaRPr lang="en-US" sz="2400" dirty="0">
              <a:solidFill>
                <a:srgbClr val="111111"/>
              </a:solidFill>
              <a:latin typeface="Helvetica Neue"/>
            </a:endParaRPr>
          </a:p>
          <a:p>
            <a:pPr>
              <a:spcAft>
                <a:spcPts val="600"/>
              </a:spcAft>
            </a:pPr>
            <a:r>
              <a:rPr lang="en-US" sz="2400" b="1" dirty="0">
                <a:solidFill>
                  <a:srgbClr val="000000"/>
                </a:solidFill>
                <a:latin typeface="Arial" panose="020B0604020202020204" pitchFamily="34" charset="0"/>
              </a:rPr>
              <a:t>Measured and controlled.</a:t>
            </a:r>
            <a:r>
              <a:rPr lang="en-US" sz="2400" dirty="0">
                <a:solidFill>
                  <a:srgbClr val="000000"/>
                </a:solidFill>
                <a:latin typeface="Arial" panose="020B0604020202020204" pitchFamily="34" charset="0"/>
              </a:rPr>
              <a:t> Organization is data-driven with quantitative performance improvement objectives that are predictable and align to meet the needs of internal and external stakeholders.</a:t>
            </a:r>
            <a:endParaRPr lang="en-US" sz="2400" dirty="0">
              <a:solidFill>
                <a:srgbClr val="111111"/>
              </a:solidFill>
              <a:latin typeface="Helvetica Neue"/>
            </a:endParaRPr>
          </a:p>
          <a:p>
            <a:pPr>
              <a:spcBef>
                <a:spcPts val="1200"/>
              </a:spcBef>
            </a:pPr>
            <a:r>
              <a:rPr lang="en-US" sz="2400" b="1" dirty="0">
                <a:solidFill>
                  <a:srgbClr val="000000"/>
                </a:solidFill>
                <a:latin typeface="Arial" panose="020B0604020202020204" pitchFamily="34" charset="0"/>
              </a:rPr>
              <a:t>Maturity Level 5: </a:t>
            </a:r>
            <a:r>
              <a:rPr lang="en-US" sz="2400" dirty="0">
                <a:solidFill>
                  <a:srgbClr val="000000"/>
                </a:solidFill>
                <a:latin typeface="Arial" panose="020B0604020202020204" pitchFamily="34" charset="0"/>
              </a:rPr>
              <a:t>Optimizing</a:t>
            </a:r>
            <a:endParaRPr lang="en-US" sz="2400" dirty="0">
              <a:solidFill>
                <a:srgbClr val="111111"/>
              </a:solidFill>
              <a:latin typeface="Helvetica Neue"/>
            </a:endParaRPr>
          </a:p>
          <a:p>
            <a:pPr>
              <a:spcAft>
                <a:spcPts val="600"/>
              </a:spcAft>
            </a:pPr>
            <a:r>
              <a:rPr lang="en-US" sz="2400" b="1" dirty="0">
                <a:solidFill>
                  <a:srgbClr val="000000"/>
                </a:solidFill>
                <a:latin typeface="Arial" panose="020B0604020202020204" pitchFamily="34" charset="0"/>
              </a:rPr>
              <a:t>Stable and flexible.</a:t>
            </a:r>
            <a:r>
              <a:rPr lang="en-US" sz="2400" dirty="0">
                <a:solidFill>
                  <a:srgbClr val="000000"/>
                </a:solidFill>
                <a:latin typeface="Arial" panose="020B0604020202020204" pitchFamily="34" charset="0"/>
              </a:rPr>
              <a:t> Organization is focused on continuous improvement and is built to pivot and respond to opportunity and change. The organization’s stability provides a platform for agility and innovation.</a:t>
            </a:r>
            <a:endParaRPr lang="en-US" sz="2400" dirty="0">
              <a:solidFill>
                <a:srgbClr val="111111"/>
              </a:solidFill>
              <a:latin typeface="Helvetica Neue"/>
            </a:endParaRPr>
          </a:p>
        </p:txBody>
      </p:sp>
    </p:spTree>
    <p:extLst>
      <p:ext uri="{BB962C8B-B14F-4D97-AF65-F5344CB8AC3E}">
        <p14:creationId xmlns:p14="http://schemas.microsoft.com/office/powerpoint/2010/main" val="387098147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159657" y="2481942"/>
            <a:ext cx="2353074" cy="211746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br>
              <a:rPr lang="en-US" sz="1800" i="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1800" i="1" dirty="0">
                <a:solidFill>
                  <a:schemeClr val="bg1"/>
                </a:solidFill>
                <a:effectLst>
                  <a:outerShdw blurRad="38100" dist="38100" dir="2700000" algn="tl">
                    <a:srgbClr val="000000">
                      <a:alpha val="43137"/>
                    </a:srgbClr>
                  </a:outerShdw>
                </a:effectLst>
                <a:latin typeface="Arial Black" panose="020B0A04020102020204" pitchFamily="34" charset="0"/>
              </a:rPr>
              <a:t>Process Evaluation Framework: CMMI</a:t>
            </a:r>
            <a:endParaRPr lang="en-US" sz="1800" b="1" i="1" kern="12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5A8049A1-4228-4CFA-8E3D-8A6EE81A48A9}"/>
              </a:ext>
            </a:extLst>
          </p:cNvPr>
          <p:cNvPicPr>
            <a:picLocks noChangeAspect="1"/>
          </p:cNvPicPr>
          <p:nvPr/>
        </p:nvPicPr>
        <p:blipFill>
          <a:blip r:embed="rId2"/>
          <a:stretch>
            <a:fillRect/>
          </a:stretch>
        </p:blipFill>
        <p:spPr>
          <a:xfrm>
            <a:off x="2643357" y="1481462"/>
            <a:ext cx="9505150" cy="3895076"/>
          </a:xfrm>
          <a:prstGeom prst="rect">
            <a:avLst/>
          </a:prstGeom>
        </p:spPr>
      </p:pic>
      <p:sp>
        <p:nvSpPr>
          <p:cNvPr id="7" name="Rectangle 6">
            <a:extLst>
              <a:ext uri="{FF2B5EF4-FFF2-40B4-BE49-F238E27FC236}">
                <a16:creationId xmlns:a16="http://schemas.microsoft.com/office/drawing/2014/main" id="{F7714472-8C9A-4F6E-A80A-74901E8D8AE0}"/>
              </a:ext>
            </a:extLst>
          </p:cNvPr>
          <p:cNvSpPr/>
          <p:nvPr/>
        </p:nvSpPr>
        <p:spPr>
          <a:xfrm>
            <a:off x="3860800" y="5646056"/>
            <a:ext cx="6400800" cy="369332"/>
          </a:xfrm>
          <a:prstGeom prst="rect">
            <a:avLst/>
          </a:prstGeom>
        </p:spPr>
        <p:txBody>
          <a:bodyPr wrap="square">
            <a:spAutoFit/>
          </a:bodyPr>
          <a:lstStyle/>
          <a:p>
            <a:r>
              <a:rPr lang="en-US" b="0" i="1" dirty="0">
                <a:solidFill>
                  <a:schemeClr val="bg2">
                    <a:lumMod val="10000"/>
                  </a:schemeClr>
                </a:solidFill>
                <a:effectLst/>
                <a:latin typeface="Helvetica Neue"/>
              </a:rPr>
              <a:t>Source: https://cmmiinstitute.com/learning/appraisals/levels</a:t>
            </a:r>
            <a:endParaRPr lang="en-US" i="1" dirty="0">
              <a:solidFill>
                <a:schemeClr val="bg2">
                  <a:lumMod val="10000"/>
                </a:schemeClr>
              </a:solidFill>
            </a:endParaRPr>
          </a:p>
        </p:txBody>
      </p:sp>
    </p:spTree>
    <p:extLst>
      <p:ext uri="{BB962C8B-B14F-4D97-AF65-F5344CB8AC3E}">
        <p14:creationId xmlns:p14="http://schemas.microsoft.com/office/powerpoint/2010/main" val="421306255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3354" y="1505794"/>
            <a:ext cx="4106104" cy="3565676"/>
          </a:xfrm>
          <a:noFill/>
          <a:ln w="19050">
            <a:solidFill>
              <a:schemeClr val="bg1"/>
            </a:solidFill>
          </a:ln>
        </p:spPr>
        <p:txBody>
          <a:bodyPr vert="horz" wrap="square" lIns="91440" tIns="45720" rIns="91440" bIns="45720" rtlCol="0" anchor="ctr">
            <a:noAutofit/>
          </a:bodyPr>
          <a:lstStyle/>
          <a:p>
            <a:r>
              <a:rPr lang="en-US" sz="3600" i="1" dirty="0">
                <a:solidFill>
                  <a:schemeClr val="bg1"/>
                </a:solidFill>
                <a:effectLst>
                  <a:outerShdw blurRad="38100" dist="38100" dir="2700000" algn="tl">
                    <a:srgbClr val="000000">
                      <a:alpha val="43137"/>
                    </a:srgbClr>
                  </a:outerShdw>
                </a:effectLst>
                <a:latin typeface="Arial Black" panose="020B0A04020102020204" pitchFamily="34" charset="0"/>
              </a:rPr>
              <a:t>Software Engineering</a:t>
            </a:r>
            <a:b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t>Process Evaluation Framework: ISO</a:t>
            </a:r>
            <a:endParaRPr lang="en-US" sz="2800" b="1" i="1" kern="1200" dirty="0">
              <a:solidFill>
                <a:schemeClr val="bg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6F712160-0B3B-4E36-BE8D-95EB116DA3D9}"/>
              </a:ext>
            </a:extLst>
          </p:cNvPr>
          <p:cNvSpPr/>
          <p:nvPr/>
        </p:nvSpPr>
        <p:spPr>
          <a:xfrm>
            <a:off x="5410255" y="828288"/>
            <a:ext cx="6096000" cy="5201424"/>
          </a:xfrm>
          <a:prstGeom prst="rect">
            <a:avLst/>
          </a:prstGeom>
        </p:spPr>
        <p:txBody>
          <a:bodyPr>
            <a:spAutoFit/>
          </a:bodyPr>
          <a:lstStyle/>
          <a:p>
            <a:pPr marL="342900" indent="-342900">
              <a:spcBef>
                <a:spcPts val="1200"/>
              </a:spcBef>
              <a:buFont typeface="Wingdings" panose="05000000000000000000" pitchFamily="2" charset="2"/>
              <a:buChar char="Ø"/>
            </a:pPr>
            <a:r>
              <a:rPr lang="en-US" sz="2400" b="1" dirty="0"/>
              <a:t>ISO/IEC 12207:2008</a:t>
            </a:r>
            <a:r>
              <a:rPr lang="en-US" sz="2400" dirty="0"/>
              <a:t> </a:t>
            </a:r>
            <a:r>
              <a:rPr lang="en-US" sz="2400" dirty="0">
                <a:latin typeface="Arial" panose="020B0604020202020204" pitchFamily="34" charset="0"/>
                <a:cs typeface="Arial" panose="020B0604020202020204" pitchFamily="34" charset="0"/>
              </a:rPr>
              <a:t>establishes a common framework for software life cycle processes, with well-defined terminology, that can be referenced by the software industry. </a:t>
            </a:r>
          </a:p>
          <a:p>
            <a:pPr marL="342900" indent="-342900">
              <a:spcBef>
                <a:spcPts val="12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It contains processes, activities, and tasks that are to be applied during the acquisition of a software product or service and during the supply, development, operation, maintenance and disposal of software products. </a:t>
            </a:r>
          </a:p>
          <a:p>
            <a:pPr marL="342900" indent="-342900">
              <a:spcBef>
                <a:spcPts val="12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Software includes the software portion of firmware.</a:t>
            </a:r>
          </a:p>
        </p:txBody>
      </p:sp>
      <p:sp>
        <p:nvSpPr>
          <p:cNvPr id="3" name="Rectangle 2">
            <a:extLst>
              <a:ext uri="{FF2B5EF4-FFF2-40B4-BE49-F238E27FC236}">
                <a16:creationId xmlns:a16="http://schemas.microsoft.com/office/drawing/2014/main" id="{351FBE4B-4778-4750-BFD3-B6A45DA2F2AE}"/>
              </a:ext>
            </a:extLst>
          </p:cNvPr>
          <p:cNvSpPr/>
          <p:nvPr/>
        </p:nvSpPr>
        <p:spPr>
          <a:xfrm>
            <a:off x="5884441" y="6170414"/>
            <a:ext cx="5147628"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hlinkClick r:id="rId2"/>
              </a:rPr>
              <a:t>https://www.iso.org/standard/43447.html</a:t>
            </a:r>
            <a:endParaRPr lang="en-US" dirty="0"/>
          </a:p>
        </p:txBody>
      </p:sp>
    </p:spTree>
    <p:extLst>
      <p:ext uri="{BB962C8B-B14F-4D97-AF65-F5344CB8AC3E}">
        <p14:creationId xmlns:p14="http://schemas.microsoft.com/office/powerpoint/2010/main" val="3424808558"/>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3354" y="1505794"/>
            <a:ext cx="4106104" cy="3565676"/>
          </a:xfrm>
          <a:noFill/>
          <a:ln w="19050">
            <a:solidFill>
              <a:schemeClr val="bg1"/>
            </a:solidFill>
          </a:ln>
        </p:spPr>
        <p:txBody>
          <a:bodyPr vert="horz" wrap="square" lIns="91440" tIns="45720" rIns="91440" bIns="45720" rtlCol="0" anchor="ctr">
            <a:noAutofit/>
          </a:bodyPr>
          <a:lstStyle/>
          <a:p>
            <a:r>
              <a:rPr lang="en-US" sz="3600" i="1" dirty="0">
                <a:solidFill>
                  <a:schemeClr val="bg1"/>
                </a:solidFill>
                <a:effectLst>
                  <a:outerShdw blurRad="38100" dist="38100" dir="2700000" algn="tl">
                    <a:srgbClr val="000000">
                      <a:alpha val="43137"/>
                    </a:srgbClr>
                  </a:outerShdw>
                </a:effectLst>
                <a:latin typeface="Arial Black" panose="020B0A04020102020204" pitchFamily="34" charset="0"/>
              </a:rPr>
              <a:t>Software Engineering</a:t>
            </a:r>
            <a:b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t>Process Evaluation Framework: ISO</a:t>
            </a:r>
            <a:endParaRPr lang="en-US" sz="2800" b="1" i="1" kern="1200" dirty="0">
              <a:solidFill>
                <a:schemeClr val="bg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6F712160-0B3B-4E36-BE8D-95EB116DA3D9}"/>
              </a:ext>
            </a:extLst>
          </p:cNvPr>
          <p:cNvSpPr/>
          <p:nvPr/>
        </p:nvSpPr>
        <p:spPr>
          <a:xfrm>
            <a:off x="5410255" y="828288"/>
            <a:ext cx="6096000" cy="4462760"/>
          </a:xfrm>
          <a:prstGeom prst="rect">
            <a:avLst/>
          </a:prstGeom>
        </p:spPr>
        <p:txBody>
          <a:bodyPr>
            <a:spAutoFit/>
          </a:bodyPr>
          <a:lstStyle/>
          <a:p>
            <a:pPr marL="342900" indent="-342900">
              <a:spcBef>
                <a:spcPts val="12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ISO/IEC 15504:2004 provides overall information on the concepts of process assessment and its use in the two contexts of process improvement and process capability determination. </a:t>
            </a:r>
          </a:p>
          <a:p>
            <a:pPr marL="342900" indent="-342900">
              <a:spcBef>
                <a:spcPts val="12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It describes how the parts of the suite fit together and provides guidance for their selection and use. </a:t>
            </a:r>
          </a:p>
          <a:p>
            <a:pPr marL="342900" indent="-342900">
              <a:spcBef>
                <a:spcPts val="12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It explains the requirements contained within ISO/IEC 15504, and their applicability to performing assessments.</a:t>
            </a:r>
          </a:p>
        </p:txBody>
      </p:sp>
      <p:sp>
        <p:nvSpPr>
          <p:cNvPr id="5" name="Rectangle 4">
            <a:extLst>
              <a:ext uri="{FF2B5EF4-FFF2-40B4-BE49-F238E27FC236}">
                <a16:creationId xmlns:a16="http://schemas.microsoft.com/office/drawing/2014/main" id="{CE12A923-7550-45E6-9034-BB0546529778}"/>
              </a:ext>
            </a:extLst>
          </p:cNvPr>
          <p:cNvSpPr/>
          <p:nvPr/>
        </p:nvSpPr>
        <p:spPr>
          <a:xfrm>
            <a:off x="5884441" y="5495164"/>
            <a:ext cx="5147628"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hlinkClick r:id="rId2"/>
              </a:rPr>
              <a:t>https://www.iso.org/standard/43447.html</a:t>
            </a:r>
            <a:endParaRPr lang="en-US" dirty="0"/>
          </a:p>
        </p:txBody>
      </p:sp>
    </p:spTree>
    <p:extLst>
      <p:ext uri="{BB962C8B-B14F-4D97-AF65-F5344CB8AC3E}">
        <p14:creationId xmlns:p14="http://schemas.microsoft.com/office/powerpoint/2010/main" val="18306089"/>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3354" y="1505794"/>
            <a:ext cx="4106104" cy="3565676"/>
          </a:xfrm>
          <a:noFill/>
          <a:ln w="19050">
            <a:solidFill>
              <a:schemeClr val="bg1"/>
            </a:solidFill>
          </a:ln>
        </p:spPr>
        <p:txBody>
          <a:bodyPr vert="horz" wrap="square" lIns="91440" tIns="45720" rIns="91440" bIns="45720" rtlCol="0" anchor="ctr">
            <a:noAutofit/>
          </a:bodyPr>
          <a:lstStyle/>
          <a:p>
            <a:r>
              <a:rPr lang="en-US" sz="3600" i="1" dirty="0">
                <a:solidFill>
                  <a:schemeClr val="bg1"/>
                </a:solidFill>
                <a:effectLst>
                  <a:outerShdw blurRad="38100" dist="38100" dir="2700000" algn="tl">
                    <a:srgbClr val="000000">
                      <a:alpha val="43137"/>
                    </a:srgbClr>
                  </a:outerShdw>
                </a:effectLst>
                <a:latin typeface="Arial Black" panose="020B0A04020102020204" pitchFamily="34" charset="0"/>
              </a:rPr>
              <a:t>Software Engineering</a:t>
            </a:r>
            <a:b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2800" i="1" dirty="0">
                <a:solidFill>
                  <a:schemeClr val="bg1"/>
                </a:solidFill>
                <a:effectLst>
                  <a:outerShdw blurRad="38100" dist="38100" dir="2700000" algn="tl">
                    <a:srgbClr val="000000">
                      <a:alpha val="43137"/>
                    </a:srgbClr>
                  </a:outerShdw>
                </a:effectLst>
                <a:latin typeface="Arial Black" panose="020B0A04020102020204" pitchFamily="34" charset="0"/>
              </a:rPr>
              <a:t>Process Evaluation Framework: ISO</a:t>
            </a:r>
            <a:endParaRPr lang="en-US" sz="2800" b="1" i="1" kern="1200" dirty="0">
              <a:solidFill>
                <a:schemeClr val="bg1"/>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6F712160-0B3B-4E36-BE8D-95EB116DA3D9}"/>
              </a:ext>
            </a:extLst>
          </p:cNvPr>
          <p:cNvSpPr/>
          <p:nvPr/>
        </p:nvSpPr>
        <p:spPr>
          <a:xfrm>
            <a:off x="5007650" y="335845"/>
            <a:ext cx="6830995" cy="5509200"/>
          </a:xfrm>
          <a:prstGeom prst="rect">
            <a:avLst/>
          </a:prstGeom>
        </p:spPr>
        <p:txBody>
          <a:bodyPr wrap="square">
            <a:spAutoFit/>
          </a:bodyPr>
          <a:lstStyle/>
          <a:p>
            <a:pPr marL="342900" indent="-342900">
              <a:buFont typeface="Wingdings" panose="05000000000000000000" pitchFamily="2" charset="2"/>
              <a:buChar char="Ø"/>
            </a:pPr>
            <a:r>
              <a:rPr lang="en-US" sz="2200" b="1" dirty="0">
                <a:latin typeface="Arial" panose="020B0604020202020204" pitchFamily="34" charset="0"/>
                <a:cs typeface="Arial" panose="020B0604020202020204" pitchFamily="34" charset="0"/>
              </a:rPr>
              <a:t>ISO 9001:2015 </a:t>
            </a:r>
            <a:r>
              <a:rPr lang="en-US" sz="2200" dirty="0">
                <a:latin typeface="Arial" panose="020B0604020202020204" pitchFamily="34" charset="0"/>
                <a:cs typeface="Arial" panose="020B0604020202020204" pitchFamily="34" charset="0"/>
              </a:rPr>
              <a:t>specifies requirements for a quality management system when an organization:</a:t>
            </a:r>
          </a:p>
          <a:p>
            <a:pPr marL="800100" lvl="1" indent="-342900">
              <a:buFont typeface="Wingdings" panose="05000000000000000000" pitchFamily="2" charset="2"/>
              <a:buChar char="v"/>
            </a:pPr>
            <a:r>
              <a:rPr lang="en-US" sz="2200" dirty="0">
                <a:latin typeface="Arial" panose="020B0604020202020204" pitchFamily="34" charset="0"/>
                <a:cs typeface="Arial" panose="020B0604020202020204" pitchFamily="34" charset="0"/>
              </a:rPr>
              <a:t>needs to demonstrate its ability to consistently provide products and services that meet customer and applicable statutory and regulatory requirements, and</a:t>
            </a:r>
          </a:p>
          <a:p>
            <a:pPr marL="800100" lvl="1" indent="-342900">
              <a:buFont typeface="Wingdings" panose="05000000000000000000" pitchFamily="2" charset="2"/>
              <a:buChar char="v"/>
            </a:pPr>
            <a:r>
              <a:rPr lang="en-US" sz="2200" dirty="0">
                <a:latin typeface="Arial" panose="020B0604020202020204" pitchFamily="34" charset="0"/>
                <a:cs typeface="Arial" panose="020B0604020202020204" pitchFamily="34" charset="0"/>
              </a:rPr>
              <a:t>aims to enhance customer satisfaction through the effective application of the system, including processes for improvement of the system and the assurance of conformity to customer and applicable statutory and regulatory requirements.</a:t>
            </a:r>
          </a:p>
          <a:p>
            <a:pPr marL="342900" indent="-342900">
              <a:buFont typeface="Wingdings" panose="05000000000000000000" pitchFamily="2" charset="2"/>
              <a:buChar char="Ø"/>
            </a:pPr>
            <a:r>
              <a:rPr lang="en-US" sz="2200" dirty="0">
                <a:latin typeface="Arial" panose="020B0604020202020204" pitchFamily="34" charset="0"/>
                <a:cs typeface="Arial" panose="020B0604020202020204" pitchFamily="34" charset="0"/>
              </a:rPr>
              <a:t>All the requirements of ISO 9001:2015 are generic and are intended to be applicable to any organization, regardless of its type or size, or the products and services it provides.</a:t>
            </a:r>
          </a:p>
        </p:txBody>
      </p:sp>
      <p:sp>
        <p:nvSpPr>
          <p:cNvPr id="5" name="Rectangle 4">
            <a:extLst>
              <a:ext uri="{FF2B5EF4-FFF2-40B4-BE49-F238E27FC236}">
                <a16:creationId xmlns:a16="http://schemas.microsoft.com/office/drawing/2014/main" id="{CE12A923-7550-45E6-9034-BB0546529778}"/>
              </a:ext>
            </a:extLst>
          </p:cNvPr>
          <p:cNvSpPr/>
          <p:nvPr/>
        </p:nvSpPr>
        <p:spPr>
          <a:xfrm>
            <a:off x="5884441" y="6152823"/>
            <a:ext cx="5147628"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hlinkClick r:id="rId2"/>
              </a:rPr>
              <a:t>https://www.iso.org/standard/43447.html</a:t>
            </a:r>
            <a:endParaRPr lang="en-US" dirty="0"/>
          </a:p>
        </p:txBody>
      </p:sp>
    </p:spTree>
    <p:extLst>
      <p:ext uri="{BB962C8B-B14F-4D97-AF65-F5344CB8AC3E}">
        <p14:creationId xmlns:p14="http://schemas.microsoft.com/office/powerpoint/2010/main" val="102323186"/>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38" name="Rectangle 2">
            <a:extLst>
              <a:ext uri="{FF2B5EF4-FFF2-40B4-BE49-F238E27FC236}">
                <a16:creationId xmlns:a16="http://schemas.microsoft.com/office/drawing/2014/main" id="{FF462378-CC3F-42D7-A4AF-D72FBFD88ED2}"/>
              </a:ext>
            </a:extLst>
          </p:cNvPr>
          <p:cNvSpPr>
            <a:spLocks noGrp="1" noChangeArrowheads="1"/>
          </p:cNvSpPr>
          <p:nvPr>
            <p:ph type="title" idx="4294967295"/>
          </p:nvPr>
        </p:nvSpPr>
        <p:spPr>
          <a:xfrm>
            <a:off x="527538" y="4756638"/>
            <a:ext cx="11139854" cy="930447"/>
          </a:xfrm>
        </p:spPr>
        <p:txBody>
          <a:bodyPr vert="horz" lIns="91440" tIns="45720" rIns="91440" bIns="45720" rtlCol="0" anchor="b">
            <a:noAutofit/>
          </a:bodyPr>
          <a:lstStyle/>
          <a:p>
            <a:pPr algn="ctr"/>
            <a:r>
              <a:rPr lang="en-US" altLang="en-US" sz="3600" b="1" i="1" dirty="0">
                <a:solidFill>
                  <a:srgbClr val="FFFFFF"/>
                </a:solidFill>
                <a:effectLst>
                  <a:outerShdw blurRad="38100" dist="38100" dir="2700000" algn="tl">
                    <a:srgbClr val="000000">
                      <a:alpha val="43137"/>
                    </a:srgbClr>
                  </a:outerShdw>
                </a:effectLst>
              </a:rPr>
              <a:t>Software Engineering</a:t>
            </a:r>
          </a:p>
        </p:txBody>
      </p:sp>
      <p:cxnSp>
        <p:nvCxnSpPr>
          <p:cNvPr id="84" name="Straight Connector 8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4340" name="Rectangle 4">
            <a:extLst>
              <a:ext uri="{FF2B5EF4-FFF2-40B4-BE49-F238E27FC236}">
                <a16:creationId xmlns:a16="http://schemas.microsoft.com/office/drawing/2014/main" id="{44E68649-8871-4033-8C8A-5D5A7AE0D4A1}"/>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just" defTabSz="914400" rtl="0" eaLnBrk="1" fontAlgn="auto" latinLnBrk="0" hangingPunct="1">
              <a:lnSpc>
                <a:spcPct val="100000"/>
              </a:lnSpc>
              <a:spcBef>
                <a:spcPct val="50000"/>
              </a:spcBef>
              <a:spcAft>
                <a:spcPts val="0"/>
              </a:spcAft>
              <a:buClrTx/>
              <a:buSzTx/>
              <a:buFontTx/>
              <a:buNone/>
              <a:tabLst/>
              <a:defRPr/>
            </a:pPr>
            <a:endParaRPr kumimoji="0" lang="ru-RU"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A1487302-02FF-4B59-90D4-550EFDD00E0E}"/>
              </a:ext>
            </a:extLst>
          </p:cNvPr>
          <p:cNvSpPr txBox="1"/>
          <p:nvPr/>
        </p:nvSpPr>
        <p:spPr>
          <a:xfrm>
            <a:off x="527538" y="2110154"/>
            <a:ext cx="3339115" cy="646331"/>
          </a:xfrm>
          <a:prstGeom prst="rect">
            <a:avLst/>
          </a:prstGeom>
          <a:noFill/>
          <a:effectLst>
            <a:glow rad="228600">
              <a:schemeClr val="accent2">
                <a:satMod val="175000"/>
                <a:alpha val="40000"/>
              </a:scheme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Algerian" panose="04020705040A02060702" pitchFamily="82" charset="0"/>
                <a:ea typeface="+mn-ea"/>
                <a:cs typeface="+mn-cs"/>
              </a:rPr>
              <a:t>Background</a:t>
            </a:r>
          </a:p>
        </p:txBody>
      </p:sp>
      <p:sp>
        <p:nvSpPr>
          <p:cNvPr id="13" name="TextBox 12">
            <a:extLst>
              <a:ext uri="{FF2B5EF4-FFF2-40B4-BE49-F238E27FC236}">
                <a16:creationId xmlns:a16="http://schemas.microsoft.com/office/drawing/2014/main" id="{04A0FC40-4DAC-451F-BDEA-BA06F8FA11E8}"/>
              </a:ext>
            </a:extLst>
          </p:cNvPr>
          <p:cNvSpPr txBox="1"/>
          <p:nvPr/>
        </p:nvSpPr>
        <p:spPr>
          <a:xfrm>
            <a:off x="4162977" y="2110154"/>
            <a:ext cx="388866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lgerian" panose="04020705040A02060702" pitchFamily="82" charset="0"/>
                <a:ea typeface="+mn-ea"/>
                <a:cs typeface="+mn-cs"/>
              </a:rPr>
              <a:t>METHODOLOGIES</a:t>
            </a:r>
          </a:p>
        </p:txBody>
      </p:sp>
      <p:sp>
        <p:nvSpPr>
          <p:cNvPr id="14" name="TextBox 13">
            <a:extLst>
              <a:ext uri="{FF2B5EF4-FFF2-40B4-BE49-F238E27FC236}">
                <a16:creationId xmlns:a16="http://schemas.microsoft.com/office/drawing/2014/main" id="{F677ECE9-3766-4CC7-BB2D-1BD7A4A6A445}"/>
              </a:ext>
            </a:extLst>
          </p:cNvPr>
          <p:cNvSpPr txBox="1"/>
          <p:nvPr/>
        </p:nvSpPr>
        <p:spPr>
          <a:xfrm>
            <a:off x="8614116" y="2111913"/>
            <a:ext cx="333911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E7E6E6"/>
                </a:solidFill>
                <a:effectLst>
                  <a:outerShdw blurRad="38100" dist="38100" dir="2700000" algn="tl">
                    <a:srgbClr val="000000">
                      <a:alpha val="43137"/>
                    </a:srgbClr>
                  </a:outerShdw>
                </a:effectLst>
                <a:uLnTx/>
                <a:uFillTx/>
                <a:latin typeface="Algerian" panose="04020705040A02060702" pitchFamily="82" charset="0"/>
                <a:ea typeface="+mn-ea"/>
                <a:cs typeface="+mn-cs"/>
              </a:rPr>
              <a:t>SDLC stages</a:t>
            </a:r>
          </a:p>
        </p:txBody>
      </p:sp>
    </p:spTree>
    <p:extLst>
      <p:ext uri="{BB962C8B-B14F-4D97-AF65-F5344CB8AC3E}">
        <p14:creationId xmlns:p14="http://schemas.microsoft.com/office/powerpoint/2010/main" val="2173505726"/>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159656" y="2481942"/>
            <a:ext cx="2583543" cy="238548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br>
              <a:rPr lang="en-US" sz="1800" i="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2000" i="1" dirty="0">
                <a:solidFill>
                  <a:schemeClr val="bg1"/>
                </a:solidFill>
                <a:effectLst>
                  <a:outerShdw blurRad="38100" dist="38100" dir="2700000" algn="tl">
                    <a:srgbClr val="000000">
                      <a:alpha val="43137"/>
                    </a:srgbClr>
                  </a:outerShdw>
                </a:effectLst>
                <a:latin typeface="Arial Black" panose="020B0A04020102020204" pitchFamily="34" charset="0"/>
              </a:rPr>
              <a:t>Software Development Lifecycle </a:t>
            </a:r>
            <a:r>
              <a:rPr lang="en-US" sz="2000" i="1" dirty="0">
                <a:solidFill>
                  <a:srgbClr val="FFC000"/>
                </a:solidFill>
                <a:effectLst>
                  <a:outerShdw blurRad="38100" dist="38100" dir="2700000" algn="tl">
                    <a:srgbClr val="000000">
                      <a:alpha val="43137"/>
                    </a:srgbClr>
                  </a:outerShdw>
                </a:effectLst>
                <a:latin typeface="Arial Black" panose="020B0A04020102020204" pitchFamily="34" charset="0"/>
              </a:rPr>
              <a:t>SDLC</a:t>
            </a:r>
            <a:endParaRPr lang="en-US" sz="2000" b="1" i="1" kern="1200" dirty="0">
              <a:solidFill>
                <a:srgbClr val="FFC000"/>
              </a:solidFill>
              <a:effectLst>
                <a:outerShdw blurRad="38100" dist="38100" dir="2700000" algn="tl">
                  <a:srgbClr val="000000">
                    <a:alpha val="43137"/>
                  </a:srgbClr>
                </a:outerShdw>
              </a:effectLst>
            </a:endParaRPr>
          </a:p>
        </p:txBody>
      </p:sp>
      <p:pic>
        <p:nvPicPr>
          <p:cNvPr id="8" name="Picture 2" descr="Image result for SDLC IMAGE">
            <a:extLst>
              <a:ext uri="{FF2B5EF4-FFF2-40B4-BE49-F238E27FC236}">
                <a16:creationId xmlns:a16="http://schemas.microsoft.com/office/drawing/2014/main" id="{9AD8E767-BBC3-43E0-84F9-5B2C3384C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829" y="287501"/>
            <a:ext cx="7159440" cy="628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179724"/>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D027F1-B986-4EF2-ADF4-8B2756F8055E}"/>
              </a:ext>
            </a:extLst>
          </p:cNvPr>
          <p:cNvSpPr txBox="1"/>
          <p:nvPr/>
        </p:nvSpPr>
        <p:spPr>
          <a:xfrm>
            <a:off x="4901710" y="1976308"/>
            <a:ext cx="7186247" cy="1815882"/>
          </a:xfrm>
          <a:prstGeom prst="rect">
            <a:avLst/>
          </a:prstGeom>
          <a:noFill/>
        </p:spPr>
        <p:txBody>
          <a:bodyPr wrap="square" rtlCol="0">
            <a:spAutoFit/>
          </a:bodyPr>
          <a:lstStyle/>
          <a:p>
            <a:r>
              <a:rPr lang="en-US" sz="2800" i="1" dirty="0">
                <a:effectLst>
                  <a:outerShdw blurRad="38100" dist="38100" dir="2700000" algn="tl">
                    <a:srgbClr val="000000">
                      <a:alpha val="43137"/>
                    </a:srgbClr>
                  </a:outerShdw>
                </a:effectLst>
              </a:rPr>
              <a:t>Software Development Life Cycle is a well defined and systematic approach, practiced for the development of a reliable high quality software system.</a:t>
            </a:r>
          </a:p>
        </p:txBody>
      </p:sp>
    </p:spTree>
    <p:extLst>
      <p:ext uri="{BB962C8B-B14F-4D97-AF65-F5344CB8AC3E}">
        <p14:creationId xmlns:p14="http://schemas.microsoft.com/office/powerpoint/2010/main" val="4168661607"/>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D027F1-B986-4EF2-ADF4-8B2756F8055E}"/>
              </a:ext>
            </a:extLst>
          </p:cNvPr>
          <p:cNvSpPr txBox="1"/>
          <p:nvPr/>
        </p:nvSpPr>
        <p:spPr>
          <a:xfrm>
            <a:off x="4901710" y="643467"/>
            <a:ext cx="7186247" cy="5170646"/>
          </a:xfrm>
          <a:prstGeom prst="rect">
            <a:avLst/>
          </a:prstGeom>
          <a:noFill/>
        </p:spPr>
        <p:txBody>
          <a:bodyPr wrap="square" rtlCol="0">
            <a:spAutoFit/>
          </a:bodyPr>
          <a:lstStyle/>
          <a:p>
            <a:pPr fontAlgn="base"/>
            <a:r>
              <a:rPr lang="en-US" sz="2400" dirty="0"/>
              <a:t>The various stages of the Software Development Life (SDLC) are structured such a way that the result produced by one stage is fed to the next one. There are mainly five stages in the SDLC:</a:t>
            </a:r>
          </a:p>
          <a:p>
            <a:pPr fontAlgn="base"/>
            <a:endParaRPr lang="en-US" sz="2400" b="1" dirty="0"/>
          </a:p>
          <a:p>
            <a:pPr marL="342900" indent="-342900" fontAlgn="base">
              <a:buFont typeface="Wingdings" panose="05000000000000000000" pitchFamily="2" charset="2"/>
              <a:buChar char="v"/>
            </a:pPr>
            <a:r>
              <a:rPr lang="en-US" sz="2400" b="1" dirty="0"/>
              <a:t>Requirement Analysis</a:t>
            </a:r>
            <a:endParaRPr lang="en-US" sz="2400" dirty="0"/>
          </a:p>
          <a:p>
            <a:pPr fontAlgn="base"/>
            <a:r>
              <a:rPr lang="en-US" sz="2400" dirty="0"/>
              <a:t>The requirements of the software are analyzed and gathered at this stage. Various stakeholders collaborate at this stage by means of thorough discussions and analysis to determine the purpose, features, and functionalities of a software solution. Accordingly, a ‘Requirement Specification’ document is developed to be used as a guide for the next stage.</a:t>
            </a:r>
          </a:p>
          <a:p>
            <a:pPr fontAlgn="base"/>
            <a:endParaRPr lang="en-US" dirty="0"/>
          </a:p>
        </p:txBody>
      </p:sp>
    </p:spTree>
    <p:extLst>
      <p:ext uri="{BB962C8B-B14F-4D97-AF65-F5344CB8AC3E}">
        <p14:creationId xmlns:p14="http://schemas.microsoft.com/office/powerpoint/2010/main" val="1331165172"/>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D027F1-B986-4EF2-ADF4-8B2756F8055E}"/>
              </a:ext>
            </a:extLst>
          </p:cNvPr>
          <p:cNvSpPr txBox="1"/>
          <p:nvPr/>
        </p:nvSpPr>
        <p:spPr>
          <a:xfrm>
            <a:off x="4901710" y="289679"/>
            <a:ext cx="7186247" cy="6278642"/>
          </a:xfrm>
          <a:prstGeom prst="rect">
            <a:avLst/>
          </a:prstGeom>
          <a:noFill/>
        </p:spPr>
        <p:txBody>
          <a:bodyPr wrap="square" rtlCol="0">
            <a:spAutoFit/>
          </a:bodyPr>
          <a:lstStyle/>
          <a:p>
            <a:pPr marL="342900" indent="-342900" fontAlgn="base">
              <a:buFont typeface="Wingdings" panose="05000000000000000000" pitchFamily="2" charset="2"/>
              <a:buChar char="v"/>
            </a:pPr>
            <a:r>
              <a:rPr lang="en-US" sz="2400" b="1" dirty="0"/>
              <a:t>Design</a:t>
            </a:r>
          </a:p>
          <a:p>
            <a:pPr fontAlgn="base"/>
            <a:r>
              <a:rPr lang="en-US" sz="2400" dirty="0"/>
              <a:t>In this stage the software and system architecture, deign patterns, static and dynamic models are designed using the ‘Requirement Specification’ from the previous stage. The design stage also establishes what hardware is needed. The design documents from is stage is combined with the Requirement Specification from the previous stage to build comprehensive ‘Software Requirement Specification’ or ‘Product Requirement Document’., which is fed to the next stage for development.</a:t>
            </a:r>
          </a:p>
          <a:p>
            <a:pPr fontAlgn="base"/>
            <a:endParaRPr lang="en-US" sz="2400" dirty="0"/>
          </a:p>
          <a:p>
            <a:pPr marL="342900" indent="-342900" fontAlgn="base">
              <a:buFont typeface="Wingdings" panose="05000000000000000000" pitchFamily="2" charset="2"/>
              <a:buChar char="v"/>
            </a:pPr>
            <a:r>
              <a:rPr lang="en-US" sz="2400" b="1" dirty="0"/>
              <a:t>Implementation &amp; Coding</a:t>
            </a:r>
            <a:endParaRPr lang="en-US" sz="2400" dirty="0"/>
          </a:p>
          <a:p>
            <a:pPr fontAlgn="base"/>
            <a:r>
              <a:rPr lang="en-US" sz="2400" dirty="0"/>
              <a:t>In this stage, the actual coding is done and the code is produced based on the design specifications. This is the most critical and also the longest stage in the SDLC.</a:t>
            </a:r>
          </a:p>
          <a:p>
            <a:pPr fontAlgn="base"/>
            <a:endParaRPr lang="en-US" b="1" dirty="0"/>
          </a:p>
        </p:txBody>
      </p:sp>
    </p:spTree>
    <p:extLst>
      <p:ext uri="{BB962C8B-B14F-4D97-AF65-F5344CB8AC3E}">
        <p14:creationId xmlns:p14="http://schemas.microsoft.com/office/powerpoint/2010/main" val="2301351307"/>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38" name="Rectangle 2">
            <a:extLst>
              <a:ext uri="{FF2B5EF4-FFF2-40B4-BE49-F238E27FC236}">
                <a16:creationId xmlns:a16="http://schemas.microsoft.com/office/drawing/2014/main" id="{FF462378-CC3F-42D7-A4AF-D72FBFD88ED2}"/>
              </a:ext>
            </a:extLst>
          </p:cNvPr>
          <p:cNvSpPr>
            <a:spLocks noGrp="1" noChangeArrowheads="1"/>
          </p:cNvSpPr>
          <p:nvPr>
            <p:ph type="title" idx="4294967295"/>
          </p:nvPr>
        </p:nvSpPr>
        <p:spPr>
          <a:xfrm>
            <a:off x="527538" y="4756638"/>
            <a:ext cx="11139854" cy="930447"/>
          </a:xfrm>
        </p:spPr>
        <p:txBody>
          <a:bodyPr vert="horz" lIns="91440" tIns="45720" rIns="91440" bIns="45720" rtlCol="0" anchor="b">
            <a:noAutofit/>
          </a:bodyPr>
          <a:lstStyle/>
          <a:p>
            <a:pPr algn="ctr"/>
            <a:r>
              <a:rPr lang="en-US" altLang="en-US" sz="3600" b="1" i="1" dirty="0">
                <a:solidFill>
                  <a:srgbClr val="FFFFFF"/>
                </a:solidFill>
                <a:effectLst>
                  <a:outerShdw blurRad="38100" dist="38100" dir="2700000" algn="tl">
                    <a:srgbClr val="000000">
                      <a:alpha val="43137"/>
                    </a:srgbClr>
                  </a:outerShdw>
                </a:effectLst>
              </a:rPr>
              <a:t>Software Engineering</a:t>
            </a:r>
          </a:p>
        </p:txBody>
      </p:sp>
      <p:cxnSp>
        <p:nvCxnSpPr>
          <p:cNvPr id="84" name="Straight Connector 8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4340" name="Rectangle 4">
            <a:extLst>
              <a:ext uri="{FF2B5EF4-FFF2-40B4-BE49-F238E27FC236}">
                <a16:creationId xmlns:a16="http://schemas.microsoft.com/office/drawing/2014/main" id="{44E68649-8871-4033-8C8A-5D5A7AE0D4A1}"/>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just" defTabSz="914400" rtl="0" eaLnBrk="1" fontAlgn="auto" latinLnBrk="0" hangingPunct="1">
              <a:lnSpc>
                <a:spcPct val="100000"/>
              </a:lnSpc>
              <a:spcBef>
                <a:spcPct val="50000"/>
              </a:spcBef>
              <a:spcAft>
                <a:spcPts val="0"/>
              </a:spcAft>
              <a:buClrTx/>
              <a:buSzTx/>
              <a:buFontTx/>
              <a:buNone/>
              <a:tabLst/>
              <a:defRPr/>
            </a:pPr>
            <a:endParaRPr kumimoji="0" lang="ru-RU"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A1487302-02FF-4B59-90D4-550EFDD00E0E}"/>
              </a:ext>
            </a:extLst>
          </p:cNvPr>
          <p:cNvSpPr txBox="1"/>
          <p:nvPr/>
        </p:nvSpPr>
        <p:spPr>
          <a:xfrm>
            <a:off x="527538" y="2110154"/>
            <a:ext cx="3339115" cy="646331"/>
          </a:xfrm>
          <a:prstGeom prst="rect">
            <a:avLst/>
          </a:prstGeom>
          <a:noFill/>
          <a:effectLst>
            <a:glow rad="228600">
              <a:schemeClr val="accent2">
                <a:satMod val="175000"/>
                <a:alpha val="40000"/>
              </a:schemeClr>
            </a:glow>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lgerian" panose="04020705040A02060702" pitchFamily="82" charset="0"/>
                <a:ea typeface="+mn-ea"/>
                <a:cs typeface="+mn-cs"/>
              </a:rPr>
              <a:t>Background</a:t>
            </a:r>
          </a:p>
        </p:txBody>
      </p:sp>
      <p:sp>
        <p:nvSpPr>
          <p:cNvPr id="13" name="TextBox 12">
            <a:extLst>
              <a:ext uri="{FF2B5EF4-FFF2-40B4-BE49-F238E27FC236}">
                <a16:creationId xmlns:a16="http://schemas.microsoft.com/office/drawing/2014/main" id="{04A0FC40-4DAC-451F-BDEA-BA06F8FA11E8}"/>
              </a:ext>
            </a:extLst>
          </p:cNvPr>
          <p:cNvSpPr txBox="1"/>
          <p:nvPr/>
        </p:nvSpPr>
        <p:spPr>
          <a:xfrm>
            <a:off x="4162977" y="2110154"/>
            <a:ext cx="388866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E7E6E6"/>
                </a:solidFill>
                <a:effectLst>
                  <a:outerShdw blurRad="38100" dist="38100" dir="2700000" algn="tl">
                    <a:srgbClr val="000000">
                      <a:alpha val="43137"/>
                    </a:srgbClr>
                  </a:outerShdw>
                </a:effectLst>
                <a:uLnTx/>
                <a:uFillTx/>
                <a:latin typeface="Algerian" panose="04020705040A02060702" pitchFamily="82" charset="0"/>
                <a:ea typeface="+mn-ea"/>
                <a:cs typeface="+mn-cs"/>
              </a:rPr>
              <a:t>METHODOLOGIES</a:t>
            </a:r>
          </a:p>
        </p:txBody>
      </p:sp>
      <p:sp>
        <p:nvSpPr>
          <p:cNvPr id="14" name="TextBox 13">
            <a:extLst>
              <a:ext uri="{FF2B5EF4-FFF2-40B4-BE49-F238E27FC236}">
                <a16:creationId xmlns:a16="http://schemas.microsoft.com/office/drawing/2014/main" id="{F677ECE9-3766-4CC7-BB2D-1BD7A4A6A445}"/>
              </a:ext>
            </a:extLst>
          </p:cNvPr>
          <p:cNvSpPr txBox="1"/>
          <p:nvPr/>
        </p:nvSpPr>
        <p:spPr>
          <a:xfrm>
            <a:off x="8614116" y="2111913"/>
            <a:ext cx="333911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E7E6E6"/>
                </a:solidFill>
                <a:effectLst>
                  <a:outerShdw blurRad="38100" dist="38100" dir="2700000" algn="tl">
                    <a:srgbClr val="000000">
                      <a:alpha val="43137"/>
                    </a:srgbClr>
                  </a:outerShdw>
                </a:effectLst>
                <a:uLnTx/>
                <a:uFillTx/>
                <a:latin typeface="Algerian" panose="04020705040A02060702" pitchFamily="82" charset="0"/>
                <a:ea typeface="+mn-ea"/>
                <a:cs typeface="+mn-cs"/>
              </a:rPr>
              <a:t>SDLC stages</a:t>
            </a:r>
          </a:p>
        </p:txBody>
      </p:sp>
    </p:spTree>
    <p:extLst>
      <p:ext uri="{BB962C8B-B14F-4D97-AF65-F5344CB8AC3E}">
        <p14:creationId xmlns:p14="http://schemas.microsoft.com/office/powerpoint/2010/main" val="1304725350"/>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D027F1-B986-4EF2-ADF4-8B2756F8055E}"/>
              </a:ext>
            </a:extLst>
          </p:cNvPr>
          <p:cNvSpPr txBox="1"/>
          <p:nvPr/>
        </p:nvSpPr>
        <p:spPr>
          <a:xfrm>
            <a:off x="4901710" y="643467"/>
            <a:ext cx="7186247" cy="4893647"/>
          </a:xfrm>
          <a:prstGeom prst="rect">
            <a:avLst/>
          </a:prstGeom>
          <a:noFill/>
        </p:spPr>
        <p:txBody>
          <a:bodyPr wrap="square" rtlCol="0">
            <a:spAutoFit/>
          </a:bodyPr>
          <a:lstStyle/>
          <a:p>
            <a:pPr marL="342900" indent="-342900" fontAlgn="base">
              <a:buFont typeface="Wingdings" panose="05000000000000000000" pitchFamily="2" charset="2"/>
              <a:buChar char="v"/>
            </a:pPr>
            <a:r>
              <a:rPr lang="en-US" sz="2400" b="1" dirty="0"/>
              <a:t>Testing</a:t>
            </a:r>
            <a:endParaRPr lang="en-US" sz="2400" dirty="0"/>
          </a:p>
          <a:p>
            <a:pPr fontAlgn="base"/>
            <a:r>
              <a:rPr lang="en-US" sz="2400" dirty="0"/>
              <a:t>After the development of the code, it is tested to see if it meets all the requirements that were determined in the first stage. Various kinds of testing such as system testing, unit testing, acceptance testing, and integration testing are carried out.</a:t>
            </a:r>
          </a:p>
          <a:p>
            <a:pPr fontAlgn="base"/>
            <a:endParaRPr lang="en-US" sz="2400" b="1" dirty="0"/>
          </a:p>
          <a:p>
            <a:pPr marL="342900" indent="-342900" fontAlgn="base">
              <a:buFont typeface="Wingdings" panose="05000000000000000000" pitchFamily="2" charset="2"/>
              <a:buChar char="v"/>
            </a:pPr>
            <a:r>
              <a:rPr lang="en-US" sz="2400" b="1" dirty="0"/>
              <a:t>Maintenance</a:t>
            </a:r>
            <a:endParaRPr lang="en-US" sz="2400" dirty="0"/>
          </a:p>
          <a:p>
            <a:pPr fontAlgn="base"/>
            <a:r>
              <a:rPr lang="en-US" sz="2400" dirty="0"/>
              <a:t>This is the final stage, where the finished software is delivered to the customer. The real problems are identified once the customer begins use. These problems are addressed from time to time as they crop up.</a:t>
            </a:r>
          </a:p>
        </p:txBody>
      </p:sp>
    </p:spTree>
    <p:extLst>
      <p:ext uri="{BB962C8B-B14F-4D97-AF65-F5344CB8AC3E}">
        <p14:creationId xmlns:p14="http://schemas.microsoft.com/office/powerpoint/2010/main" val="1123167958"/>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Waterfall</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a:extLst>
              <a:ext uri="{FF2B5EF4-FFF2-40B4-BE49-F238E27FC236}">
                <a16:creationId xmlns:a16="http://schemas.microsoft.com/office/drawing/2014/main" id="{FD312F7E-59A9-4759-89B5-48352B6DE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396" y="1080156"/>
            <a:ext cx="6460542" cy="496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5489"/>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Waterfall</a:t>
            </a:r>
            <a:endParaRPr lang="en-US" sz="2800" b="1" i="1" kern="1200" dirty="0">
              <a:solidFill>
                <a:srgbClr val="FF0000"/>
              </a:solidFill>
              <a:effectLst>
                <a:outerShdw blurRad="38100" dist="38100" dir="2700000" algn="tl">
                  <a:srgbClr val="000000">
                    <a:alpha val="43137"/>
                  </a:srgbClr>
                </a:outerShdw>
              </a:effectLst>
            </a:endParaRPr>
          </a:p>
        </p:txBody>
      </p:sp>
      <p:pic>
        <p:nvPicPr>
          <p:cNvPr id="6" name="Picture 2" descr="Related image">
            <a:extLst>
              <a:ext uri="{FF2B5EF4-FFF2-40B4-BE49-F238E27FC236}">
                <a16:creationId xmlns:a16="http://schemas.microsoft.com/office/drawing/2014/main" id="{FD312F7E-59A9-4759-89B5-48352B6DE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2" y="3301988"/>
            <a:ext cx="4473122" cy="34758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304DA51-27E8-40BF-818B-C2DAD2C32FE2}"/>
              </a:ext>
            </a:extLst>
          </p:cNvPr>
          <p:cNvSpPr txBox="1"/>
          <p:nvPr/>
        </p:nvSpPr>
        <p:spPr>
          <a:xfrm>
            <a:off x="4918346" y="1101385"/>
            <a:ext cx="7186247" cy="4401205"/>
          </a:xfrm>
          <a:prstGeom prst="rect">
            <a:avLst/>
          </a:prstGeom>
          <a:noFill/>
        </p:spPr>
        <p:txBody>
          <a:bodyPr wrap="square" rtlCol="0">
            <a:spAutoFit/>
          </a:bodyPr>
          <a:lstStyle/>
          <a:p>
            <a:pPr marL="457200" indent="-457200">
              <a:buFont typeface="Wingdings" panose="05000000000000000000" pitchFamily="2" charset="2"/>
              <a:buChar char="Ø"/>
            </a:pPr>
            <a:r>
              <a:rPr lang="en-US" sz="2800" i="1" dirty="0">
                <a:effectLst>
                  <a:outerShdw blurRad="38100" dist="38100" dir="2700000" algn="tl">
                    <a:srgbClr val="000000">
                      <a:alpha val="43137"/>
                    </a:srgbClr>
                  </a:outerShdw>
                </a:effectLst>
              </a:rPr>
              <a:t>Waterfall model is the earliest SDLC approach that was used for software development.</a:t>
            </a:r>
          </a:p>
          <a:p>
            <a:pPr marL="457200" indent="-457200">
              <a:buFont typeface="Wingdings" panose="05000000000000000000" pitchFamily="2" charset="2"/>
              <a:buChar char="Ø"/>
            </a:pPr>
            <a:endParaRPr lang="en-US" sz="2800" i="1" dirty="0">
              <a:effectLst>
                <a:outerShdw blurRad="38100" dist="38100" dir="2700000" algn="tl">
                  <a:srgbClr val="000000">
                    <a:alpha val="43137"/>
                  </a:srgbClr>
                </a:outerShdw>
              </a:effectLst>
            </a:endParaRPr>
          </a:p>
          <a:p>
            <a:pPr marL="457200" indent="-457200">
              <a:buFont typeface="Wingdings" panose="05000000000000000000" pitchFamily="2" charset="2"/>
              <a:buChar char="Ø"/>
            </a:pPr>
            <a:r>
              <a:rPr lang="en-US" sz="2800" i="1" dirty="0">
                <a:effectLst>
                  <a:outerShdw blurRad="38100" dist="38100" dir="2700000" algn="tl">
                    <a:srgbClr val="000000">
                      <a:alpha val="43137"/>
                    </a:srgbClr>
                  </a:outerShdw>
                </a:effectLst>
              </a:rPr>
              <a:t>The Waterfall Model illustrates the software development process in a linear sequential flow, hence it is also referred to as a linear-sequential life cycle model. This means that any phase in the development process begins only if the previous phase is complete. In Waterfall Model phases do not overlap.</a:t>
            </a:r>
          </a:p>
        </p:txBody>
      </p:sp>
    </p:spTree>
    <p:extLst>
      <p:ext uri="{BB962C8B-B14F-4D97-AF65-F5344CB8AC3E}">
        <p14:creationId xmlns:p14="http://schemas.microsoft.com/office/powerpoint/2010/main" val="356949537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Waterfall</a:t>
            </a:r>
            <a:endParaRPr lang="en-US" sz="2800" b="1" i="1" kern="1200" dirty="0">
              <a:solidFill>
                <a:srgbClr val="FF0000"/>
              </a:solidFill>
              <a:effectLst>
                <a:outerShdw blurRad="38100" dist="38100" dir="2700000" algn="tl">
                  <a:srgbClr val="000000">
                    <a:alpha val="43137"/>
                  </a:srgbClr>
                </a:outerShdw>
              </a:effectLst>
            </a:endParaRPr>
          </a:p>
        </p:txBody>
      </p:sp>
      <p:pic>
        <p:nvPicPr>
          <p:cNvPr id="6" name="Picture 2" descr="Related image">
            <a:extLst>
              <a:ext uri="{FF2B5EF4-FFF2-40B4-BE49-F238E27FC236}">
                <a16:creationId xmlns:a16="http://schemas.microsoft.com/office/drawing/2014/main" id="{FD312F7E-59A9-4759-89B5-48352B6DE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2" y="3301988"/>
            <a:ext cx="4473122" cy="34758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DLC IMAGE">
            <a:extLst>
              <a:ext uri="{FF2B5EF4-FFF2-40B4-BE49-F238E27FC236}">
                <a16:creationId xmlns:a16="http://schemas.microsoft.com/office/drawing/2014/main" id="{0875EA84-18EC-42C3-9623-ACAA7E0AE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353" y="805620"/>
            <a:ext cx="5832626" cy="524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365500"/>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Waterfall</a:t>
            </a:r>
            <a:endParaRPr lang="en-US" sz="2800" b="1" i="1" kern="1200" dirty="0">
              <a:solidFill>
                <a:srgbClr val="FF0000"/>
              </a:solidFill>
              <a:effectLst>
                <a:outerShdw blurRad="38100" dist="38100" dir="2700000" algn="tl">
                  <a:srgbClr val="000000">
                    <a:alpha val="43137"/>
                  </a:srgbClr>
                </a:outerShdw>
              </a:effectLst>
            </a:endParaRPr>
          </a:p>
        </p:txBody>
      </p:sp>
      <p:pic>
        <p:nvPicPr>
          <p:cNvPr id="6" name="Picture 2" descr="Related image">
            <a:extLst>
              <a:ext uri="{FF2B5EF4-FFF2-40B4-BE49-F238E27FC236}">
                <a16:creationId xmlns:a16="http://schemas.microsoft.com/office/drawing/2014/main" id="{FD312F7E-59A9-4759-89B5-48352B6DE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2" y="3301988"/>
            <a:ext cx="4473122" cy="34758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7344078-050E-4C8B-A590-506FDDDD9B3A}"/>
              </a:ext>
            </a:extLst>
          </p:cNvPr>
          <p:cNvPicPr>
            <a:picLocks noChangeAspect="1"/>
          </p:cNvPicPr>
          <p:nvPr/>
        </p:nvPicPr>
        <p:blipFill>
          <a:blip r:embed="rId3"/>
          <a:stretch>
            <a:fillRect/>
          </a:stretch>
        </p:blipFill>
        <p:spPr>
          <a:xfrm>
            <a:off x="4918346" y="1319596"/>
            <a:ext cx="7060726" cy="4218807"/>
          </a:xfrm>
          <a:prstGeom prst="rect">
            <a:avLst/>
          </a:prstGeom>
        </p:spPr>
      </p:pic>
    </p:spTree>
    <p:extLst>
      <p:ext uri="{BB962C8B-B14F-4D97-AF65-F5344CB8AC3E}">
        <p14:creationId xmlns:p14="http://schemas.microsoft.com/office/powerpoint/2010/main" val="4030985921"/>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SDLC Waterfall</a:t>
            </a:r>
          </a:p>
        </p:txBody>
      </p:sp>
      <p:pic>
        <p:nvPicPr>
          <p:cNvPr id="7" name="Picture 2" descr="Related image">
            <a:extLst>
              <a:ext uri="{FF2B5EF4-FFF2-40B4-BE49-F238E27FC236}">
                <a16:creationId xmlns:a16="http://schemas.microsoft.com/office/drawing/2014/main" id="{7B71E3D8-434E-49F1-B9E6-059606D0E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779" y="239464"/>
            <a:ext cx="3325365" cy="25839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DC88740-0446-4663-B409-6F4518D9DA35}"/>
              </a:ext>
            </a:extLst>
          </p:cNvPr>
          <p:cNvPicPr>
            <a:picLocks noChangeAspect="1"/>
          </p:cNvPicPr>
          <p:nvPr/>
        </p:nvPicPr>
        <p:blipFill>
          <a:blip r:embed="rId3"/>
          <a:stretch>
            <a:fillRect/>
          </a:stretch>
        </p:blipFill>
        <p:spPr>
          <a:xfrm>
            <a:off x="3624420" y="2823410"/>
            <a:ext cx="8477198" cy="3513221"/>
          </a:xfrm>
          <a:prstGeom prst="rect">
            <a:avLst/>
          </a:prstGeom>
        </p:spPr>
      </p:pic>
    </p:spTree>
    <p:extLst>
      <p:ext uri="{BB962C8B-B14F-4D97-AF65-F5344CB8AC3E}">
        <p14:creationId xmlns:p14="http://schemas.microsoft.com/office/powerpoint/2010/main" val="472941818"/>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V Model</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SDLC IMAGE">
            <a:extLst>
              <a:ext uri="{FF2B5EF4-FFF2-40B4-BE49-F238E27FC236}">
                <a16:creationId xmlns:a16="http://schemas.microsoft.com/office/drawing/2014/main" id="{97610BC1-C91F-484D-88C0-759D4AED2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710" y="1026694"/>
            <a:ext cx="7122817" cy="4539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15368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SDLC </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V Model</a:t>
            </a:r>
          </a:p>
        </p:txBody>
      </p:sp>
      <p:pic>
        <p:nvPicPr>
          <p:cNvPr id="6" name="Picture 5">
            <a:extLst>
              <a:ext uri="{FF2B5EF4-FFF2-40B4-BE49-F238E27FC236}">
                <a16:creationId xmlns:a16="http://schemas.microsoft.com/office/drawing/2014/main" id="{70BDB143-BF1E-46CF-9C0D-E3B44FB622D2}"/>
              </a:ext>
            </a:extLst>
          </p:cNvPr>
          <p:cNvPicPr>
            <a:picLocks noChangeAspect="1"/>
          </p:cNvPicPr>
          <p:nvPr/>
        </p:nvPicPr>
        <p:blipFill>
          <a:blip r:embed="rId2"/>
          <a:stretch>
            <a:fillRect/>
          </a:stretch>
        </p:blipFill>
        <p:spPr>
          <a:xfrm>
            <a:off x="3439189" y="3493168"/>
            <a:ext cx="8557683" cy="3185393"/>
          </a:xfrm>
          <a:prstGeom prst="rect">
            <a:avLst/>
          </a:prstGeom>
        </p:spPr>
      </p:pic>
      <p:pic>
        <p:nvPicPr>
          <p:cNvPr id="9" name="Picture 2" descr="Image result for SDLC IMAGE">
            <a:extLst>
              <a:ext uri="{FF2B5EF4-FFF2-40B4-BE49-F238E27FC236}">
                <a16:creationId xmlns:a16="http://schemas.microsoft.com/office/drawing/2014/main" id="{264A3F18-A057-4F1B-B27E-1EF531C0F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668" y="236079"/>
            <a:ext cx="5028353" cy="320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819623"/>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Spiral Model</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spiral sdlc image">
            <a:extLst>
              <a:ext uri="{FF2B5EF4-FFF2-40B4-BE49-F238E27FC236}">
                <a16:creationId xmlns:a16="http://schemas.microsoft.com/office/drawing/2014/main" id="{E2166050-F46E-47C0-9D78-DA7AC9848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82" y="907491"/>
            <a:ext cx="5917502" cy="504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828423"/>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Spiral Model</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SPIRAL SDLC IMAGE">
            <a:extLst>
              <a:ext uri="{FF2B5EF4-FFF2-40B4-BE49-F238E27FC236}">
                <a16:creationId xmlns:a16="http://schemas.microsoft.com/office/drawing/2014/main" id="{9EB06585-79A3-4CAF-85AF-A5F5A9B1A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710" y="872119"/>
            <a:ext cx="6811231" cy="511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00890"/>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Rectangle 1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Shape 1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2">
            <a:extLst>
              <a:ext uri="{FF2B5EF4-FFF2-40B4-BE49-F238E27FC236}">
                <a16:creationId xmlns:a16="http://schemas.microsoft.com/office/drawing/2014/main" id="{EE0A7DCD-32E5-4DCF-9097-05BB74BF56B0}"/>
              </a:ext>
            </a:extLst>
          </p:cNvPr>
          <p:cNvSpPr>
            <a:spLocks noGrp="1" noChangeArrowheads="1"/>
          </p:cNvSpPr>
          <p:nvPr>
            <p:ph type="title"/>
          </p:nvPr>
        </p:nvSpPr>
        <p:spPr>
          <a:xfrm>
            <a:off x="804671" y="640263"/>
            <a:ext cx="3284331" cy="5254510"/>
          </a:xfrm>
        </p:spPr>
        <p:txBody>
          <a:bodyPr>
            <a:normAutofit/>
          </a:bodyPr>
          <a:lstStyle/>
          <a:p>
            <a:pPr eaLnBrk="1" hangingPunct="1"/>
            <a:r>
              <a:rPr lang="en-US" altLang="en-US"/>
              <a:t>Software is basically…</a:t>
            </a:r>
          </a:p>
        </p:txBody>
      </p:sp>
      <p:sp>
        <p:nvSpPr>
          <p:cNvPr id="20485" name="Rectangle 3">
            <a:extLst>
              <a:ext uri="{FF2B5EF4-FFF2-40B4-BE49-F238E27FC236}">
                <a16:creationId xmlns:a16="http://schemas.microsoft.com/office/drawing/2014/main" id="{07282FB2-545E-4AE5-BB4B-EE2A33A2B452}"/>
              </a:ext>
            </a:extLst>
          </p:cNvPr>
          <p:cNvSpPr>
            <a:spLocks noGrp="1" noChangeArrowheads="1"/>
          </p:cNvSpPr>
          <p:nvPr>
            <p:ph type="body" idx="1"/>
          </p:nvPr>
        </p:nvSpPr>
        <p:spPr>
          <a:xfrm>
            <a:off x="5358383" y="640263"/>
            <a:ext cx="6374071" cy="5254510"/>
          </a:xfrm>
        </p:spPr>
        <p:txBody>
          <a:bodyPr anchor="ctr">
            <a:normAutofit/>
          </a:bodyPr>
          <a:lstStyle/>
          <a:p>
            <a:pPr marL="0" indent="0">
              <a:buNone/>
              <a:defRPr/>
            </a:pPr>
            <a:r>
              <a:rPr lang="en-US" sz="2200" dirty="0">
                <a:solidFill>
                  <a:schemeClr val="bg1"/>
                </a:solidFill>
              </a:rPr>
              <a:t> </a:t>
            </a:r>
          </a:p>
          <a:p>
            <a:pPr marL="0" indent="0">
              <a:buNone/>
              <a:defRPr/>
            </a:pPr>
            <a:endParaRPr lang="en-US" sz="3200" i="1" dirty="0">
              <a:solidFill>
                <a:schemeClr val="bg1"/>
              </a:solidFill>
              <a:effectLst>
                <a:outerShdw blurRad="38100" dist="38100" dir="2700000" algn="tl">
                  <a:srgbClr val="000000">
                    <a:alpha val="43137"/>
                  </a:srgbClr>
                </a:outerShdw>
              </a:effectLst>
            </a:endParaRPr>
          </a:p>
          <a:p>
            <a:pPr marL="0" indent="0">
              <a:buNone/>
              <a:defRPr/>
            </a:pPr>
            <a:r>
              <a:rPr lang="en-US" sz="3200" b="1" i="1" dirty="0">
                <a:solidFill>
                  <a:schemeClr val="bg1"/>
                </a:solidFill>
                <a:effectLst>
                  <a:outerShdw blurRad="38100" dist="38100" dir="2700000" algn="tl">
                    <a:srgbClr val="000000">
                      <a:alpha val="43137"/>
                    </a:srgbClr>
                  </a:outerShdw>
                </a:effectLst>
              </a:rPr>
              <a:t>A Computer Program that solves a real-life problem by computerizing and/or automating manual workflow.</a:t>
            </a:r>
          </a:p>
          <a:p>
            <a:pPr lvl="1" eaLnBrk="1" hangingPunct="1">
              <a:spcBef>
                <a:spcPct val="70000"/>
              </a:spcBef>
              <a:defRPr/>
            </a:pPr>
            <a:endParaRPr lang="en-US" altLang="en-US" sz="2200" dirty="0">
              <a:solidFill>
                <a:schemeClr val="bg1"/>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SDLC Spiral Model</a:t>
            </a:r>
          </a:p>
        </p:txBody>
      </p:sp>
      <p:pic>
        <p:nvPicPr>
          <p:cNvPr id="7" name="Picture 2" descr="Image result for SPIRAL SDLC IMAGE">
            <a:extLst>
              <a:ext uri="{FF2B5EF4-FFF2-40B4-BE49-F238E27FC236}">
                <a16:creationId xmlns:a16="http://schemas.microsoft.com/office/drawing/2014/main" id="{1ED21C4B-44CB-47C4-AE80-C3BACCD96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734" y="99707"/>
            <a:ext cx="4519892" cy="33934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1C95CB5-A814-4FCC-BEF0-81C5D7CD6E12}"/>
              </a:ext>
            </a:extLst>
          </p:cNvPr>
          <p:cNvPicPr>
            <a:picLocks noChangeAspect="1"/>
          </p:cNvPicPr>
          <p:nvPr/>
        </p:nvPicPr>
        <p:blipFill>
          <a:blip r:embed="rId3"/>
          <a:stretch>
            <a:fillRect/>
          </a:stretch>
        </p:blipFill>
        <p:spPr>
          <a:xfrm>
            <a:off x="3160295" y="3940028"/>
            <a:ext cx="8934391" cy="2868618"/>
          </a:xfrm>
          <a:prstGeom prst="rect">
            <a:avLst/>
          </a:prstGeom>
        </p:spPr>
      </p:pic>
    </p:spTree>
    <p:extLst>
      <p:ext uri="{BB962C8B-B14F-4D97-AF65-F5344CB8AC3E}">
        <p14:creationId xmlns:p14="http://schemas.microsoft.com/office/powerpoint/2010/main" val="2903634447"/>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Spiral Model</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SPIRAL SDLC IMAGE">
            <a:extLst>
              <a:ext uri="{FF2B5EF4-FFF2-40B4-BE49-F238E27FC236}">
                <a16:creationId xmlns:a16="http://schemas.microsoft.com/office/drawing/2014/main" id="{BF95FE9C-41E8-47FA-8A03-912225B47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619" y="721180"/>
            <a:ext cx="5879192" cy="541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070247"/>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SDLC Spiral Model</a:t>
            </a:r>
          </a:p>
        </p:txBody>
      </p:sp>
      <p:pic>
        <p:nvPicPr>
          <p:cNvPr id="6" name="Picture 5">
            <a:extLst>
              <a:ext uri="{FF2B5EF4-FFF2-40B4-BE49-F238E27FC236}">
                <a16:creationId xmlns:a16="http://schemas.microsoft.com/office/drawing/2014/main" id="{8233B861-DA01-4DD9-A456-14C02B738DB2}"/>
              </a:ext>
            </a:extLst>
          </p:cNvPr>
          <p:cNvPicPr>
            <a:picLocks noChangeAspect="1"/>
          </p:cNvPicPr>
          <p:nvPr/>
        </p:nvPicPr>
        <p:blipFill>
          <a:blip r:embed="rId2"/>
          <a:stretch>
            <a:fillRect/>
          </a:stretch>
        </p:blipFill>
        <p:spPr>
          <a:xfrm>
            <a:off x="3609474" y="421105"/>
            <a:ext cx="8188960" cy="6015790"/>
          </a:xfrm>
          <a:prstGeom prst="rect">
            <a:avLst/>
          </a:prstGeom>
        </p:spPr>
      </p:pic>
    </p:spTree>
    <p:extLst>
      <p:ext uri="{BB962C8B-B14F-4D97-AF65-F5344CB8AC3E}">
        <p14:creationId xmlns:p14="http://schemas.microsoft.com/office/powerpoint/2010/main" val="3169554202"/>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Iterative</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ITERATIVE SDLC IMAGE">
            <a:extLst>
              <a:ext uri="{FF2B5EF4-FFF2-40B4-BE49-F238E27FC236}">
                <a16:creationId xmlns:a16="http://schemas.microsoft.com/office/drawing/2014/main" id="{98564DD4-4B97-4E09-B2B2-B372C7C84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710" y="1393775"/>
            <a:ext cx="6894230" cy="407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82196"/>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Iterative</a:t>
            </a:r>
            <a:endParaRPr lang="en-US" sz="2800" b="1" i="1" kern="1200" dirty="0">
              <a:solidFill>
                <a:srgbClr val="FF0000"/>
              </a:solidFill>
              <a:effectLst>
                <a:outerShdw blurRad="38100" dist="38100" dir="2700000" algn="tl">
                  <a:srgbClr val="000000">
                    <a:alpha val="43137"/>
                  </a:srgbClr>
                </a:outerShdw>
              </a:effectLst>
            </a:endParaRPr>
          </a:p>
        </p:txBody>
      </p:sp>
      <p:pic>
        <p:nvPicPr>
          <p:cNvPr id="8" name="Picture 2" descr="Image result for ITERATIVE SDLC IMAGE">
            <a:extLst>
              <a:ext uri="{FF2B5EF4-FFF2-40B4-BE49-F238E27FC236}">
                <a16:creationId xmlns:a16="http://schemas.microsoft.com/office/drawing/2014/main" id="{98564DD4-4B97-4E09-B2B2-B372C7C84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68" y="4201143"/>
            <a:ext cx="4350550" cy="2568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5CE3F2-0A33-4AA5-820D-64055F6CA823}"/>
              </a:ext>
            </a:extLst>
          </p:cNvPr>
          <p:cNvSpPr txBox="1"/>
          <p:nvPr/>
        </p:nvSpPr>
        <p:spPr>
          <a:xfrm>
            <a:off x="4805964" y="243512"/>
            <a:ext cx="7182862" cy="637097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t>An Iterative Life Cycle Model does not start with a full specification of requirements.</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In this model, the development begins by specifying and implementing just part of the software, which is then reviewed in order to identify further requirements. </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Moreover, In Iterative Model, the iterative process starts with a simple implementation of a set of the software requirements, which iteratively enhances the evolving versions until the complete is implemented and ready to be deployed. </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Each release of Iterative Model is developed in a specified and fixed amount of time, which is called iteration.</a:t>
            </a:r>
          </a:p>
        </p:txBody>
      </p:sp>
    </p:spTree>
    <p:extLst>
      <p:ext uri="{BB962C8B-B14F-4D97-AF65-F5344CB8AC3E}">
        <p14:creationId xmlns:p14="http://schemas.microsoft.com/office/powerpoint/2010/main" val="3419820270"/>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Iterative</a:t>
            </a:r>
            <a:endParaRPr lang="en-US" sz="2800" b="1" i="1" kern="1200" dirty="0">
              <a:solidFill>
                <a:srgbClr val="FF0000"/>
              </a:solidFill>
              <a:effectLst>
                <a:outerShdw blurRad="38100" dist="38100" dir="2700000" algn="tl">
                  <a:srgbClr val="000000">
                    <a:alpha val="43137"/>
                  </a:srgbClr>
                </a:outerShdw>
              </a:effectLst>
            </a:endParaRPr>
          </a:p>
        </p:txBody>
      </p:sp>
      <p:pic>
        <p:nvPicPr>
          <p:cNvPr id="8" name="Picture 2" descr="Image result for ITERATIVE SDLC IMAGE">
            <a:extLst>
              <a:ext uri="{FF2B5EF4-FFF2-40B4-BE49-F238E27FC236}">
                <a16:creationId xmlns:a16="http://schemas.microsoft.com/office/drawing/2014/main" id="{98564DD4-4B97-4E09-B2B2-B372C7C84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68" y="4201143"/>
            <a:ext cx="4350550" cy="2568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ITERATIVE SDLC IMAGE">
            <a:extLst>
              <a:ext uri="{FF2B5EF4-FFF2-40B4-BE49-F238E27FC236}">
                <a16:creationId xmlns:a16="http://schemas.microsoft.com/office/drawing/2014/main" id="{6EEF0779-54EA-4108-B47F-2122A5C09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964" y="1442124"/>
            <a:ext cx="71723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652476"/>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Iterative</a:t>
            </a:r>
            <a:endParaRPr lang="en-US" sz="2800" b="1" i="1" kern="1200" dirty="0">
              <a:solidFill>
                <a:srgbClr val="FF0000"/>
              </a:solidFill>
              <a:effectLst>
                <a:outerShdw blurRad="38100" dist="38100" dir="2700000" algn="tl">
                  <a:srgbClr val="000000">
                    <a:alpha val="43137"/>
                  </a:srgbClr>
                </a:outerShdw>
              </a:effectLst>
            </a:endParaRPr>
          </a:p>
        </p:txBody>
      </p:sp>
      <p:pic>
        <p:nvPicPr>
          <p:cNvPr id="7" name="Picture 2" descr="Image result for SDLC IMAGE">
            <a:extLst>
              <a:ext uri="{FF2B5EF4-FFF2-40B4-BE49-F238E27FC236}">
                <a16:creationId xmlns:a16="http://schemas.microsoft.com/office/drawing/2014/main" id="{9BC7D576-69D0-4575-A2C5-E7840CB07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43" y="2884249"/>
            <a:ext cx="4442825" cy="3898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B4662EF-DBA2-46D3-AD69-84C5A085B7A0}"/>
              </a:ext>
            </a:extLst>
          </p:cNvPr>
          <p:cNvPicPr>
            <a:picLocks noChangeAspect="1"/>
          </p:cNvPicPr>
          <p:nvPr/>
        </p:nvPicPr>
        <p:blipFill>
          <a:blip r:embed="rId3"/>
          <a:stretch>
            <a:fillRect/>
          </a:stretch>
        </p:blipFill>
        <p:spPr>
          <a:xfrm>
            <a:off x="4663269" y="953503"/>
            <a:ext cx="7173889" cy="4950994"/>
          </a:xfrm>
          <a:prstGeom prst="rect">
            <a:avLst/>
          </a:prstGeom>
        </p:spPr>
      </p:pic>
    </p:spTree>
    <p:extLst>
      <p:ext uri="{BB962C8B-B14F-4D97-AF65-F5344CB8AC3E}">
        <p14:creationId xmlns:p14="http://schemas.microsoft.com/office/powerpoint/2010/main" val="3206117242"/>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pic>
        <p:nvPicPr>
          <p:cNvPr id="6" name="Picture 5">
            <a:extLst>
              <a:ext uri="{FF2B5EF4-FFF2-40B4-BE49-F238E27FC236}">
                <a16:creationId xmlns:a16="http://schemas.microsoft.com/office/drawing/2014/main" id="{087E973B-97B4-4351-B253-17568278D53C}"/>
              </a:ext>
            </a:extLst>
          </p:cNvPr>
          <p:cNvPicPr>
            <a:picLocks noChangeAspect="1"/>
          </p:cNvPicPr>
          <p:nvPr/>
        </p:nvPicPr>
        <p:blipFill>
          <a:blip r:embed="rId2"/>
          <a:stretch>
            <a:fillRect/>
          </a:stretch>
        </p:blipFill>
        <p:spPr>
          <a:xfrm>
            <a:off x="2545569" y="4265580"/>
            <a:ext cx="9286723" cy="2117558"/>
          </a:xfrm>
          <a:prstGeom prst="rect">
            <a:avLst/>
          </a:prstGeom>
        </p:spPr>
      </p:pic>
      <p:pic>
        <p:nvPicPr>
          <p:cNvPr id="7" name="Picture 4" descr="Image result for ITERATIVE SDLC IMAGE">
            <a:extLst>
              <a:ext uri="{FF2B5EF4-FFF2-40B4-BE49-F238E27FC236}">
                <a16:creationId xmlns:a16="http://schemas.microsoft.com/office/drawing/2014/main" id="{44B8304D-D39E-478C-8802-5819680E5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510" y="474862"/>
            <a:ext cx="5990373" cy="350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68781"/>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800" b="1" i="1" dirty="0">
                <a:solidFill>
                  <a:srgbClr val="FF0000"/>
                </a:solidFill>
                <a:effectLst>
                  <a:outerShdw blurRad="38100" dist="38100" dir="2700000" algn="tl">
                    <a:srgbClr val="000000">
                      <a:alpha val="43137"/>
                    </a:srgbClr>
                  </a:outerShdw>
                </a:effectLst>
              </a:rPr>
              <a:t>SDLC – Agile</a:t>
            </a:r>
            <a:endParaRPr lang="en-US" sz="2800" b="1" i="1" kern="1200" dirty="0">
              <a:solidFill>
                <a:srgbClr val="FF0000"/>
              </a:solidFill>
              <a:effectLst>
                <a:outerShdw blurRad="38100" dist="38100" dir="2700000" algn="tl">
                  <a:srgbClr val="000000">
                    <a:alpha val="43137"/>
                  </a:srgbClr>
                </a:outerShdw>
              </a:effectLst>
            </a:endParaRPr>
          </a:p>
        </p:txBody>
      </p:sp>
      <p:pic>
        <p:nvPicPr>
          <p:cNvPr id="8" name="Picture 4" descr="Image result for ITERATIVE SDLC IMAGE">
            <a:extLst>
              <a:ext uri="{FF2B5EF4-FFF2-40B4-BE49-F238E27FC236}">
                <a16:creationId xmlns:a16="http://schemas.microsoft.com/office/drawing/2014/main" id="{0AD55CE7-E9DC-4B81-B52E-9D7F8CF58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57" y="4188610"/>
            <a:ext cx="4448372" cy="26052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138" y="892643"/>
            <a:ext cx="6753051" cy="507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68603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2" descr="Image result for agile development model image">
            <a:extLst>
              <a:ext uri="{FF2B5EF4-FFF2-40B4-BE49-F238E27FC236}">
                <a16:creationId xmlns:a16="http://schemas.microsoft.com/office/drawing/2014/main" id="{953B3ED5-BF75-47E8-885C-CDC392A00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102" y="423683"/>
            <a:ext cx="8426744" cy="63299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spTree>
    <p:extLst>
      <p:ext uri="{BB962C8B-B14F-4D97-AF65-F5344CB8AC3E}">
        <p14:creationId xmlns:p14="http://schemas.microsoft.com/office/powerpoint/2010/main" val="3407583911"/>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Rectangle 13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Shape 14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58" name="Rectangle 2">
            <a:extLst>
              <a:ext uri="{FF2B5EF4-FFF2-40B4-BE49-F238E27FC236}">
                <a16:creationId xmlns:a16="http://schemas.microsoft.com/office/drawing/2014/main" id="{AF352A8C-E93F-40D9-92C2-7E59CA2650A5}"/>
              </a:ext>
            </a:extLst>
          </p:cNvPr>
          <p:cNvSpPr>
            <a:spLocks noGrp="1" noChangeArrowheads="1"/>
          </p:cNvSpPr>
          <p:nvPr>
            <p:ph type="title"/>
          </p:nvPr>
        </p:nvSpPr>
        <p:spPr>
          <a:xfrm>
            <a:off x="804671" y="640263"/>
            <a:ext cx="3284331" cy="5254510"/>
          </a:xfrm>
        </p:spPr>
        <p:txBody>
          <a:bodyPr>
            <a:normAutofit/>
          </a:bodyPr>
          <a:lstStyle/>
          <a:p>
            <a:pPr eaLnBrk="1" hangingPunct="1"/>
            <a:r>
              <a:rPr lang="en-US" altLang="en-US" dirty="0"/>
              <a:t>But Software is not just about…</a:t>
            </a:r>
          </a:p>
        </p:txBody>
      </p:sp>
      <p:sp>
        <p:nvSpPr>
          <p:cNvPr id="20485" name="Rectangle 3">
            <a:extLst>
              <a:ext uri="{FF2B5EF4-FFF2-40B4-BE49-F238E27FC236}">
                <a16:creationId xmlns:a16="http://schemas.microsoft.com/office/drawing/2014/main" id="{07282FB2-545E-4AE5-BB4B-EE2A33A2B452}"/>
              </a:ext>
            </a:extLst>
          </p:cNvPr>
          <p:cNvSpPr>
            <a:spLocks noGrp="1" noChangeArrowheads="1"/>
          </p:cNvSpPr>
          <p:nvPr>
            <p:ph type="body" idx="1"/>
          </p:nvPr>
        </p:nvSpPr>
        <p:spPr>
          <a:xfrm>
            <a:off x="4709160" y="640263"/>
            <a:ext cx="7482839" cy="5254510"/>
          </a:xfrm>
        </p:spPr>
        <p:txBody>
          <a:bodyPr anchor="ctr">
            <a:normAutofit/>
          </a:bodyPr>
          <a:lstStyle/>
          <a:p>
            <a:pPr>
              <a:buFont typeface="Wingdings" panose="05000000000000000000" pitchFamily="2" charset="2"/>
              <a:buChar char="v"/>
              <a:defRPr/>
            </a:pPr>
            <a:r>
              <a:rPr lang="en-US" b="1" dirty="0">
                <a:solidFill>
                  <a:schemeClr val="bg1"/>
                </a:solidFill>
                <a:effectLst>
                  <a:outerShdw blurRad="38100" dist="38100" dir="2700000" algn="tl">
                    <a:srgbClr val="000000">
                      <a:alpha val="43137"/>
                    </a:srgbClr>
                  </a:outerShdw>
                </a:effectLst>
              </a:rPr>
              <a:t>Programming Language (Java, C#, Python, etc.)</a:t>
            </a:r>
          </a:p>
          <a:p>
            <a:pPr>
              <a:buFont typeface="Wingdings" panose="05000000000000000000" pitchFamily="2" charset="2"/>
              <a:buChar char="v"/>
              <a:defRPr/>
            </a:pPr>
            <a:r>
              <a:rPr lang="en-US" b="1" dirty="0">
                <a:solidFill>
                  <a:schemeClr val="bg1"/>
                </a:solidFill>
                <a:effectLst>
                  <a:outerShdw blurRad="38100" dist="38100" dir="2700000" algn="tl">
                    <a:srgbClr val="000000">
                      <a:alpha val="43137"/>
                    </a:srgbClr>
                  </a:outerShdw>
                </a:effectLst>
              </a:rPr>
              <a:t>Object-Oriented Concepts</a:t>
            </a:r>
          </a:p>
          <a:p>
            <a:pPr>
              <a:buFont typeface="Wingdings" panose="05000000000000000000" pitchFamily="2" charset="2"/>
              <a:buChar char="v"/>
              <a:defRPr/>
            </a:pPr>
            <a:r>
              <a:rPr lang="en-US" b="1" dirty="0">
                <a:solidFill>
                  <a:schemeClr val="bg1"/>
                </a:solidFill>
                <a:effectLst>
                  <a:outerShdw blurRad="38100" dist="38100" dir="2700000" algn="tl">
                    <a:srgbClr val="000000">
                      <a:alpha val="43137"/>
                    </a:srgbClr>
                  </a:outerShdw>
                </a:effectLst>
              </a:rPr>
              <a:t>Data structures</a:t>
            </a:r>
          </a:p>
          <a:p>
            <a:pPr>
              <a:buFont typeface="Wingdings" panose="05000000000000000000" pitchFamily="2" charset="2"/>
              <a:buChar char="v"/>
              <a:defRPr/>
            </a:pPr>
            <a:r>
              <a:rPr lang="en-US" b="1" dirty="0">
                <a:solidFill>
                  <a:schemeClr val="bg1"/>
                </a:solidFill>
                <a:effectLst>
                  <a:outerShdw blurRad="38100" dist="38100" dir="2700000" algn="tl">
                    <a:srgbClr val="000000">
                      <a:alpha val="43137"/>
                    </a:srgbClr>
                  </a:outerShdw>
                </a:effectLst>
              </a:rPr>
              <a:t>Algorithms</a:t>
            </a:r>
          </a:p>
          <a:p>
            <a:pPr marL="0" indent="0">
              <a:buNone/>
              <a:defRPr/>
            </a:pPr>
            <a:endParaRPr lang="en-US" altLang="en-US" sz="2200" dirty="0">
              <a:solidFill>
                <a:schemeClr val="bg1"/>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FBE54BD-3445-4E68-876B-6681A45828A1}"/>
              </a:ext>
            </a:extLst>
          </p:cNvPr>
          <p:cNvPicPr>
            <a:picLocks noChangeAspect="1"/>
          </p:cNvPicPr>
          <p:nvPr/>
        </p:nvPicPr>
        <p:blipFill>
          <a:blip r:embed="rId2"/>
          <a:stretch>
            <a:fillRect/>
          </a:stretch>
        </p:blipFill>
        <p:spPr>
          <a:xfrm>
            <a:off x="3081002" y="108857"/>
            <a:ext cx="8907798" cy="6640286"/>
          </a:xfrm>
          <a:prstGeom prst="rect">
            <a:avLst/>
          </a:prstGeom>
        </p:spPr>
      </p:pic>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spTree>
    <p:extLst>
      <p:ext uri="{BB962C8B-B14F-4D97-AF65-F5344CB8AC3E}">
        <p14:creationId xmlns:p14="http://schemas.microsoft.com/office/powerpoint/2010/main" val="122664005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23146" y="0"/>
            <a:ext cx="4062867" cy="4366138"/>
          </a:xfrm>
        </p:spPr>
        <p:txBody>
          <a:bodyPr vert="horz" lIns="91440" tIns="45720" rIns="91440" bIns="45720" rtlCol="0" anchor="ctr">
            <a:normAutofit/>
          </a:bodyPr>
          <a:lstStyle/>
          <a:p>
            <a:r>
              <a:rPr lang="en-US" sz="4400" b="1" i="1" dirty="0">
                <a:effectLst>
                  <a:outerShdw blurRad="38100" dist="38100" dir="2700000" algn="tl">
                    <a:srgbClr val="000000">
                      <a:alpha val="43137"/>
                    </a:srgbClr>
                  </a:outerShdw>
                </a:effectLst>
              </a:rPr>
              <a:t>Apply Software Engineering Approach to Real Life Problem</a:t>
            </a:r>
            <a:endParaRPr lang="en-US" sz="4400" b="1" i="1" kern="1200" dirty="0">
              <a:solidFill>
                <a:schemeClr val="tx1"/>
              </a:solidFill>
              <a:effectLst>
                <a:outerShdw blurRad="38100" dist="38100" dir="2700000" algn="tl">
                  <a:srgbClr val="000000">
                    <a:alpha val="43137"/>
                  </a:srgbClr>
                </a:outerShdw>
              </a:effectLst>
              <a:latin typeface="+mj-lt"/>
              <a:ea typeface="+mj-ea"/>
              <a:cs typeface="+mj-cs"/>
            </a:endParaRPr>
          </a:p>
        </p:txBody>
      </p:sp>
      <p:sp>
        <p:nvSpPr>
          <p:cNvPr id="7" name="TextBox 6">
            <a:extLst>
              <a:ext uri="{FF2B5EF4-FFF2-40B4-BE49-F238E27FC236}">
                <a16:creationId xmlns:a16="http://schemas.microsoft.com/office/drawing/2014/main" id="{6D0118E0-6BCD-43AC-8359-13CA70EE06B9}"/>
              </a:ext>
            </a:extLst>
          </p:cNvPr>
          <p:cNvSpPr txBox="1"/>
          <p:nvPr/>
        </p:nvSpPr>
        <p:spPr>
          <a:xfrm>
            <a:off x="4952030" y="368204"/>
            <a:ext cx="6995575" cy="3717829"/>
          </a:xfrm>
          <a:prstGeom prst="rect">
            <a:avLst/>
          </a:prstGeom>
        </p:spPr>
        <p:txBody>
          <a:bodyPr vert="horz" lIns="91440" tIns="45720" rIns="91440" bIns="45720" rtlCol="0" anchor="ctr">
            <a:normAutofit fontScale="92500" lnSpcReduction="20000"/>
          </a:bodyPr>
          <a:lstStyle/>
          <a:p>
            <a:pPr marL="342900" marR="0" lvl="0" indent="-342900" algn="l" defTabSz="914400" rtl="0" eaLnBrk="1" fontAlgn="auto" latinLnBrk="0" hangingPunct="1">
              <a:lnSpc>
                <a:spcPct val="90000"/>
              </a:lnSpc>
              <a:spcBef>
                <a:spcPts val="0"/>
              </a:spcBef>
              <a:spcAft>
                <a:spcPts val="600"/>
              </a:spcAft>
              <a:buClrTx/>
              <a:buSzTx/>
              <a:buFont typeface="Wingdings" panose="05000000000000000000" pitchFamily="2" charset="2"/>
              <a:buChar char="v"/>
              <a:tabLst/>
              <a:defRPr/>
            </a:pPr>
            <a:r>
              <a:rPr kumimoji="0" lang="en-US" sz="3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Problem Statement 1 – Vending Machine:</a:t>
            </a:r>
          </a:p>
          <a:p>
            <a:pPr marL="457200" marR="0" lvl="1" indent="0" algn="l" defTabSz="914400" rtl="0" eaLnBrk="1" fontAlgn="auto" latinLnBrk="0" hangingPunct="1">
              <a:lnSpc>
                <a:spcPct val="90000"/>
              </a:lnSpc>
              <a:spcBef>
                <a:spcPts val="0"/>
              </a:spcBef>
              <a:spcAft>
                <a:spcPts val="60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In response to an RFP (Request </a:t>
            </a:r>
            <a:r>
              <a:rPr lang="en-US" sz="2600" dirty="0">
                <a:solidFill>
                  <a:prstClr val="black"/>
                </a:solidFill>
                <a:latin typeface="Calibri" panose="020F0502020204030204"/>
              </a:rPr>
              <a:t>F</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or Proposal) to win a contract </a:t>
            </a:r>
            <a:r>
              <a:rPr kumimoji="0" lang="en-US" sz="26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within a fast turn around time</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create a </a:t>
            </a:r>
            <a:r>
              <a:rPr kumimoji="0" lang="en-US" sz="26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FF"/>
                </a:highlight>
                <a:uLnTx/>
                <a:uFillTx/>
                <a:latin typeface="Calibri" panose="020F0502020204030204"/>
                <a:ea typeface="+mn-ea"/>
                <a:cs typeface="+mn-cs"/>
              </a:rPr>
              <a:t>Proof of Concept (POC)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or </a:t>
            </a:r>
            <a:r>
              <a:rPr kumimoji="0" lang="en-US" sz="26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FF"/>
                </a:highlight>
                <a:uLnTx/>
                <a:uFillTx/>
                <a:latin typeface="Calibri" panose="020F0502020204030204"/>
                <a:ea typeface="+mn-ea"/>
                <a:cs typeface="+mn-cs"/>
              </a:rPr>
              <a:t>Minimum Viable Product (MVP)</a:t>
            </a:r>
            <a:r>
              <a:rPr kumimoji="0" lang="en-US" sz="26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for a Soda Vending Machine Software System, which will allow the customers to </a:t>
            </a:r>
            <a:r>
              <a:rPr kumimoji="0" lang="en-US" sz="2600" b="1" i="0" u="none" strike="noStrike" kern="1200" cap="none" spc="0" normalizeH="0" baseline="0" noProof="0" dirty="0">
                <a:ln>
                  <a:noFill/>
                </a:ln>
                <a:solidFill>
                  <a:prstClr val="black"/>
                </a:solidFill>
                <a:effectLst/>
                <a:highlight>
                  <a:srgbClr val="C0C0C0"/>
                </a:highlight>
                <a:uLnTx/>
                <a:uFillTx/>
                <a:latin typeface="Calibri" panose="020F0502020204030204"/>
                <a:ea typeface="+mn-ea"/>
                <a:cs typeface="+mn-cs"/>
              </a:rPr>
              <a:t>select soda of choice and make payment using </a:t>
            </a:r>
            <a:r>
              <a:rPr lang="en-US" sz="2600" b="1" dirty="0">
                <a:solidFill>
                  <a:prstClr val="black"/>
                </a:solidFill>
                <a:highlight>
                  <a:srgbClr val="C0C0C0"/>
                </a:highlight>
                <a:latin typeface="Calibri" panose="020F0502020204030204"/>
              </a:rPr>
              <a:t>just </a:t>
            </a:r>
            <a:r>
              <a:rPr kumimoji="0" lang="en-US" sz="2600" b="1" i="0" u="none" strike="noStrike" kern="1200" cap="none" spc="0" normalizeH="0" baseline="0" noProof="0" dirty="0">
                <a:ln>
                  <a:noFill/>
                </a:ln>
                <a:solidFill>
                  <a:prstClr val="black"/>
                </a:solidFill>
                <a:effectLst/>
                <a:highlight>
                  <a:srgbClr val="C0C0C0"/>
                </a:highlight>
                <a:uLnTx/>
                <a:uFillTx/>
                <a:latin typeface="Calibri" panose="020F0502020204030204"/>
                <a:ea typeface="+mn-ea"/>
                <a:cs typeface="+mn-cs"/>
              </a:rPr>
              <a:t>Bills and Coins. The system should be able to dispense changes if Bills or Coins are used</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 The Vending Machine can be accessed by the Maintenance Crew to restock or remove products as well. </a:t>
            </a:r>
          </a:p>
        </p:txBody>
      </p:sp>
      <p:sp>
        <p:nvSpPr>
          <p:cNvPr id="3" name="TextBox 2">
            <a:extLst>
              <a:ext uri="{FF2B5EF4-FFF2-40B4-BE49-F238E27FC236}">
                <a16:creationId xmlns:a16="http://schemas.microsoft.com/office/drawing/2014/main" id="{7504A89D-2663-4EA6-A30A-175CF2C3FF82}"/>
              </a:ext>
            </a:extLst>
          </p:cNvPr>
          <p:cNvSpPr txBox="1"/>
          <p:nvPr/>
        </p:nvSpPr>
        <p:spPr>
          <a:xfrm>
            <a:off x="4952030" y="4086033"/>
            <a:ext cx="6925524" cy="212365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SDLC Methodology Selection: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Since it is a </a:t>
            </a: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FF"/>
                </a:highlight>
                <a:uLnTx/>
                <a:uFillTx/>
                <a:latin typeface="Calibri" panose="020F0502020204030204"/>
                <a:ea typeface="+mn-ea"/>
                <a:cs typeface="+mn-cs"/>
              </a:rPr>
              <a:t>POC or MVP</a:t>
            </a:r>
            <a:r>
              <a:rPr kumimoji="0" lang="en-US" sz="24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so the </a:t>
            </a: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FF"/>
                </a:highlight>
                <a:uLnTx/>
                <a:uFillTx/>
                <a:latin typeface="Calibri" panose="020F0502020204030204"/>
                <a:ea typeface="+mn-ea"/>
                <a:cs typeface="+mn-cs"/>
              </a:rPr>
              <a:t>scope is minimum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a:t>
            </a: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FFFF00"/>
                </a:highlight>
                <a:uLnTx/>
                <a:uFillTx/>
                <a:latin typeface="Calibri" panose="020F0502020204030204"/>
                <a:ea typeface="+mn-ea"/>
                <a:cs typeface="+mn-cs"/>
              </a:rPr>
              <a:t>project duration is short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Also, the </a:t>
            </a: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C0C0C0"/>
                </a:highlight>
                <a:uLnTx/>
                <a:uFillTx/>
                <a:latin typeface="Calibri" panose="020F0502020204030204"/>
                <a:ea typeface="+mn-ea"/>
                <a:cs typeface="+mn-cs"/>
              </a:rPr>
              <a:t>scope is quite understood &amp; fixed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So, we can </a:t>
            </a:r>
            <a:r>
              <a:rPr kumimoji="0" lang="en-US"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00"/>
                </a:highlight>
                <a:uLnTx/>
                <a:uFillTx/>
                <a:latin typeface="Calibri" panose="020F0502020204030204"/>
                <a:ea typeface="+mn-ea"/>
                <a:cs typeface="+mn-cs"/>
              </a:rPr>
              <a:t>adopt Waterfall SDLC Methodology. </a:t>
            </a:r>
          </a:p>
        </p:txBody>
      </p:sp>
      <p:pic>
        <p:nvPicPr>
          <p:cNvPr id="6" name="Picture 5" descr="A picture containing photo, cat, black, window&#10;&#10;Description automatically generated">
            <a:extLst>
              <a:ext uri="{FF2B5EF4-FFF2-40B4-BE49-F238E27FC236}">
                <a16:creationId xmlns:a16="http://schemas.microsoft.com/office/drawing/2014/main" id="{A766DCA9-E7EC-4FFF-9C99-0B37E939E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72" y="4366138"/>
            <a:ext cx="2857500" cy="1600200"/>
          </a:xfrm>
          <a:prstGeom prst="rect">
            <a:avLst/>
          </a:prstGeom>
        </p:spPr>
      </p:pic>
    </p:spTree>
    <p:extLst>
      <p:ext uri="{BB962C8B-B14F-4D97-AF65-F5344CB8AC3E}">
        <p14:creationId xmlns:p14="http://schemas.microsoft.com/office/powerpoint/2010/main" val="412744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23146" y="0"/>
            <a:ext cx="4062867" cy="4366138"/>
          </a:xfrm>
        </p:spPr>
        <p:txBody>
          <a:bodyPr vert="horz" lIns="91440" tIns="45720" rIns="91440" bIns="45720" rtlCol="0" anchor="ctr">
            <a:normAutofit/>
          </a:bodyPr>
          <a:lstStyle/>
          <a:p>
            <a:r>
              <a:rPr lang="en-US" sz="4400" b="1" i="1" dirty="0">
                <a:effectLst>
                  <a:outerShdw blurRad="38100" dist="38100" dir="2700000" algn="tl">
                    <a:srgbClr val="000000">
                      <a:alpha val="43137"/>
                    </a:srgbClr>
                  </a:outerShdw>
                </a:effectLst>
              </a:rPr>
              <a:t>Apply Software Engineering Approach to Real Life Problem</a:t>
            </a:r>
            <a:endParaRPr lang="en-US" sz="4400" b="1" i="1" kern="1200" dirty="0">
              <a:solidFill>
                <a:schemeClr val="tx1"/>
              </a:solidFill>
              <a:effectLst>
                <a:outerShdw blurRad="38100" dist="38100" dir="2700000" algn="tl">
                  <a:srgbClr val="000000">
                    <a:alpha val="43137"/>
                  </a:srgbClr>
                </a:outerShdw>
              </a:effectLst>
              <a:latin typeface="+mj-lt"/>
              <a:ea typeface="+mj-ea"/>
              <a:cs typeface="+mj-cs"/>
            </a:endParaRPr>
          </a:p>
        </p:txBody>
      </p:sp>
      <p:sp>
        <p:nvSpPr>
          <p:cNvPr id="7" name="TextBox 6">
            <a:extLst>
              <a:ext uri="{FF2B5EF4-FFF2-40B4-BE49-F238E27FC236}">
                <a16:creationId xmlns:a16="http://schemas.microsoft.com/office/drawing/2014/main" id="{6D0118E0-6BCD-43AC-8359-13CA70EE06B9}"/>
              </a:ext>
            </a:extLst>
          </p:cNvPr>
          <p:cNvSpPr txBox="1"/>
          <p:nvPr/>
        </p:nvSpPr>
        <p:spPr>
          <a:xfrm>
            <a:off x="4900244" y="17248"/>
            <a:ext cx="6995575" cy="3717829"/>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ts val="0"/>
              </a:spcBef>
              <a:spcAft>
                <a:spcPts val="600"/>
              </a:spcAft>
              <a:buClrTx/>
              <a:buSzTx/>
              <a:buFont typeface="Wingdings" panose="05000000000000000000" pitchFamily="2" charset="2"/>
              <a:buChar char="v"/>
              <a:tabLst/>
              <a:defRPr/>
            </a:pPr>
            <a:r>
              <a:rPr kumimoji="0" lang="en-US" sz="3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Problem Statement 2 - Ventilator:</a:t>
            </a:r>
          </a:p>
          <a:p>
            <a:pPr lvl="1">
              <a:lnSpc>
                <a:spcPct val="90000"/>
              </a:lnSpc>
              <a:spcAft>
                <a:spcPts val="600"/>
              </a:spcAft>
              <a:defRPr/>
            </a:pPr>
            <a:r>
              <a:rPr lang="en-US" sz="2600" dirty="0">
                <a:solidFill>
                  <a:prstClr val="black"/>
                </a:solidFill>
              </a:rPr>
              <a:t>In response to an RFP (Request For Proposal) to win a contract </a:t>
            </a:r>
            <a:r>
              <a:rPr lang="en-US" sz="2600" b="1" dirty="0">
                <a:solidFill>
                  <a:prstClr val="black"/>
                </a:solidFill>
                <a:highlight>
                  <a:srgbClr val="FFFF00"/>
                </a:highlight>
              </a:rPr>
              <a:t>within a fast turn around time</a:t>
            </a:r>
            <a:r>
              <a:rPr lang="en-US" sz="2600" dirty="0">
                <a:solidFill>
                  <a:prstClr val="black"/>
                </a:solidFill>
              </a:rPr>
              <a:t>, create a </a:t>
            </a:r>
            <a:r>
              <a:rPr lang="en-US" sz="2600" b="1" dirty="0">
                <a:solidFill>
                  <a:prstClr val="black"/>
                </a:solidFill>
                <a:effectLst>
                  <a:outerShdw blurRad="38100" dist="38100" dir="2700000" algn="tl">
                    <a:srgbClr val="000000">
                      <a:alpha val="43137"/>
                    </a:srgbClr>
                  </a:outerShdw>
                </a:effectLst>
                <a:highlight>
                  <a:srgbClr val="00FFFF"/>
                </a:highlight>
              </a:rPr>
              <a:t>Proof of Concept (POC) </a:t>
            </a:r>
            <a:r>
              <a:rPr lang="en-US" sz="2600" dirty="0">
                <a:solidFill>
                  <a:prstClr val="black"/>
                </a:solidFill>
              </a:rPr>
              <a:t>or </a:t>
            </a:r>
            <a:r>
              <a:rPr lang="en-US" sz="2600" b="1" dirty="0">
                <a:solidFill>
                  <a:prstClr val="black"/>
                </a:solidFill>
                <a:effectLst>
                  <a:outerShdw blurRad="38100" dist="38100" dir="2700000" algn="tl">
                    <a:srgbClr val="000000">
                      <a:alpha val="43137"/>
                    </a:srgbClr>
                  </a:outerShdw>
                </a:effectLst>
                <a:highlight>
                  <a:srgbClr val="00FFFF"/>
                </a:highlight>
              </a:rPr>
              <a:t>Minimum Viable Product (MVP)</a:t>
            </a:r>
            <a:r>
              <a:rPr lang="en-US" sz="2600" dirty="0">
                <a:solidFill>
                  <a:prstClr val="black"/>
                </a:solidFill>
                <a:highlight>
                  <a:srgbClr val="00FFFF"/>
                </a:highlight>
              </a:rPr>
              <a:t> </a:t>
            </a:r>
            <a:r>
              <a:rPr lang="en-US" sz="2600" dirty="0">
                <a:solidFill>
                  <a:prstClr val="black"/>
                </a:solidFill>
              </a:rPr>
              <a:t>for a </a:t>
            </a:r>
            <a:r>
              <a:rPr lang="en-US" sz="2600" b="1" dirty="0">
                <a:effectLst>
                  <a:outerShdw blurRad="38100" dist="38100" dir="2700000" algn="tl">
                    <a:srgbClr val="000000">
                      <a:alpha val="43137"/>
                    </a:srgbClr>
                  </a:outerShdw>
                </a:effectLst>
                <a:highlight>
                  <a:srgbClr val="FF0000"/>
                </a:highlight>
              </a:rPr>
              <a:t>Ventilator Machine </a:t>
            </a:r>
            <a:r>
              <a:rPr lang="en-US" sz="2600" dirty="0">
                <a:solidFill>
                  <a:prstClr val="black"/>
                </a:solidFill>
                <a:highlight>
                  <a:srgbClr val="C0C0C0"/>
                </a:highlight>
              </a:rPr>
              <a:t>Software System, which will assist COVID-19 Patients to breath. The rate of breathing and the oxygen level for the machine can be adjusted easily</a:t>
            </a:r>
            <a:r>
              <a:rPr lang="en-US" sz="2600" dirty="0">
                <a:solidFill>
                  <a:prstClr val="black"/>
                </a:solidFill>
              </a:rPr>
              <a:t>. </a:t>
            </a:r>
          </a:p>
        </p:txBody>
      </p:sp>
      <p:sp>
        <p:nvSpPr>
          <p:cNvPr id="3" name="TextBox 2">
            <a:extLst>
              <a:ext uri="{FF2B5EF4-FFF2-40B4-BE49-F238E27FC236}">
                <a16:creationId xmlns:a16="http://schemas.microsoft.com/office/drawing/2014/main" id="{7504A89D-2663-4EA6-A30A-175CF2C3FF82}"/>
              </a:ext>
            </a:extLst>
          </p:cNvPr>
          <p:cNvSpPr txBox="1"/>
          <p:nvPr/>
        </p:nvSpPr>
        <p:spPr>
          <a:xfrm>
            <a:off x="4900244" y="3580333"/>
            <a:ext cx="6925524" cy="286232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SDLC Methodology Selection: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Since it is a </a:t>
            </a: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FF"/>
                </a:highlight>
                <a:uLnTx/>
                <a:uFillTx/>
                <a:latin typeface="Calibri" panose="020F0502020204030204"/>
                <a:ea typeface="+mn-ea"/>
                <a:cs typeface="+mn-cs"/>
              </a:rPr>
              <a:t>POC or MVP</a:t>
            </a:r>
            <a:r>
              <a:rPr kumimoji="0" lang="en-US" sz="24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so the </a:t>
            </a: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FF"/>
                </a:highlight>
                <a:uLnTx/>
                <a:uFillTx/>
                <a:latin typeface="Calibri" panose="020F0502020204030204"/>
                <a:ea typeface="+mn-ea"/>
                <a:cs typeface="+mn-cs"/>
              </a:rPr>
              <a:t>scope is minimum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a:t>
            </a: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FF"/>
                </a:highlight>
                <a:uLnTx/>
                <a:uFillTx/>
                <a:latin typeface="Calibri" panose="020F0502020204030204"/>
                <a:ea typeface="+mn-ea"/>
                <a:cs typeface="+mn-cs"/>
              </a:rPr>
              <a:t>project duration is short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Also, the </a:t>
            </a: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C0C0C0"/>
                </a:highlight>
                <a:uLnTx/>
                <a:uFillTx/>
                <a:latin typeface="Calibri" panose="020F0502020204030204"/>
                <a:ea typeface="+mn-ea"/>
                <a:cs typeface="+mn-cs"/>
              </a:rPr>
              <a:t>scope is quite understood &amp; fixed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Since,</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the </a:t>
            </a:r>
            <a:r>
              <a:rPr kumimoji="0" lang="en-US" sz="2400" b="1" i="0" u="none" strike="noStrike" kern="1200" cap="none" spc="0" normalizeH="0" noProof="0" dirty="0">
                <a:ln>
                  <a:noFill/>
                </a:ln>
                <a:effectLst/>
                <a:highlight>
                  <a:srgbClr val="FF0000"/>
                </a:highlight>
                <a:uLnTx/>
                <a:uFillTx/>
                <a:latin typeface="Calibri" panose="020F0502020204030204"/>
                <a:ea typeface="+mn-ea"/>
                <a:cs typeface="+mn-cs"/>
              </a:rPr>
              <a:t>product has critical life saving application, so the quality control must be very strict</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So, we can </a:t>
            </a:r>
            <a:r>
              <a:rPr kumimoji="0" lang="en-US"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00"/>
                </a:highlight>
                <a:uLnTx/>
                <a:uFillTx/>
                <a:latin typeface="Calibri" panose="020F0502020204030204"/>
                <a:ea typeface="+mn-ea"/>
                <a:cs typeface="+mn-cs"/>
              </a:rPr>
              <a:t>adopt </a:t>
            </a:r>
            <a:r>
              <a:rPr lang="en-US" sz="2800" b="1" dirty="0">
                <a:solidFill>
                  <a:prstClr val="black"/>
                </a:solidFill>
                <a:effectLst>
                  <a:outerShdw blurRad="38100" dist="38100" dir="2700000" algn="tl">
                    <a:srgbClr val="000000">
                      <a:alpha val="43137"/>
                    </a:srgbClr>
                  </a:outerShdw>
                </a:effectLst>
                <a:highlight>
                  <a:srgbClr val="00FF00"/>
                </a:highlight>
                <a:latin typeface="Calibri" panose="020F0502020204030204"/>
              </a:rPr>
              <a:t>V-Model for the development</a:t>
            </a:r>
            <a:r>
              <a:rPr kumimoji="0" lang="en-US"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00"/>
                </a:highlight>
                <a:uLnTx/>
                <a:uFillTx/>
                <a:latin typeface="Calibri" panose="020F0502020204030204"/>
                <a:ea typeface="+mn-ea"/>
                <a:cs typeface="+mn-cs"/>
              </a:rPr>
              <a:t>. </a:t>
            </a:r>
          </a:p>
        </p:txBody>
      </p:sp>
      <p:pic>
        <p:nvPicPr>
          <p:cNvPr id="6" name="Picture 5" descr="A picture containing photo, cat, black, window&#10;&#10;Description automatically generated">
            <a:extLst>
              <a:ext uri="{FF2B5EF4-FFF2-40B4-BE49-F238E27FC236}">
                <a16:creationId xmlns:a16="http://schemas.microsoft.com/office/drawing/2014/main" id="{A766DCA9-E7EC-4FFF-9C99-0B37E939E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72" y="4366138"/>
            <a:ext cx="2857500" cy="1600200"/>
          </a:xfrm>
          <a:prstGeom prst="rect">
            <a:avLst/>
          </a:prstGeom>
        </p:spPr>
      </p:pic>
    </p:spTree>
    <p:extLst>
      <p:ext uri="{BB962C8B-B14F-4D97-AF65-F5344CB8AC3E}">
        <p14:creationId xmlns:p14="http://schemas.microsoft.com/office/powerpoint/2010/main" val="12641022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23146" y="0"/>
            <a:ext cx="4062867" cy="4366138"/>
          </a:xfrm>
        </p:spPr>
        <p:txBody>
          <a:bodyPr vert="horz" lIns="91440" tIns="45720" rIns="91440" bIns="45720" rtlCol="0" anchor="ctr">
            <a:normAutofit/>
          </a:bodyPr>
          <a:lstStyle/>
          <a:p>
            <a:r>
              <a:rPr lang="en-US" sz="4400" b="1" i="1" dirty="0">
                <a:effectLst>
                  <a:outerShdw blurRad="38100" dist="38100" dir="2700000" algn="tl">
                    <a:srgbClr val="000000">
                      <a:alpha val="43137"/>
                    </a:srgbClr>
                  </a:outerShdw>
                </a:effectLst>
              </a:rPr>
              <a:t>Apply Software Engineering Approach to Real Life Problem</a:t>
            </a:r>
            <a:endParaRPr lang="en-US" sz="4400" b="1" i="1" kern="1200" dirty="0">
              <a:solidFill>
                <a:schemeClr val="tx1"/>
              </a:solidFill>
              <a:effectLst>
                <a:outerShdw blurRad="38100" dist="38100" dir="2700000" algn="tl">
                  <a:srgbClr val="000000">
                    <a:alpha val="43137"/>
                  </a:srgbClr>
                </a:outerShdw>
              </a:effectLst>
              <a:latin typeface="+mj-lt"/>
              <a:ea typeface="+mj-ea"/>
              <a:cs typeface="+mj-cs"/>
            </a:endParaRPr>
          </a:p>
        </p:txBody>
      </p:sp>
      <p:sp>
        <p:nvSpPr>
          <p:cNvPr id="7" name="TextBox 6">
            <a:extLst>
              <a:ext uri="{FF2B5EF4-FFF2-40B4-BE49-F238E27FC236}">
                <a16:creationId xmlns:a16="http://schemas.microsoft.com/office/drawing/2014/main" id="{6D0118E0-6BCD-43AC-8359-13CA70EE06B9}"/>
              </a:ext>
            </a:extLst>
          </p:cNvPr>
          <p:cNvSpPr txBox="1"/>
          <p:nvPr/>
        </p:nvSpPr>
        <p:spPr>
          <a:xfrm>
            <a:off x="4707635" y="0"/>
            <a:ext cx="7413961" cy="3717829"/>
          </a:xfrm>
          <a:prstGeom prst="rect">
            <a:avLst/>
          </a:prstGeom>
        </p:spPr>
        <p:txBody>
          <a:bodyPr vert="horz" lIns="91440" tIns="45720" rIns="91440" bIns="45720" rtlCol="0" anchor="ctr">
            <a:normAutofit lnSpcReduction="10000"/>
          </a:bodyPr>
          <a:lstStyle/>
          <a:p>
            <a:pPr marL="342900" marR="0" lvl="0" indent="-342900" algn="l" defTabSz="914400" rtl="0" eaLnBrk="1" fontAlgn="auto" latinLnBrk="0" hangingPunct="1">
              <a:lnSpc>
                <a:spcPct val="90000"/>
              </a:lnSpc>
              <a:spcBef>
                <a:spcPts val="0"/>
              </a:spcBef>
              <a:spcAft>
                <a:spcPts val="600"/>
              </a:spcAft>
              <a:buClrTx/>
              <a:buSzTx/>
              <a:buFont typeface="Wingdings" panose="05000000000000000000" pitchFamily="2" charset="2"/>
              <a:buChar char="v"/>
              <a:tabLst/>
              <a:defRPr/>
            </a:pPr>
            <a:r>
              <a:rPr kumimoji="0" lang="en-US" sz="2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Problem Statement 3: Small Company Product Innovation:</a:t>
            </a:r>
          </a:p>
          <a:p>
            <a:pPr marL="457200" marR="0" lvl="1" indent="0" algn="l" defTabSz="914400" rtl="0" eaLnBrk="1" fontAlgn="auto" latinLnBrk="0" hangingPunct="1">
              <a:lnSpc>
                <a:spcPct val="90000"/>
              </a:lnSpc>
              <a:spcBef>
                <a:spcPts val="0"/>
              </a:spcBef>
              <a:spcAft>
                <a:spcPts val="60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22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small company with very limited resources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intends to innovate for sustenance and would like to adopt a </a:t>
            </a:r>
            <a:r>
              <a:rPr kumimoji="0" lang="en-US" sz="22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near long term development strategy</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It plans to build out the product </a:t>
            </a:r>
            <a:r>
              <a:rPr lang="en-US" sz="2200" dirty="0">
                <a:solidFill>
                  <a:prstClr val="black"/>
                </a:solidFill>
                <a:highlight>
                  <a:srgbClr val="00FFFF"/>
                </a:highlight>
                <a:latin typeface="Calibri" panose="020F0502020204030204"/>
              </a:rPr>
              <a:t>gradually</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from smaller </a:t>
            </a:r>
            <a:r>
              <a:rPr lang="en-US" sz="2200" dirty="0">
                <a:solidFill>
                  <a:prstClr val="black"/>
                </a:solidFill>
                <a:highlight>
                  <a:srgbClr val="FFFF00"/>
                </a:highlight>
                <a:latin typeface="Calibri" panose="020F0502020204030204"/>
              </a:rPr>
              <a:t>scope to incrementally larger scope </a:t>
            </a:r>
            <a:r>
              <a:rPr lang="en-US" sz="2200" dirty="0">
                <a:solidFill>
                  <a:prstClr val="black"/>
                </a:solidFill>
                <a:latin typeface="Calibri" panose="020F0502020204030204"/>
              </a:rPr>
              <a:t>by taking market validation carefully. Also, it</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can’t afford diverting </a:t>
            </a:r>
            <a:r>
              <a:rPr lang="en-US" sz="2200" dirty="0">
                <a:solidFill>
                  <a:prstClr val="black"/>
                </a:solidFill>
                <a:highlight>
                  <a:srgbClr val="FFFF00"/>
                </a:highlight>
                <a:latin typeface="Calibri" panose="020F0502020204030204"/>
              </a:rPr>
              <a:t>significant resources to this initiative at once at the onset</a:t>
            </a:r>
            <a:r>
              <a:rPr lang="en-US" sz="2200" dirty="0">
                <a:solidFill>
                  <a:prstClr val="black"/>
                </a:solidFill>
                <a:latin typeface="Calibri" panose="020F0502020204030204"/>
              </a:rPr>
              <a:t> in order to </a:t>
            </a:r>
            <a:r>
              <a:rPr lang="en-US" sz="2200" dirty="0">
                <a:solidFill>
                  <a:prstClr val="black"/>
                </a:solidFill>
                <a:highlight>
                  <a:srgbClr val="FFFF00"/>
                </a:highlight>
                <a:latin typeface="Calibri" panose="020F0502020204030204"/>
              </a:rPr>
              <a:t>minimize revenue loss risk</a:t>
            </a:r>
            <a:r>
              <a:rPr lang="en-US" sz="2200" dirty="0">
                <a:solidFill>
                  <a:prstClr val="black"/>
                </a:solidFill>
                <a:latin typeface="Calibri" panose="020F0502020204030204"/>
              </a:rPr>
              <a:t> by continuing with the existing product lines. But it is committed to channel more resources incrementally over time. </a:t>
            </a:r>
            <a:r>
              <a:rPr lang="en-US" sz="2200" dirty="0">
                <a:solidFill>
                  <a:prstClr val="black"/>
                </a:solidFill>
                <a:highlight>
                  <a:srgbClr val="C0C0C0"/>
                </a:highlight>
                <a:latin typeface="Calibri" panose="020F0502020204030204"/>
              </a:rPr>
              <a:t>Also, it intends to be flexible with technology over time.</a:t>
            </a:r>
            <a:endParaRPr kumimoji="0" lang="en-US" sz="2200" b="0" i="0" u="none" strike="noStrike" kern="1200" cap="none" spc="0" normalizeH="0" baseline="0" noProof="0" dirty="0">
              <a:ln>
                <a:noFill/>
              </a:ln>
              <a:solidFill>
                <a:prstClr val="black"/>
              </a:solidFill>
              <a:effectLst/>
              <a:highlight>
                <a:srgbClr val="C0C0C0"/>
              </a:highligh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504A89D-2663-4EA6-A30A-175CF2C3FF82}"/>
              </a:ext>
            </a:extLst>
          </p:cNvPr>
          <p:cNvSpPr txBox="1"/>
          <p:nvPr/>
        </p:nvSpPr>
        <p:spPr>
          <a:xfrm>
            <a:off x="4742104" y="3581188"/>
            <a:ext cx="7257638" cy="280076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SDLC Methodology Selection: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highlight>
                  <a:srgbClr val="00FFFF"/>
                </a:highlight>
                <a:uLnTx/>
                <a:uFillTx/>
                <a:latin typeface="Calibri" panose="020F0502020204030204"/>
              </a:rPr>
              <a:t>Limited resources, long term project, </a:t>
            </a:r>
            <a:r>
              <a:rPr lang="en-US" sz="2200" noProof="0" dirty="0">
                <a:solidFill>
                  <a:prstClr val="black"/>
                </a:solidFill>
                <a:highlight>
                  <a:srgbClr val="00FFFF"/>
                </a:highlight>
                <a:latin typeface="Calibri" panose="020F0502020204030204"/>
              </a:rPr>
              <a:t>&amp;</a:t>
            </a:r>
            <a:r>
              <a:rPr lang="en-US" sz="2200" dirty="0">
                <a:solidFill>
                  <a:prstClr val="black"/>
                </a:solidFill>
                <a:highlight>
                  <a:srgbClr val="00FFFF"/>
                </a:highlight>
                <a:latin typeface="Calibri" panose="020F0502020204030204"/>
              </a:rPr>
              <a:t> </a:t>
            </a:r>
            <a:r>
              <a:rPr kumimoji="0" lang="en-US" sz="2200" b="0" i="0" u="none" strike="noStrike" kern="1200" cap="none" spc="0" normalizeH="0" baseline="0" noProof="0" dirty="0">
                <a:ln>
                  <a:noFill/>
                </a:ln>
                <a:solidFill>
                  <a:prstClr val="black"/>
                </a:solidFill>
                <a:effectLst/>
                <a:highlight>
                  <a:srgbClr val="00FFFF"/>
                </a:highlight>
                <a:uLnTx/>
                <a:uFillTx/>
                <a:latin typeface="Calibri" panose="020F0502020204030204"/>
              </a:rPr>
              <a:t>gradual development</a:t>
            </a:r>
            <a:r>
              <a:rPr kumimoji="0" lang="en-US" sz="2200" b="0" i="0" u="none" strike="noStrike" kern="1200" cap="none" spc="0" normalizeH="0" baseline="0" noProof="0" dirty="0">
                <a:ln>
                  <a:noFill/>
                </a:ln>
                <a:solidFill>
                  <a:prstClr val="black"/>
                </a:solidFill>
                <a:effectLst/>
                <a:uLnTx/>
                <a:uFillTx/>
                <a:latin typeface="Calibri" panose="020F0502020204030204"/>
              </a:rPr>
              <a:t> criteria suggest</a:t>
            </a:r>
            <a:r>
              <a:rPr kumimoji="0" lang="en-US" sz="2200" b="0" i="0" u="none" strike="noStrike" kern="1200" cap="none" spc="0" normalizeH="0" noProof="0" dirty="0">
                <a:ln>
                  <a:noFill/>
                </a:ln>
                <a:solidFill>
                  <a:prstClr val="black"/>
                </a:solidFill>
                <a:effectLst/>
                <a:uLnTx/>
                <a:uFillTx/>
                <a:latin typeface="Calibri" panose="020F0502020204030204"/>
              </a:rPr>
              <a:t> that the </a:t>
            </a:r>
            <a:r>
              <a:rPr lang="en-US" sz="2200" dirty="0">
                <a:solidFill>
                  <a:prstClr val="black"/>
                </a:solidFill>
                <a:highlight>
                  <a:srgbClr val="00FF00"/>
                </a:highlight>
                <a:latin typeface="Calibri" panose="020F0502020204030204"/>
              </a:rPr>
              <a:t>development methodology must have iterations</a:t>
            </a:r>
            <a:r>
              <a:rPr lang="en-US" sz="2200" dirty="0">
                <a:solidFill>
                  <a:prstClr val="black"/>
                </a:solidFill>
                <a:latin typeface="Calibri" panose="020F0502020204030204"/>
              </a:rPr>
              <a:t>. </a:t>
            </a:r>
            <a:r>
              <a:rPr lang="en-US" sz="2200" dirty="0">
                <a:solidFill>
                  <a:prstClr val="black"/>
                </a:solidFill>
                <a:highlight>
                  <a:srgbClr val="FFFF00"/>
                </a:highlight>
                <a:latin typeface="Calibri" panose="020F0502020204030204"/>
              </a:rPr>
              <a:t>From smaller scope &amp; resources to incrementally larger scope &amp; resources </a:t>
            </a:r>
            <a:r>
              <a:rPr lang="en-US" sz="2200" dirty="0">
                <a:solidFill>
                  <a:prstClr val="black"/>
                </a:solidFill>
                <a:latin typeface="Calibri" panose="020F0502020204030204"/>
              </a:rPr>
              <a:t>suggest </a:t>
            </a:r>
            <a:r>
              <a:rPr lang="en-US" sz="2200" dirty="0">
                <a:solidFill>
                  <a:prstClr val="black"/>
                </a:solidFill>
                <a:highlight>
                  <a:srgbClr val="00FF00"/>
                </a:highlight>
                <a:latin typeface="Calibri" panose="020F0502020204030204"/>
              </a:rPr>
              <a:t>variable lengths of iterations</a:t>
            </a:r>
            <a:r>
              <a:rPr lang="en-US" sz="2200" dirty="0">
                <a:solidFill>
                  <a:prstClr val="black"/>
                </a:solidFill>
                <a:latin typeface="Calibri" panose="020F0502020204030204"/>
              </a:rPr>
              <a:t>. </a:t>
            </a:r>
            <a:r>
              <a:rPr lang="en-US" sz="2200" dirty="0">
                <a:solidFill>
                  <a:prstClr val="black"/>
                </a:solidFill>
                <a:highlight>
                  <a:srgbClr val="FFFF00"/>
                </a:highlight>
                <a:latin typeface="Calibri" panose="020F0502020204030204"/>
              </a:rPr>
              <a:t>Risk management </a:t>
            </a:r>
            <a:r>
              <a:rPr lang="en-US" sz="2200" dirty="0">
                <a:solidFill>
                  <a:prstClr val="black"/>
                </a:solidFill>
                <a:highlight>
                  <a:srgbClr val="C0C0C0"/>
                </a:highlight>
                <a:latin typeface="Calibri" panose="020F0502020204030204"/>
              </a:rPr>
              <a:t>and flexible technology adoption </a:t>
            </a:r>
            <a:r>
              <a:rPr lang="en-US" sz="2200" dirty="0">
                <a:solidFill>
                  <a:prstClr val="black"/>
                </a:solidFill>
                <a:latin typeface="Calibri" panose="020F0502020204030204"/>
              </a:rPr>
              <a:t>and the other identified  points suggest the adoption of </a:t>
            </a:r>
            <a:r>
              <a:rPr kumimoji="0" lang="en-US" sz="22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00"/>
                </a:highlight>
                <a:uLnTx/>
                <a:uFillTx/>
                <a:latin typeface="Calibri" panose="020F0502020204030204"/>
              </a:rPr>
              <a:t>Spiral  SDLC Methodology. </a:t>
            </a:r>
          </a:p>
        </p:txBody>
      </p:sp>
      <p:pic>
        <p:nvPicPr>
          <p:cNvPr id="6" name="Picture 5" descr="A picture containing photo, cat, black, window&#10;&#10;Description automatically generated">
            <a:extLst>
              <a:ext uri="{FF2B5EF4-FFF2-40B4-BE49-F238E27FC236}">
                <a16:creationId xmlns:a16="http://schemas.microsoft.com/office/drawing/2014/main" id="{A766DCA9-E7EC-4FFF-9C99-0B37E939E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72" y="4366138"/>
            <a:ext cx="2857500" cy="1600200"/>
          </a:xfrm>
          <a:prstGeom prst="rect">
            <a:avLst/>
          </a:prstGeom>
        </p:spPr>
      </p:pic>
    </p:spTree>
    <p:extLst>
      <p:ext uri="{BB962C8B-B14F-4D97-AF65-F5344CB8AC3E}">
        <p14:creationId xmlns:p14="http://schemas.microsoft.com/office/powerpoint/2010/main" val="3921393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23146" y="0"/>
            <a:ext cx="4062867" cy="4366138"/>
          </a:xfrm>
        </p:spPr>
        <p:txBody>
          <a:bodyPr vert="horz" lIns="91440" tIns="45720" rIns="91440" bIns="45720" rtlCol="0" anchor="ctr">
            <a:normAutofit/>
          </a:bodyPr>
          <a:lstStyle/>
          <a:p>
            <a:r>
              <a:rPr lang="en-US" sz="4400" b="1" i="1" dirty="0">
                <a:effectLst>
                  <a:outerShdw blurRad="38100" dist="38100" dir="2700000" algn="tl">
                    <a:srgbClr val="000000">
                      <a:alpha val="43137"/>
                    </a:srgbClr>
                  </a:outerShdw>
                </a:effectLst>
              </a:rPr>
              <a:t>Apply Software Engineering Approach to Real Life Problem</a:t>
            </a:r>
            <a:endParaRPr lang="en-US" sz="4400" b="1" i="1" kern="1200" dirty="0">
              <a:solidFill>
                <a:schemeClr val="tx1"/>
              </a:solidFill>
              <a:effectLst>
                <a:outerShdw blurRad="38100" dist="38100" dir="2700000" algn="tl">
                  <a:srgbClr val="000000">
                    <a:alpha val="43137"/>
                  </a:srgbClr>
                </a:outerShdw>
              </a:effectLst>
              <a:latin typeface="+mj-lt"/>
              <a:ea typeface="+mj-ea"/>
              <a:cs typeface="+mj-cs"/>
            </a:endParaRPr>
          </a:p>
        </p:txBody>
      </p:sp>
      <p:sp>
        <p:nvSpPr>
          <p:cNvPr id="7" name="TextBox 6">
            <a:extLst>
              <a:ext uri="{FF2B5EF4-FFF2-40B4-BE49-F238E27FC236}">
                <a16:creationId xmlns:a16="http://schemas.microsoft.com/office/drawing/2014/main" id="{6D0118E0-6BCD-43AC-8359-13CA70EE06B9}"/>
              </a:ext>
            </a:extLst>
          </p:cNvPr>
          <p:cNvSpPr txBox="1"/>
          <p:nvPr/>
        </p:nvSpPr>
        <p:spPr>
          <a:xfrm>
            <a:off x="4707635" y="0"/>
            <a:ext cx="7292394" cy="3717829"/>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ts val="0"/>
              </a:spcBef>
              <a:spcAft>
                <a:spcPts val="600"/>
              </a:spcAft>
              <a:buClrTx/>
              <a:buSzTx/>
              <a:buFont typeface="Wingdings" panose="05000000000000000000" pitchFamily="2" charset="2"/>
              <a:buChar char="v"/>
              <a:tabLst/>
              <a:defRPr/>
            </a:pPr>
            <a:r>
              <a:rPr kumimoji="0" lang="en-US" sz="2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Problem Statement 4: Large Company Product Innovation:</a:t>
            </a:r>
          </a:p>
          <a:p>
            <a:pPr lvl="1">
              <a:lnSpc>
                <a:spcPct val="90000"/>
              </a:lnSpc>
              <a:spcAft>
                <a:spcPts val="600"/>
              </a:spcAft>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lang="en-US" sz="2200" dirty="0">
                <a:solidFill>
                  <a:prstClr val="black"/>
                </a:solidFill>
                <a:highlight>
                  <a:srgbClr val="FFFF00"/>
                </a:highlight>
                <a:latin typeface="Calibri" panose="020F0502020204030204"/>
              </a:rPr>
              <a:t>large/mid sized</a:t>
            </a:r>
            <a:r>
              <a:rPr kumimoji="0" lang="en-US" sz="2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company with sufficient resources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intends to innovate for sustenance and would like to adopt a </a:t>
            </a:r>
            <a:r>
              <a:rPr kumimoji="0" lang="en-US" sz="22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near long term development strategy</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It plans to build out the product </a:t>
            </a:r>
            <a:r>
              <a:rPr kumimoji="0" lang="en-US" sz="2200" b="0" i="0" u="none" strike="noStrike" kern="1200" cap="none" spc="0" normalizeH="0" baseline="0" noProof="0" dirty="0">
                <a:ln>
                  <a:noFill/>
                </a:ln>
                <a:solidFill>
                  <a:prstClr val="black"/>
                </a:solidFill>
                <a:effectLst/>
                <a:highlight>
                  <a:srgbClr val="00FFFF"/>
                </a:highlight>
                <a:uLnTx/>
                <a:uFillTx/>
                <a:latin typeface="Calibri" panose="020F0502020204030204"/>
                <a:ea typeface="+mn-ea"/>
                <a:cs typeface="+mn-cs"/>
              </a:rPr>
              <a:t>incrementally. </a:t>
            </a:r>
            <a:r>
              <a:rPr lang="en-US" sz="2200" dirty="0">
                <a:solidFill>
                  <a:prstClr val="black"/>
                </a:solidFill>
                <a:latin typeface="Calibri" panose="020F0502020204030204"/>
              </a:rPr>
              <a:t>by taking market validation carefully. Also, </a:t>
            </a:r>
            <a:r>
              <a:rPr lang="en-US" sz="2200" dirty="0">
                <a:solidFill>
                  <a:prstClr val="black"/>
                </a:solidFill>
                <a:highlight>
                  <a:srgbClr val="FFFF00"/>
                </a:highlight>
                <a:latin typeface="Calibri" panose="020F0502020204030204"/>
              </a:rPr>
              <a:t>it</a:t>
            </a:r>
            <a:r>
              <a:rPr kumimoji="0" lang="en-US" sz="2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dedicates certain number resources </a:t>
            </a:r>
            <a:r>
              <a:rPr lang="en-US" sz="2200" dirty="0">
                <a:solidFill>
                  <a:prstClr val="black"/>
                </a:solidFill>
                <a:highlight>
                  <a:srgbClr val="FFFF00"/>
                </a:highlight>
                <a:latin typeface="Calibri" panose="020F0502020204030204"/>
              </a:rPr>
              <a:t>to this initiative to ensure fixed development cadence.</a:t>
            </a:r>
            <a:r>
              <a:rPr lang="en-US" sz="2200" dirty="0">
                <a:solidFill>
                  <a:prstClr val="black"/>
                </a:solidFill>
                <a:latin typeface="Calibri" panose="020F0502020204030204"/>
              </a:rPr>
              <a:t> </a:t>
            </a:r>
            <a:r>
              <a:rPr lang="en-US" sz="2200" dirty="0">
                <a:solidFill>
                  <a:prstClr val="black"/>
                </a:solidFill>
                <a:highlight>
                  <a:srgbClr val="C0C0C0"/>
                </a:highlight>
                <a:latin typeface="Calibri" panose="020F0502020204030204"/>
              </a:rPr>
              <a:t>Also, it intends to be flexible with</a:t>
            </a:r>
            <a:r>
              <a:rPr lang="en-US" sz="2200" dirty="0">
                <a:solidFill>
                  <a:prstClr val="black"/>
                </a:solidFill>
                <a:highlight>
                  <a:srgbClr val="C0C0C0"/>
                </a:highlight>
              </a:rPr>
              <a:t> technology over time and plans to allow skill development </a:t>
            </a:r>
            <a:r>
              <a:rPr lang="en-US" sz="2200" dirty="0">
                <a:solidFill>
                  <a:prstClr val="black"/>
                </a:solidFill>
                <a:highlight>
                  <a:srgbClr val="C0C0C0"/>
                </a:highlight>
                <a:latin typeface="Calibri" panose="020F0502020204030204"/>
              </a:rPr>
              <a:t>of the resources as needed through out the life span of the project.</a:t>
            </a:r>
            <a:endParaRPr kumimoji="0" lang="en-US" sz="2200" b="0" i="0" u="none" strike="noStrike" kern="1200" cap="none" spc="0" normalizeH="0" baseline="0" noProof="0" dirty="0">
              <a:ln>
                <a:noFill/>
              </a:ln>
              <a:solidFill>
                <a:prstClr val="black"/>
              </a:solidFill>
              <a:effectLst/>
              <a:highlight>
                <a:srgbClr val="C0C0C0"/>
              </a:highligh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504A89D-2663-4EA6-A30A-175CF2C3FF82}"/>
              </a:ext>
            </a:extLst>
          </p:cNvPr>
          <p:cNvSpPr txBox="1"/>
          <p:nvPr/>
        </p:nvSpPr>
        <p:spPr>
          <a:xfrm>
            <a:off x="4742104" y="3581188"/>
            <a:ext cx="7126750" cy="280076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SDLC Methodology Selection: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highlight>
                  <a:srgbClr val="00FFFF"/>
                </a:highlight>
                <a:uLnTx/>
                <a:uFillTx/>
                <a:latin typeface="Calibri" panose="020F0502020204030204"/>
              </a:rPr>
              <a:t>Long term project </a:t>
            </a:r>
            <a:r>
              <a:rPr lang="en-US" sz="2200" dirty="0">
                <a:solidFill>
                  <a:prstClr val="black"/>
                </a:solidFill>
                <a:highlight>
                  <a:srgbClr val="00FFFF"/>
                </a:highlight>
                <a:latin typeface="Calibri" panose="020F0502020204030204"/>
              </a:rPr>
              <a:t>and incremental</a:t>
            </a:r>
            <a:r>
              <a:rPr kumimoji="0" lang="en-US" sz="2200" b="0" i="0" u="none" strike="noStrike" kern="1200" cap="none" spc="0" normalizeH="0" baseline="0" noProof="0" dirty="0">
                <a:ln>
                  <a:noFill/>
                </a:ln>
                <a:solidFill>
                  <a:prstClr val="black"/>
                </a:solidFill>
                <a:effectLst/>
                <a:highlight>
                  <a:srgbClr val="00FFFF"/>
                </a:highlight>
                <a:uLnTx/>
                <a:uFillTx/>
                <a:latin typeface="Calibri" panose="020F0502020204030204"/>
              </a:rPr>
              <a:t> development</a:t>
            </a:r>
            <a:r>
              <a:rPr kumimoji="0" lang="en-US" sz="2200" b="0" i="0" u="none" strike="noStrike" kern="1200" cap="none" spc="0" normalizeH="0" baseline="0" noProof="0" dirty="0">
                <a:ln>
                  <a:noFill/>
                </a:ln>
                <a:solidFill>
                  <a:prstClr val="black"/>
                </a:solidFill>
                <a:effectLst/>
                <a:uLnTx/>
                <a:uFillTx/>
                <a:latin typeface="Calibri" panose="020F0502020204030204"/>
              </a:rPr>
              <a:t> criteria suggest</a:t>
            </a:r>
            <a:r>
              <a:rPr kumimoji="0" lang="en-US" sz="2200" b="0" i="0" u="none" strike="noStrike" kern="1200" cap="none" spc="0" normalizeH="0" noProof="0" dirty="0">
                <a:ln>
                  <a:noFill/>
                </a:ln>
                <a:solidFill>
                  <a:prstClr val="black"/>
                </a:solidFill>
                <a:effectLst/>
                <a:uLnTx/>
                <a:uFillTx/>
                <a:latin typeface="Calibri" panose="020F0502020204030204"/>
              </a:rPr>
              <a:t> that the adopted </a:t>
            </a:r>
            <a:r>
              <a:rPr lang="en-US" sz="2200" dirty="0">
                <a:solidFill>
                  <a:prstClr val="black"/>
                </a:solidFill>
                <a:highlight>
                  <a:srgbClr val="00FF00"/>
                </a:highlight>
                <a:latin typeface="Calibri" panose="020F0502020204030204"/>
              </a:rPr>
              <a:t>development methodology must have iterations</a:t>
            </a:r>
            <a:r>
              <a:rPr lang="en-US" sz="2200" dirty="0">
                <a:solidFill>
                  <a:prstClr val="black"/>
                </a:solidFill>
                <a:latin typeface="Calibri" panose="020F0502020204030204"/>
              </a:rPr>
              <a:t>. </a:t>
            </a:r>
            <a:r>
              <a:rPr lang="en-US" sz="2200" dirty="0">
                <a:solidFill>
                  <a:prstClr val="black"/>
                </a:solidFill>
                <a:highlight>
                  <a:srgbClr val="FFFF00"/>
                </a:highlight>
                <a:latin typeface="Calibri" panose="020F0502020204030204"/>
              </a:rPr>
              <a:t>Fixed resources and cadence suggest that </a:t>
            </a:r>
            <a:r>
              <a:rPr lang="en-US" sz="2200" dirty="0">
                <a:solidFill>
                  <a:prstClr val="black"/>
                </a:solidFill>
                <a:highlight>
                  <a:srgbClr val="00FF00"/>
                </a:highlight>
                <a:latin typeface="Calibri" panose="020F0502020204030204"/>
              </a:rPr>
              <a:t>iteration lengths must be constant</a:t>
            </a:r>
            <a:r>
              <a:rPr lang="en-US" sz="2200" dirty="0">
                <a:solidFill>
                  <a:prstClr val="black"/>
                </a:solidFill>
                <a:latin typeface="Calibri" panose="020F0502020204030204"/>
              </a:rPr>
              <a:t>. F</a:t>
            </a:r>
            <a:r>
              <a:rPr lang="en-US" sz="2200" dirty="0">
                <a:solidFill>
                  <a:prstClr val="black"/>
                </a:solidFill>
                <a:highlight>
                  <a:srgbClr val="C0C0C0"/>
                </a:highlight>
                <a:latin typeface="Calibri" panose="020F0502020204030204"/>
              </a:rPr>
              <a:t>lexible technology adoption &amp; skill development strategy </a:t>
            </a:r>
            <a:r>
              <a:rPr lang="en-US" sz="2200" dirty="0">
                <a:solidFill>
                  <a:prstClr val="black"/>
                </a:solidFill>
                <a:latin typeface="Calibri" panose="020F0502020204030204"/>
              </a:rPr>
              <a:t>suggest the adoption of </a:t>
            </a:r>
            <a:r>
              <a:rPr lang="en-US" sz="2200" dirty="0">
                <a:solidFill>
                  <a:prstClr val="black"/>
                </a:solidFill>
                <a:highlight>
                  <a:srgbClr val="00FF00"/>
                </a:highlight>
                <a:latin typeface="Calibri" panose="020F0502020204030204"/>
              </a:rPr>
              <a:t>Iterative model</a:t>
            </a:r>
            <a:r>
              <a:rPr kumimoji="0" lang="en-US" sz="2200" b="0" i="0" u="none" strike="noStrike" kern="1200" cap="none" spc="0" normalizeH="0" baseline="0" noProof="0" dirty="0">
                <a:ln>
                  <a:noFill/>
                </a:ln>
                <a:solidFill>
                  <a:prstClr val="black"/>
                </a:solidFill>
                <a:effectLst/>
                <a:uLnTx/>
                <a:uFillTx/>
                <a:latin typeface="Calibri" panose="020F0502020204030204"/>
              </a:rPr>
              <a:t>. So, we can </a:t>
            </a:r>
            <a:r>
              <a:rPr kumimoji="0" lang="en-US" sz="22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00"/>
                </a:highlight>
                <a:uLnTx/>
                <a:uFillTx/>
                <a:latin typeface="Calibri" panose="020F0502020204030204"/>
              </a:rPr>
              <a:t>adopt </a:t>
            </a:r>
            <a:r>
              <a:rPr lang="en-US" sz="2200" b="1" dirty="0">
                <a:solidFill>
                  <a:prstClr val="black"/>
                </a:solidFill>
                <a:effectLst>
                  <a:outerShdw blurRad="38100" dist="38100" dir="2700000" algn="tl">
                    <a:srgbClr val="000000">
                      <a:alpha val="43137"/>
                    </a:srgbClr>
                  </a:outerShdw>
                </a:effectLst>
                <a:highlight>
                  <a:srgbClr val="00FF00"/>
                </a:highlight>
                <a:latin typeface="Calibri" panose="020F0502020204030204"/>
              </a:rPr>
              <a:t>Iterative</a:t>
            </a:r>
            <a:r>
              <a:rPr kumimoji="0" lang="en-US" sz="2200" b="1" i="0" u="none" strike="noStrike" kern="1200" cap="none" spc="0" normalizeH="0" baseline="0" noProof="0" dirty="0">
                <a:ln>
                  <a:noFill/>
                </a:ln>
                <a:solidFill>
                  <a:prstClr val="black"/>
                </a:solidFill>
                <a:effectLst>
                  <a:outerShdw blurRad="38100" dist="38100" dir="2700000" algn="tl">
                    <a:srgbClr val="000000">
                      <a:alpha val="43137"/>
                    </a:srgbClr>
                  </a:outerShdw>
                </a:effectLst>
                <a:highlight>
                  <a:srgbClr val="00FF00"/>
                </a:highlight>
                <a:uLnTx/>
                <a:uFillTx/>
                <a:latin typeface="Calibri" panose="020F0502020204030204"/>
              </a:rPr>
              <a:t>  SDLC Methodology. </a:t>
            </a:r>
          </a:p>
        </p:txBody>
      </p:sp>
      <p:pic>
        <p:nvPicPr>
          <p:cNvPr id="6" name="Picture 5" descr="A picture containing photo, cat, black, window&#10;&#10;Description automatically generated">
            <a:extLst>
              <a:ext uri="{FF2B5EF4-FFF2-40B4-BE49-F238E27FC236}">
                <a16:creationId xmlns:a16="http://schemas.microsoft.com/office/drawing/2014/main" id="{A766DCA9-E7EC-4FFF-9C99-0B37E939E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72" y="4366138"/>
            <a:ext cx="2857500" cy="1600200"/>
          </a:xfrm>
          <a:prstGeom prst="rect">
            <a:avLst/>
          </a:prstGeom>
        </p:spPr>
      </p:pic>
    </p:spTree>
    <p:extLst>
      <p:ext uri="{BB962C8B-B14F-4D97-AF65-F5344CB8AC3E}">
        <p14:creationId xmlns:p14="http://schemas.microsoft.com/office/powerpoint/2010/main" val="14898596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6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B0A4F481-A0E9-4401-A8AE-EA58C926895E}"/>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spcAft>
                <a:spcPts val="600"/>
              </a:spcAft>
            </a:pPr>
            <a:r>
              <a:rPr lang="en-US" sz="2400" i="1" dirty="0">
                <a:solidFill>
                  <a:srgbClr val="FFFFFF"/>
                </a:solidFill>
                <a:effectLst>
                  <a:outerShdw blurRad="38100" dist="38100" dir="2700000" algn="tl">
                    <a:srgbClr val="000000">
                      <a:alpha val="43137"/>
                    </a:srgbClr>
                  </a:outerShdw>
                </a:effectLst>
              </a:rPr>
              <a:t>Software Engineering</a:t>
            </a:r>
            <a:br>
              <a:rPr lang="en-US" sz="2400" i="1" dirty="0">
                <a:solidFill>
                  <a:srgbClr val="FFFFFF"/>
                </a:solidFill>
                <a:effectLst>
                  <a:outerShdw blurRad="38100" dist="38100" dir="2700000" algn="tl">
                    <a:srgbClr val="000000">
                      <a:alpha val="43137"/>
                    </a:srgbClr>
                  </a:outerShdw>
                </a:effectLst>
              </a:rPr>
            </a:br>
            <a:r>
              <a:rPr lang="en-US" sz="2400" i="1" dirty="0">
                <a:solidFill>
                  <a:srgbClr val="FFFFFF"/>
                </a:solidFill>
                <a:effectLst>
                  <a:outerShdw blurRad="38100" dist="38100" dir="2700000" algn="tl">
                    <a:srgbClr val="000000">
                      <a:alpha val="43137"/>
                    </a:srgbClr>
                  </a:outerShdw>
                </a:effectLst>
              </a:rPr>
              <a:t>Tools</a:t>
            </a:r>
            <a:endParaRPr lang="en-US" sz="2200" i="1" kern="1200" dirty="0">
              <a:solidFill>
                <a:srgbClr val="FFFFFF"/>
              </a:solidFill>
              <a:effectLst>
                <a:outerShdw blurRad="38100" dist="38100" dir="2700000" algn="tl">
                  <a:srgbClr val="000000">
                    <a:alpha val="43137"/>
                  </a:srgbClr>
                </a:outerShdw>
              </a:effectLst>
              <a:latin typeface="+mj-lt"/>
              <a:ea typeface="+mj-ea"/>
              <a:cs typeface="+mj-cs"/>
            </a:endParaRPr>
          </a:p>
        </p:txBody>
      </p:sp>
      <p:pic>
        <p:nvPicPr>
          <p:cNvPr id="10" name="Picture 4" descr="Image result for Trello">
            <a:hlinkClick r:id="rId2"/>
            <a:extLst>
              <a:ext uri="{FF2B5EF4-FFF2-40B4-BE49-F238E27FC236}">
                <a16:creationId xmlns:a16="http://schemas.microsoft.com/office/drawing/2014/main" id="{D437A8A5-F614-48D0-B3CD-8769F48A4A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9751" y="95364"/>
            <a:ext cx="3099817" cy="30998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Visual Paradigm logo">
            <a:hlinkClick r:id="rId4"/>
            <a:extLst>
              <a:ext uri="{FF2B5EF4-FFF2-40B4-BE49-F238E27FC236}">
                <a16:creationId xmlns:a16="http://schemas.microsoft.com/office/drawing/2014/main" id="{6CD75239-62DE-4B4F-AE0F-7FB8C528646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079740" y="2921503"/>
            <a:ext cx="4339838" cy="1031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github">
            <a:hlinkClick r:id="rId6"/>
            <a:extLst>
              <a:ext uri="{FF2B5EF4-FFF2-40B4-BE49-F238E27FC236}">
                <a16:creationId xmlns:a16="http://schemas.microsoft.com/office/drawing/2014/main" id="{BD4470F5-986B-4895-AF51-6D4BF4619069}"/>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569099" y="4488576"/>
            <a:ext cx="1361120" cy="13167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A27A35E-5407-4947-9BC7-A8D2A2E31565}"/>
              </a:ext>
            </a:extLst>
          </p:cNvPr>
          <p:cNvSpPr/>
          <p:nvPr/>
        </p:nvSpPr>
        <p:spPr>
          <a:xfrm>
            <a:off x="6651578" y="5894288"/>
            <a:ext cx="11961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Github</a:t>
            </a: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21334"/>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492369" y="640263"/>
            <a:ext cx="4062867" cy="5254510"/>
          </a:xfrm>
        </p:spPr>
        <p:txBody>
          <a:bodyPr vert="horz" lIns="91440" tIns="45720" rIns="91440" bIns="45720" rtlCol="0" anchor="ctr">
            <a:normAutofit/>
          </a:bodyPr>
          <a:lstStyle/>
          <a:p>
            <a:r>
              <a:rPr lang="en-US" sz="4400" b="1" i="1" dirty="0">
                <a:effectLst>
                  <a:outerShdw blurRad="38100" dist="38100" dir="2700000" algn="tl">
                    <a:srgbClr val="000000">
                      <a:alpha val="43137"/>
                    </a:srgbClr>
                  </a:outerShdw>
                </a:effectLst>
              </a:rPr>
              <a:t>Software is Multidimensional</a:t>
            </a:r>
            <a:endParaRPr lang="en-US" sz="4400" b="1" i="1" kern="1200" dirty="0">
              <a:effectLst>
                <a:outerShdw blurRad="38100" dist="38100" dir="2700000" algn="tl">
                  <a:srgbClr val="000000">
                    <a:alpha val="43137"/>
                  </a:srgbClr>
                </a:outerShdw>
              </a:effectLst>
            </a:endParaRPr>
          </a:p>
        </p:txBody>
      </p:sp>
      <p:graphicFrame>
        <p:nvGraphicFramePr>
          <p:cNvPr id="8" name="Diagram 7">
            <a:extLst>
              <a:ext uri="{FF2B5EF4-FFF2-40B4-BE49-F238E27FC236}">
                <a16:creationId xmlns:a16="http://schemas.microsoft.com/office/drawing/2014/main" id="{C1C1030C-F5C0-4F49-9E1F-45B65857281D}"/>
              </a:ext>
            </a:extLst>
          </p:cNvPr>
          <p:cNvGraphicFramePr/>
          <p:nvPr/>
        </p:nvGraphicFramePr>
        <p:xfrm>
          <a:off x="3952119" y="338024"/>
          <a:ext cx="9229309" cy="6181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8025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354842" y="643467"/>
            <a:ext cx="3944203" cy="1597315"/>
          </a:xfrm>
          <a:noFill/>
          <a:ln w="19050">
            <a:solidFill>
              <a:schemeClr val="bg1"/>
            </a:solidFill>
          </a:ln>
        </p:spPr>
        <p:txBody>
          <a:bodyPr vert="horz" wrap="square" lIns="91440" tIns="45720" rIns="91440" bIns="45720" rtlCol="0" anchor="ctr">
            <a:noAutofit/>
          </a:bodyPr>
          <a:lstStyle/>
          <a:p>
            <a:r>
              <a:rPr lang="en-US" sz="3200" b="1" i="1" kern="1200" dirty="0">
                <a:solidFill>
                  <a:schemeClr val="bg1"/>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chemeClr val="bg1"/>
                </a:solidFill>
                <a:effectLst>
                  <a:outerShdw blurRad="38100" dist="38100" dir="2700000" algn="tl">
                    <a:srgbClr val="000000">
                      <a:alpha val="43137"/>
                    </a:srgbClr>
                  </a:outerShdw>
                </a:effectLst>
                <a:latin typeface="+mj-lt"/>
                <a:ea typeface="+mj-ea"/>
                <a:cs typeface="+mj-cs"/>
              </a:rPr>
            </a:br>
            <a:r>
              <a:rPr lang="en-US" sz="2400" b="1" i="1" kern="1200" dirty="0">
                <a:solidFill>
                  <a:schemeClr val="bg1"/>
                </a:solidFill>
                <a:effectLst>
                  <a:outerShdw blurRad="38100" dist="38100" dir="2700000" algn="tl">
                    <a:srgbClr val="000000">
                      <a:alpha val="43137"/>
                    </a:srgbClr>
                  </a:outerShdw>
                </a:effectLst>
                <a:latin typeface="+mj-lt"/>
                <a:ea typeface="+mj-ea"/>
                <a:cs typeface="+mj-cs"/>
              </a:rPr>
              <a:t>Software Characteristics</a:t>
            </a:r>
          </a:p>
        </p:txBody>
      </p:sp>
      <p:pic>
        <p:nvPicPr>
          <p:cNvPr id="7" name="Picture 6">
            <a:extLst>
              <a:ext uri="{FF2B5EF4-FFF2-40B4-BE49-F238E27FC236}">
                <a16:creationId xmlns:a16="http://schemas.microsoft.com/office/drawing/2014/main" id="{74A04747-F785-4D94-A041-29D6B2F33CC6}"/>
              </a:ext>
            </a:extLst>
          </p:cNvPr>
          <p:cNvPicPr>
            <a:picLocks noChangeAspect="1"/>
          </p:cNvPicPr>
          <p:nvPr/>
        </p:nvPicPr>
        <p:blipFill>
          <a:blip r:embed="rId2"/>
          <a:stretch>
            <a:fillRect/>
          </a:stretch>
        </p:blipFill>
        <p:spPr>
          <a:xfrm>
            <a:off x="4942513" y="844060"/>
            <a:ext cx="7001366" cy="4712677"/>
          </a:xfrm>
          <a:prstGeom prst="rect">
            <a:avLst/>
          </a:prstGeom>
        </p:spPr>
      </p:pic>
      <p:graphicFrame>
        <p:nvGraphicFramePr>
          <p:cNvPr id="5" name="Diagram 4">
            <a:extLst>
              <a:ext uri="{FF2B5EF4-FFF2-40B4-BE49-F238E27FC236}">
                <a16:creationId xmlns:a16="http://schemas.microsoft.com/office/drawing/2014/main" id="{A06F33DB-01BE-478F-A90C-C7F070B95D14}"/>
              </a:ext>
            </a:extLst>
          </p:cNvPr>
          <p:cNvGraphicFramePr/>
          <p:nvPr/>
        </p:nvGraphicFramePr>
        <p:xfrm>
          <a:off x="0" y="2638043"/>
          <a:ext cx="4587671" cy="3891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4809967"/>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38" name="Rectangle 2">
            <a:extLst>
              <a:ext uri="{FF2B5EF4-FFF2-40B4-BE49-F238E27FC236}">
                <a16:creationId xmlns:a16="http://schemas.microsoft.com/office/drawing/2014/main" id="{FF462378-CC3F-42D7-A4AF-D72FBFD88ED2}"/>
              </a:ext>
            </a:extLst>
          </p:cNvPr>
          <p:cNvSpPr>
            <a:spLocks noGrp="1" noChangeArrowheads="1"/>
          </p:cNvSpPr>
          <p:nvPr>
            <p:ph type="title" idx="4294967295"/>
          </p:nvPr>
        </p:nvSpPr>
        <p:spPr>
          <a:xfrm>
            <a:off x="527538" y="4756638"/>
            <a:ext cx="11139854" cy="930447"/>
          </a:xfrm>
        </p:spPr>
        <p:txBody>
          <a:bodyPr vert="horz" lIns="91440" tIns="45720" rIns="91440" bIns="45720" rtlCol="0" anchor="b">
            <a:noAutofit/>
          </a:bodyPr>
          <a:lstStyle/>
          <a:p>
            <a:pPr algn="ctr"/>
            <a:r>
              <a:rPr lang="en-US" altLang="en-US" sz="3600" b="1" i="1" dirty="0">
                <a:solidFill>
                  <a:srgbClr val="FFFFFF"/>
                </a:solidFill>
                <a:effectLst>
                  <a:outerShdw blurRad="38100" dist="38100" dir="2700000" algn="tl">
                    <a:srgbClr val="000000">
                      <a:alpha val="43137"/>
                    </a:srgbClr>
                  </a:outerShdw>
                </a:effectLst>
              </a:rPr>
              <a:t>Multidimensionality Results in Software Complexity </a:t>
            </a:r>
          </a:p>
        </p:txBody>
      </p:sp>
      <p:pic>
        <p:nvPicPr>
          <p:cNvPr id="3076" name="Picture 4" descr="Image result for complex software  IMAGE">
            <a:extLst>
              <a:ext uri="{FF2B5EF4-FFF2-40B4-BE49-F238E27FC236}">
                <a16:creationId xmlns:a16="http://schemas.microsoft.com/office/drawing/2014/main" id="{F0811AEE-DE97-488E-B882-2DF3A3820A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1166756"/>
            <a:ext cx="3425609" cy="22795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complex software  IMAGE">
            <a:extLst>
              <a:ext uri="{FF2B5EF4-FFF2-40B4-BE49-F238E27FC236}">
                <a16:creationId xmlns:a16="http://schemas.microsoft.com/office/drawing/2014/main" id="{4A00BA54-1D34-4EA7-A221-D0AA0056AD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85729" y="1453617"/>
            <a:ext cx="3433324" cy="1705865"/>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Connector 8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080" name="Picture 8" descr="Image result for complex software  IMAGE">
            <a:extLst>
              <a:ext uri="{FF2B5EF4-FFF2-40B4-BE49-F238E27FC236}">
                <a16:creationId xmlns:a16="http://schemas.microsoft.com/office/drawing/2014/main" id="{F5EBDEC1-E2BC-47C0-A466-C580C6CF457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49725" y="805221"/>
            <a:ext cx="3423916" cy="3047285"/>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Connector 8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4340" name="Rectangle 4">
            <a:extLst>
              <a:ext uri="{FF2B5EF4-FFF2-40B4-BE49-F238E27FC236}">
                <a16:creationId xmlns:a16="http://schemas.microsoft.com/office/drawing/2014/main" id="{44E68649-8871-4033-8C8A-5D5A7AE0D4A1}"/>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just" defTabSz="914400" rtl="0" eaLnBrk="1" fontAlgn="auto" latinLnBrk="0" hangingPunct="1">
              <a:lnSpc>
                <a:spcPct val="100000"/>
              </a:lnSpc>
              <a:spcBef>
                <a:spcPct val="50000"/>
              </a:spcBef>
              <a:spcAft>
                <a:spcPts val="0"/>
              </a:spcAft>
              <a:buClrTx/>
              <a:buSzTx/>
              <a:buFontTx/>
              <a:buNone/>
              <a:tabLst/>
              <a:defRPr/>
            </a:pPr>
            <a:endParaRPr kumimoji="0" lang="ru-RU" altLang="en-US"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07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07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492369" y="640263"/>
            <a:ext cx="4062867" cy="5254510"/>
          </a:xfrm>
        </p:spPr>
        <p:txBody>
          <a:bodyPr vert="horz" lIns="91440" tIns="45720" rIns="91440" bIns="45720" rtlCol="0" anchor="ctr">
            <a:normAutofit/>
          </a:bodyPr>
          <a:lstStyle/>
          <a:p>
            <a:r>
              <a:rPr lang="en-US" sz="4400" b="1" i="1" dirty="0">
                <a:effectLst>
                  <a:outerShdw blurRad="38100" dist="38100" dir="2700000" algn="tl">
                    <a:srgbClr val="000000">
                      <a:alpha val="43137"/>
                    </a:srgbClr>
                  </a:outerShdw>
                </a:effectLst>
              </a:rPr>
              <a:t>A Complex System with Flawed Design Has Severe Consequences</a:t>
            </a:r>
            <a:endParaRPr lang="en-US" sz="4400" b="1" i="1" kern="1200" dirty="0">
              <a:solidFill>
                <a:schemeClr val="tx1"/>
              </a:solidFill>
              <a:effectLst>
                <a:outerShdw blurRad="38100" dist="38100" dir="2700000" algn="tl">
                  <a:srgbClr val="000000">
                    <a:alpha val="43137"/>
                  </a:srgbClr>
                </a:outerShdw>
              </a:effectLst>
              <a:latin typeface="+mj-lt"/>
              <a:ea typeface="+mj-ea"/>
              <a:cs typeface="+mj-cs"/>
            </a:endParaRPr>
          </a:p>
        </p:txBody>
      </p:sp>
      <p:sp>
        <p:nvSpPr>
          <p:cNvPr id="3" name="TextBox 2">
            <a:extLst>
              <a:ext uri="{FF2B5EF4-FFF2-40B4-BE49-F238E27FC236}">
                <a16:creationId xmlns:a16="http://schemas.microsoft.com/office/drawing/2014/main" id="{7BCECF25-6AA1-466A-B4A0-0E8D99029360}"/>
              </a:ext>
            </a:extLst>
          </p:cNvPr>
          <p:cNvSpPr txBox="1"/>
          <p:nvPr/>
        </p:nvSpPr>
        <p:spPr>
          <a:xfrm>
            <a:off x="5046081" y="907549"/>
            <a:ext cx="6883321" cy="5254510"/>
          </a:xfrm>
          <a:prstGeom prst="rect">
            <a:avLst/>
          </a:prstGeom>
        </p:spPr>
        <p:txBody>
          <a:bodyPr vert="horz" lIns="91440" tIns="45720" rIns="91440" bIns="45720" rtlCol="0" anchor="ctr">
            <a:normAutofit/>
          </a:bodyPr>
          <a:lstStyle/>
          <a:p>
            <a:pPr marL="571500" indent="-457200">
              <a:lnSpc>
                <a:spcPct val="90000"/>
              </a:lnSpc>
              <a:spcAft>
                <a:spcPts val="600"/>
              </a:spcAft>
              <a:buFont typeface="Wingdings" panose="05000000000000000000" pitchFamily="2" charset="2"/>
              <a:buChar char="v"/>
              <a:defRPr/>
            </a:pPr>
            <a:r>
              <a:rPr lang="en-US" sz="3200" b="1" noProof="0" dirty="0">
                <a:solidFill>
                  <a:srgbClr val="CC2200"/>
                </a:solidFill>
                <a:cs typeface="Arial" panose="020B0604020202020204" pitchFamily="34" charset="0"/>
              </a:rPr>
              <a:t>Boeing 737 MAX 8 Incidents</a:t>
            </a:r>
            <a:endParaRPr kumimoji="0" lang="en-US" sz="3200" b="1" i="0" u="none" strike="noStrike" kern="1200" cap="none" spc="0" normalizeH="0" baseline="0" noProof="0" dirty="0">
              <a:ln>
                <a:noFill/>
              </a:ln>
              <a:solidFill>
                <a:prstClr val="black"/>
              </a:solidFill>
              <a:effectLst/>
              <a:uLnTx/>
              <a:uFillTx/>
              <a:latin typeface="Calibri" panose="020F0502020204030204"/>
            </a:endParaRPr>
          </a:p>
          <a:p>
            <a:pPr marL="914400" lvl="1" indent="-342900">
              <a:lnSpc>
                <a:spcPct val="90000"/>
              </a:lnSpc>
              <a:spcAft>
                <a:spcPts val="600"/>
              </a:spcAft>
              <a:buFont typeface="Wingdings" panose="05000000000000000000" pitchFamily="2" charset="2"/>
              <a:buChar char="q"/>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After the first accident, Lion Air Flight 610 on October 29, 2018, investigators suspected that the MAX's new Maneuvering Characteristics Augmentation System (MCAS) automatically and repeatedly forced the aircraft to nosedive. </a:t>
            </a:r>
          </a:p>
          <a:p>
            <a:pPr marL="914400" lvl="1" indent="-342900">
              <a:lnSpc>
                <a:spcPct val="90000"/>
              </a:lnSpc>
              <a:spcAft>
                <a:spcPts val="600"/>
              </a:spcAft>
              <a:buFont typeface="Wingdings" panose="05000000000000000000" pitchFamily="2" charset="2"/>
              <a:buChar char="q"/>
              <a:defRPr/>
            </a:pPr>
            <a:r>
              <a:rPr lang="en-US" sz="2200" dirty="0">
                <a:solidFill>
                  <a:prstClr val="black"/>
                </a:solidFill>
              </a:rPr>
              <a:t>On March 10, 2019 Ethiopian Airlines Flight 302 crashed, despite the crew's attempt to use the recovery procedure. </a:t>
            </a:r>
          </a:p>
          <a:p>
            <a:pPr marL="914400" lvl="1" indent="-342900">
              <a:lnSpc>
                <a:spcPct val="90000"/>
              </a:lnSpc>
              <a:spcAft>
                <a:spcPts val="600"/>
              </a:spcAft>
              <a:buFont typeface="Wingdings" panose="05000000000000000000" pitchFamily="2" charset="2"/>
              <a:buChar char="q"/>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In March 2019, aviation authorities around the globe grounded the 737</a:t>
            </a:r>
            <a:r>
              <a:rPr kumimoji="0" lang="en-US" sz="2200" b="0" i="0" u="none" strike="noStrike" kern="1200" cap="none" spc="0" normalizeH="0" noProof="0" dirty="0">
                <a:ln>
                  <a:noFill/>
                </a:ln>
                <a:solidFill>
                  <a:prstClr val="black"/>
                </a:solidFill>
                <a:effectLst/>
                <a:uLnTx/>
                <a:uFillTx/>
                <a:latin typeface="Calibri" panose="020F0502020204030204"/>
                <a:ea typeface="+mn-ea"/>
                <a:cs typeface="+mn-cs"/>
              </a:rPr>
              <a:t> MAX passenger airliner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after two new airplanes crashed within five months, killing all 346 people aboard. </a:t>
            </a:r>
          </a:p>
        </p:txBody>
      </p:sp>
    </p:spTree>
    <p:extLst>
      <p:ext uri="{BB962C8B-B14F-4D97-AF65-F5344CB8AC3E}">
        <p14:creationId xmlns:p14="http://schemas.microsoft.com/office/powerpoint/2010/main" val="40848811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2433</TotalTime>
  <Words>2376</Words>
  <Application>Microsoft Office PowerPoint</Application>
  <PresentationFormat>Widescreen</PresentationFormat>
  <Paragraphs>209</Paragraphs>
  <Slides>55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55</vt:i4>
      </vt:variant>
    </vt:vector>
  </HeadingPairs>
  <TitlesOfParts>
    <vt:vector size="65" baseType="lpstr">
      <vt:lpstr>Algerian</vt:lpstr>
      <vt:lpstr>Arial</vt:lpstr>
      <vt:lpstr>Arial Black</vt:lpstr>
      <vt:lpstr>Calibri</vt:lpstr>
      <vt:lpstr>Calibri Light</vt:lpstr>
      <vt:lpstr>Helvetica Neue</vt:lpstr>
      <vt:lpstr>Times New Roman</vt:lpstr>
      <vt:lpstr>Wingdings</vt:lpstr>
      <vt:lpstr>Office Theme</vt:lpstr>
      <vt:lpstr>1_Office Theme</vt:lpstr>
      <vt:lpstr>Software Engineering Background, Motivation, &amp; Methodologies</vt:lpstr>
      <vt:lpstr>Objective</vt:lpstr>
      <vt:lpstr>Software Engineering</vt:lpstr>
      <vt:lpstr>Software is basically…</vt:lpstr>
      <vt:lpstr>But Software is not just about…</vt:lpstr>
      <vt:lpstr>Software is Multidimensional</vt:lpstr>
      <vt:lpstr>Software Engineering Software Characteristics</vt:lpstr>
      <vt:lpstr>Multidimensionality Results in Software Complexity </vt:lpstr>
      <vt:lpstr>A Complex System with Flawed Design Has Severe Consequences</vt:lpstr>
      <vt:lpstr>A Complex System with Flawed Design Has Severe Consequences</vt:lpstr>
      <vt:lpstr>A Complex System with Flawed Design Has Severe Consequences</vt:lpstr>
      <vt:lpstr>Software Engineering Tangible Impact of Intangible Product</vt:lpstr>
      <vt:lpstr>A Complex System Demands Thorough Engineering Approach</vt:lpstr>
      <vt:lpstr>Software Engineering</vt:lpstr>
      <vt:lpstr>Software Engineering Sub-disciplines</vt:lpstr>
      <vt:lpstr>Software Engineering</vt:lpstr>
      <vt:lpstr>Software Engineering Process Evaluation Framework: CMMI</vt:lpstr>
      <vt:lpstr>Software Engineering Process Evaluation Framework: CMMI</vt:lpstr>
      <vt:lpstr>Software Engineering Process Evaluation Framework: CMMI</vt:lpstr>
      <vt:lpstr>Software Engineering Process Evaluation Framework: CMMI</vt:lpstr>
      <vt:lpstr> Process Evaluation Framework: CMMI</vt:lpstr>
      <vt:lpstr>Software Engineering Process Evaluation Framework: ISO</vt:lpstr>
      <vt:lpstr>Software Engineering Process Evaluation Framework: ISO</vt:lpstr>
      <vt:lpstr>Software Engineering Process Evaluation Framework: ISO</vt:lpstr>
      <vt:lpstr>Software Engineering</vt:lpstr>
      <vt:lpstr> Software Development Lifecycle SDLC</vt:lpstr>
      <vt:lpstr>Software Engineering SDLC</vt:lpstr>
      <vt:lpstr>Software Engineering SDLC</vt:lpstr>
      <vt:lpstr>Software Engineering SDLC</vt:lpstr>
      <vt:lpstr>Software Engineering SDLC</vt:lpstr>
      <vt:lpstr>Software Engineering SDLC - Waterfall</vt:lpstr>
      <vt:lpstr>Software Engineering SDLC - Waterfall</vt:lpstr>
      <vt:lpstr>Software Engineering SDLC - Waterfall</vt:lpstr>
      <vt:lpstr>Software Engineering SDLC - Waterfall</vt:lpstr>
      <vt:lpstr>Software Engineering SDLC Waterfall</vt:lpstr>
      <vt:lpstr>Software Engineering SDLC – V Model</vt:lpstr>
      <vt:lpstr>Software Engineering SDLC  V Model</vt:lpstr>
      <vt:lpstr>Software Engineering SDLC – Spiral Model</vt:lpstr>
      <vt:lpstr>Software Engineering SDLC – Spiral Model</vt:lpstr>
      <vt:lpstr>Software Engineering SDLC Spiral Model</vt:lpstr>
      <vt:lpstr>Software Engineering SDLC – Spiral Model</vt:lpstr>
      <vt:lpstr>Software Engineering SDLC Spiral Model</vt:lpstr>
      <vt:lpstr>Software Engineering SDLC – Iterative</vt:lpstr>
      <vt:lpstr>Software Engineering SDLC – Iterative</vt:lpstr>
      <vt:lpstr>Software Engineering SDLC – Iterative</vt:lpstr>
      <vt:lpstr>Software Engineering SDLC – Iterative</vt:lpstr>
      <vt:lpstr>Software Engineering Agile</vt:lpstr>
      <vt:lpstr>Software Engineering SDLC – Agile</vt:lpstr>
      <vt:lpstr>Software Engineering Agile</vt:lpstr>
      <vt:lpstr>Software Engineering Agile</vt:lpstr>
      <vt:lpstr>Apply Software Engineering Approach to Real Life Problem</vt:lpstr>
      <vt:lpstr>Apply Software Engineering Approach to Real Life Problem</vt:lpstr>
      <vt:lpstr>Apply Software Engineering Approach to Real Life Problem</vt:lpstr>
      <vt:lpstr>Apply Software Engineering Approach to Real Life Problem</vt:lpstr>
      <vt:lpstr>Software Engineering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Background, Motivation, &amp; Methodologies</dc:title>
  <dc:creator>sohel sarwar</dc:creator>
  <cp:lastModifiedBy>Avery Peiffer</cp:lastModifiedBy>
  <cp:revision>48</cp:revision>
  <dcterms:created xsi:type="dcterms:W3CDTF">2020-05-09T17:19:55Z</dcterms:created>
  <dcterms:modified xsi:type="dcterms:W3CDTF">2020-06-20T18:35:19Z</dcterms:modified>
</cp:coreProperties>
</file>