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35" r:id="rId2"/>
    <p:sldId id="298" r:id="rId3"/>
    <p:sldId id="478" r:id="rId4"/>
    <p:sldId id="487" r:id="rId5"/>
    <p:sldId id="488" r:id="rId6"/>
    <p:sldId id="489" r:id="rId7"/>
    <p:sldId id="493" r:id="rId8"/>
    <p:sldId id="494" r:id="rId9"/>
    <p:sldId id="499" r:id="rId10"/>
    <p:sldId id="5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15CE4-1E15-47CB-9196-61DD1B85559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3CFC1-F357-4E8D-A560-6B4E0F94AF91}">
      <dgm:prSet phldrT="[Text]" custT="1"/>
      <dgm:spPr/>
      <dgm:t>
        <a:bodyPr/>
        <a:lstStyle/>
        <a:p>
          <a:r>
            <a:rPr lang="en-US" sz="2200" dirty="0"/>
            <a:t>Identify untested part of codebase</a:t>
          </a:r>
        </a:p>
      </dgm:t>
    </dgm:pt>
    <dgm:pt modelId="{B1EDD5EA-3DD6-4538-B1C2-985CEBBF710D}" type="parTrans" cxnId="{5D61120F-6178-488E-A69A-C66A57ECB588}">
      <dgm:prSet/>
      <dgm:spPr/>
      <dgm:t>
        <a:bodyPr/>
        <a:lstStyle/>
        <a:p>
          <a:endParaRPr lang="en-US"/>
        </a:p>
      </dgm:t>
    </dgm:pt>
    <dgm:pt modelId="{8456CC86-859E-47FD-A585-CAED94F7AC26}" type="sibTrans" cxnId="{5D61120F-6178-488E-A69A-C66A57ECB588}">
      <dgm:prSet/>
      <dgm:spPr/>
      <dgm:t>
        <a:bodyPr/>
        <a:lstStyle/>
        <a:p>
          <a:endParaRPr lang="en-US"/>
        </a:p>
      </dgm:t>
    </dgm:pt>
    <dgm:pt modelId="{01E7AB47-370D-4C98-921B-36B8B0E0DCFB}">
      <dgm:prSet phldrT="[Text]" custT="1"/>
      <dgm:spPr/>
      <dgm:t>
        <a:bodyPr/>
        <a:lstStyle/>
        <a:p>
          <a:r>
            <a:rPr lang="en-US" sz="2200" dirty="0"/>
            <a:t>Improve the Quality by improved test coverage</a:t>
          </a:r>
        </a:p>
      </dgm:t>
    </dgm:pt>
    <dgm:pt modelId="{A905F29E-CC15-4BBF-A927-73EDFF67BCBC}" type="parTrans" cxnId="{833E5247-A8BA-4373-A726-3840151313E1}">
      <dgm:prSet/>
      <dgm:spPr/>
      <dgm:t>
        <a:bodyPr/>
        <a:lstStyle/>
        <a:p>
          <a:endParaRPr lang="en-US"/>
        </a:p>
      </dgm:t>
    </dgm:pt>
    <dgm:pt modelId="{AA93D128-3B89-40F2-93E7-91F52C9D8884}" type="sibTrans" cxnId="{833E5247-A8BA-4373-A726-3840151313E1}">
      <dgm:prSet/>
      <dgm:spPr/>
      <dgm:t>
        <a:bodyPr/>
        <a:lstStyle/>
        <a:p>
          <a:endParaRPr lang="en-US"/>
        </a:p>
      </dgm:t>
    </dgm:pt>
    <dgm:pt modelId="{AB67717E-7A67-4D1F-B0AD-3866BCA76990}">
      <dgm:prSet phldrT="[Text]" custT="1"/>
      <dgm:spPr/>
      <dgm:t>
        <a:bodyPr/>
        <a:lstStyle/>
        <a:p>
          <a:r>
            <a:rPr lang="en-US" sz="2200" dirty="0"/>
            <a:t>Identify the redundant/dead Code </a:t>
          </a:r>
        </a:p>
      </dgm:t>
    </dgm:pt>
    <dgm:pt modelId="{234104DA-5912-466C-9F9D-5F902BEBC141}" type="parTrans" cxnId="{753928FD-93ED-4AC5-B5B0-0A80D75149CC}">
      <dgm:prSet/>
      <dgm:spPr/>
      <dgm:t>
        <a:bodyPr/>
        <a:lstStyle/>
        <a:p>
          <a:endParaRPr lang="en-US"/>
        </a:p>
      </dgm:t>
    </dgm:pt>
    <dgm:pt modelId="{0FF7B3BA-68D8-4C5E-ADB5-1222E757E667}" type="sibTrans" cxnId="{753928FD-93ED-4AC5-B5B0-0A80D75149CC}">
      <dgm:prSet/>
      <dgm:spPr/>
      <dgm:t>
        <a:bodyPr/>
        <a:lstStyle/>
        <a:p>
          <a:endParaRPr lang="en-US"/>
        </a:p>
      </dgm:t>
    </dgm:pt>
    <dgm:pt modelId="{A9AEAEF2-EC49-4B61-A747-B2F8F8B81B83}">
      <dgm:prSet phldrT="[Text]" custT="1"/>
      <dgm:spPr/>
      <dgm:t>
        <a:bodyPr/>
        <a:lstStyle/>
        <a:p>
          <a:r>
            <a:rPr lang="en-US" sz="2200" dirty="0"/>
            <a:t>Identify testing gaps or missing tests</a:t>
          </a:r>
        </a:p>
      </dgm:t>
    </dgm:pt>
    <dgm:pt modelId="{F2466095-DC3E-4A9B-A593-80AEC5F8C7EF}" type="parTrans" cxnId="{8C00C4A7-ED3C-457C-8BFC-FEC6AF0A3219}">
      <dgm:prSet/>
      <dgm:spPr/>
      <dgm:t>
        <a:bodyPr/>
        <a:lstStyle/>
        <a:p>
          <a:endParaRPr lang="en-US"/>
        </a:p>
      </dgm:t>
    </dgm:pt>
    <dgm:pt modelId="{7063CF9D-4969-4E22-A4FE-078C334EFFCE}" type="sibTrans" cxnId="{8C00C4A7-ED3C-457C-8BFC-FEC6AF0A3219}">
      <dgm:prSet/>
      <dgm:spPr/>
      <dgm:t>
        <a:bodyPr/>
        <a:lstStyle/>
        <a:p>
          <a:endParaRPr lang="en-US"/>
        </a:p>
      </dgm:t>
    </dgm:pt>
    <dgm:pt modelId="{FA4E6E2F-7B58-4045-AE81-04205D03A3D6}" type="pres">
      <dgm:prSet presAssocID="{60F15CE4-1E15-47CB-9196-61DD1B85559B}" presName="linear" presStyleCnt="0">
        <dgm:presLayoutVars>
          <dgm:dir/>
          <dgm:animLvl val="lvl"/>
          <dgm:resizeHandles val="exact"/>
        </dgm:presLayoutVars>
      </dgm:prSet>
      <dgm:spPr/>
    </dgm:pt>
    <dgm:pt modelId="{736E6EB7-0008-4AD9-9289-115025816DC6}" type="pres">
      <dgm:prSet presAssocID="{3313CFC1-F357-4E8D-A560-6B4E0F94AF91}" presName="parentLin" presStyleCnt="0"/>
      <dgm:spPr/>
    </dgm:pt>
    <dgm:pt modelId="{27E1A491-6C30-4C45-84AD-DD5FF3183933}" type="pres">
      <dgm:prSet presAssocID="{3313CFC1-F357-4E8D-A560-6B4E0F94AF91}" presName="parentLeftMargin" presStyleLbl="node1" presStyleIdx="0" presStyleCnt="4"/>
      <dgm:spPr/>
    </dgm:pt>
    <dgm:pt modelId="{F8223F4A-9207-4E69-8201-13EBB015C191}" type="pres">
      <dgm:prSet presAssocID="{3313CFC1-F357-4E8D-A560-6B4E0F94AF91}" presName="parentText" presStyleLbl="node1" presStyleIdx="0" presStyleCnt="4" custScaleX="106493">
        <dgm:presLayoutVars>
          <dgm:chMax val="0"/>
          <dgm:bulletEnabled val="1"/>
        </dgm:presLayoutVars>
      </dgm:prSet>
      <dgm:spPr/>
    </dgm:pt>
    <dgm:pt modelId="{F2EBFE71-29A5-4665-A56E-81D49224066D}" type="pres">
      <dgm:prSet presAssocID="{3313CFC1-F357-4E8D-A560-6B4E0F94AF91}" presName="negativeSpace" presStyleCnt="0"/>
      <dgm:spPr/>
    </dgm:pt>
    <dgm:pt modelId="{40450A7C-5545-48E0-AE1F-C0B49E17065B}" type="pres">
      <dgm:prSet presAssocID="{3313CFC1-F357-4E8D-A560-6B4E0F94AF91}" presName="childText" presStyleLbl="conFgAcc1" presStyleIdx="0" presStyleCnt="4">
        <dgm:presLayoutVars>
          <dgm:bulletEnabled val="1"/>
        </dgm:presLayoutVars>
      </dgm:prSet>
      <dgm:spPr/>
    </dgm:pt>
    <dgm:pt modelId="{97AABE99-16F3-4679-99B5-27A1F0FD1FB7}" type="pres">
      <dgm:prSet presAssocID="{8456CC86-859E-47FD-A585-CAED94F7AC26}" presName="spaceBetweenRectangles" presStyleCnt="0"/>
      <dgm:spPr/>
    </dgm:pt>
    <dgm:pt modelId="{BF7070BB-9541-48FA-ACBB-EE38BC15A848}" type="pres">
      <dgm:prSet presAssocID="{01E7AB47-370D-4C98-921B-36B8B0E0DCFB}" presName="parentLin" presStyleCnt="0"/>
      <dgm:spPr/>
    </dgm:pt>
    <dgm:pt modelId="{6CA64408-EA7D-4114-9365-B6832AF3A7ED}" type="pres">
      <dgm:prSet presAssocID="{01E7AB47-370D-4C98-921B-36B8B0E0DCFB}" presName="parentLeftMargin" presStyleLbl="node1" presStyleIdx="0" presStyleCnt="4"/>
      <dgm:spPr/>
    </dgm:pt>
    <dgm:pt modelId="{D83A57AD-900C-4FAE-AF9A-58E24C549541}" type="pres">
      <dgm:prSet presAssocID="{01E7AB47-370D-4C98-921B-36B8B0E0DCFB}" presName="parentText" presStyleLbl="node1" presStyleIdx="1" presStyleCnt="4" custScaleX="106493">
        <dgm:presLayoutVars>
          <dgm:chMax val="0"/>
          <dgm:bulletEnabled val="1"/>
        </dgm:presLayoutVars>
      </dgm:prSet>
      <dgm:spPr/>
    </dgm:pt>
    <dgm:pt modelId="{674F3723-94EC-4DC4-B485-F76E10C51851}" type="pres">
      <dgm:prSet presAssocID="{01E7AB47-370D-4C98-921B-36B8B0E0DCFB}" presName="negativeSpace" presStyleCnt="0"/>
      <dgm:spPr/>
    </dgm:pt>
    <dgm:pt modelId="{8AE28861-BA44-4D5A-9493-CF81F6B0C7C4}" type="pres">
      <dgm:prSet presAssocID="{01E7AB47-370D-4C98-921B-36B8B0E0DCFB}" presName="childText" presStyleLbl="conFgAcc1" presStyleIdx="1" presStyleCnt="4">
        <dgm:presLayoutVars>
          <dgm:bulletEnabled val="1"/>
        </dgm:presLayoutVars>
      </dgm:prSet>
      <dgm:spPr/>
    </dgm:pt>
    <dgm:pt modelId="{C0120205-624A-48C4-8F1E-B90F61ADCAF7}" type="pres">
      <dgm:prSet presAssocID="{AA93D128-3B89-40F2-93E7-91F52C9D8884}" presName="spaceBetweenRectangles" presStyleCnt="0"/>
      <dgm:spPr/>
    </dgm:pt>
    <dgm:pt modelId="{8E6FE6DE-1497-4C52-9DA4-EEDEE5C535B2}" type="pres">
      <dgm:prSet presAssocID="{A9AEAEF2-EC49-4B61-A747-B2F8F8B81B83}" presName="parentLin" presStyleCnt="0"/>
      <dgm:spPr/>
    </dgm:pt>
    <dgm:pt modelId="{8CBE5FED-54FD-447C-AE1A-CE92BEBBB5E7}" type="pres">
      <dgm:prSet presAssocID="{A9AEAEF2-EC49-4B61-A747-B2F8F8B81B83}" presName="parentLeftMargin" presStyleLbl="node1" presStyleIdx="1" presStyleCnt="4"/>
      <dgm:spPr/>
    </dgm:pt>
    <dgm:pt modelId="{E9801491-A86C-4ABB-BFEF-FC9928A1F77E}" type="pres">
      <dgm:prSet presAssocID="{A9AEAEF2-EC49-4B61-A747-B2F8F8B81B83}" presName="parentText" presStyleLbl="node1" presStyleIdx="2" presStyleCnt="4" custScaleX="107792">
        <dgm:presLayoutVars>
          <dgm:chMax val="0"/>
          <dgm:bulletEnabled val="1"/>
        </dgm:presLayoutVars>
      </dgm:prSet>
      <dgm:spPr/>
    </dgm:pt>
    <dgm:pt modelId="{5EDAB2EC-F51B-4CD7-B121-A0E3A16492BF}" type="pres">
      <dgm:prSet presAssocID="{A9AEAEF2-EC49-4B61-A747-B2F8F8B81B83}" presName="negativeSpace" presStyleCnt="0"/>
      <dgm:spPr/>
    </dgm:pt>
    <dgm:pt modelId="{4BB0DF7B-A12B-469F-80A7-E94E8430CB8C}" type="pres">
      <dgm:prSet presAssocID="{A9AEAEF2-EC49-4B61-A747-B2F8F8B81B83}" presName="childText" presStyleLbl="conFgAcc1" presStyleIdx="2" presStyleCnt="4">
        <dgm:presLayoutVars>
          <dgm:bulletEnabled val="1"/>
        </dgm:presLayoutVars>
      </dgm:prSet>
      <dgm:spPr/>
    </dgm:pt>
    <dgm:pt modelId="{7AAF8DD2-6F34-4AE5-8FB5-A9407628E239}" type="pres">
      <dgm:prSet presAssocID="{7063CF9D-4969-4E22-A4FE-078C334EFFCE}" presName="spaceBetweenRectangles" presStyleCnt="0"/>
      <dgm:spPr/>
    </dgm:pt>
    <dgm:pt modelId="{51C57C11-AE08-423E-8DF3-AB544AB51848}" type="pres">
      <dgm:prSet presAssocID="{AB67717E-7A67-4D1F-B0AD-3866BCA76990}" presName="parentLin" presStyleCnt="0"/>
      <dgm:spPr/>
    </dgm:pt>
    <dgm:pt modelId="{DC1AB512-71EB-4123-8418-ABDADC9E7F5C}" type="pres">
      <dgm:prSet presAssocID="{AB67717E-7A67-4D1F-B0AD-3866BCA76990}" presName="parentLeftMargin" presStyleLbl="node1" presStyleIdx="2" presStyleCnt="4"/>
      <dgm:spPr/>
    </dgm:pt>
    <dgm:pt modelId="{79FA9AE2-C182-4063-BAD2-F2A6CDB45CFD}" type="pres">
      <dgm:prSet presAssocID="{AB67717E-7A67-4D1F-B0AD-3866BCA76990}" presName="parentText" presStyleLbl="node1" presStyleIdx="3" presStyleCnt="4" custScaleX="106493">
        <dgm:presLayoutVars>
          <dgm:chMax val="0"/>
          <dgm:bulletEnabled val="1"/>
        </dgm:presLayoutVars>
      </dgm:prSet>
      <dgm:spPr/>
    </dgm:pt>
    <dgm:pt modelId="{DA8087E3-1D6A-47B9-93D7-72C954582047}" type="pres">
      <dgm:prSet presAssocID="{AB67717E-7A67-4D1F-B0AD-3866BCA76990}" presName="negativeSpace" presStyleCnt="0"/>
      <dgm:spPr/>
    </dgm:pt>
    <dgm:pt modelId="{7DDB4112-F1E7-4D22-8085-12D8E94F7FF8}" type="pres">
      <dgm:prSet presAssocID="{AB67717E-7A67-4D1F-B0AD-3866BCA76990}" presName="childText" presStyleLbl="conFgAcc1" presStyleIdx="3" presStyleCnt="4" custScaleY="124346">
        <dgm:presLayoutVars>
          <dgm:bulletEnabled val="1"/>
        </dgm:presLayoutVars>
      </dgm:prSet>
      <dgm:spPr/>
    </dgm:pt>
  </dgm:ptLst>
  <dgm:cxnLst>
    <dgm:cxn modelId="{34792102-3B8B-4FB4-8DBF-7D164F78C647}" type="presOf" srcId="{60F15CE4-1E15-47CB-9196-61DD1B85559B}" destId="{FA4E6E2F-7B58-4045-AE81-04205D03A3D6}" srcOrd="0" destOrd="0" presId="urn:microsoft.com/office/officeart/2005/8/layout/list1"/>
    <dgm:cxn modelId="{E3D04104-E84A-485F-9924-7F8DB5C060C3}" type="presOf" srcId="{A9AEAEF2-EC49-4B61-A747-B2F8F8B81B83}" destId="{E9801491-A86C-4ABB-BFEF-FC9928A1F77E}" srcOrd="1" destOrd="0" presId="urn:microsoft.com/office/officeart/2005/8/layout/list1"/>
    <dgm:cxn modelId="{5D61120F-6178-488E-A69A-C66A57ECB588}" srcId="{60F15CE4-1E15-47CB-9196-61DD1B85559B}" destId="{3313CFC1-F357-4E8D-A560-6B4E0F94AF91}" srcOrd="0" destOrd="0" parTransId="{B1EDD5EA-3DD6-4538-B1C2-985CEBBF710D}" sibTransId="{8456CC86-859E-47FD-A585-CAED94F7AC26}"/>
    <dgm:cxn modelId="{8E3C5A14-C194-4E2B-A81F-F7A6A18CB5E7}" type="presOf" srcId="{AB67717E-7A67-4D1F-B0AD-3866BCA76990}" destId="{79FA9AE2-C182-4063-BAD2-F2A6CDB45CFD}" srcOrd="1" destOrd="0" presId="urn:microsoft.com/office/officeart/2005/8/layout/list1"/>
    <dgm:cxn modelId="{90B15537-3585-48AC-AF52-9EF4560B14EF}" type="presOf" srcId="{3313CFC1-F357-4E8D-A560-6B4E0F94AF91}" destId="{F8223F4A-9207-4E69-8201-13EBB015C191}" srcOrd="1" destOrd="0" presId="urn:microsoft.com/office/officeart/2005/8/layout/list1"/>
    <dgm:cxn modelId="{2F6B983E-DB25-4DDD-8EF9-97AC6C7B90B0}" type="presOf" srcId="{A9AEAEF2-EC49-4B61-A747-B2F8F8B81B83}" destId="{8CBE5FED-54FD-447C-AE1A-CE92BEBBB5E7}" srcOrd="0" destOrd="0" presId="urn:microsoft.com/office/officeart/2005/8/layout/list1"/>
    <dgm:cxn modelId="{9985535C-8A36-4D55-81F5-68AE060D5614}" type="presOf" srcId="{AB67717E-7A67-4D1F-B0AD-3866BCA76990}" destId="{DC1AB512-71EB-4123-8418-ABDADC9E7F5C}" srcOrd="0" destOrd="0" presId="urn:microsoft.com/office/officeart/2005/8/layout/list1"/>
    <dgm:cxn modelId="{70DEE943-39B1-4F99-B9A4-B19F3BA118E1}" type="presOf" srcId="{3313CFC1-F357-4E8D-A560-6B4E0F94AF91}" destId="{27E1A491-6C30-4C45-84AD-DD5FF3183933}" srcOrd="0" destOrd="0" presId="urn:microsoft.com/office/officeart/2005/8/layout/list1"/>
    <dgm:cxn modelId="{833E5247-A8BA-4373-A726-3840151313E1}" srcId="{60F15CE4-1E15-47CB-9196-61DD1B85559B}" destId="{01E7AB47-370D-4C98-921B-36B8B0E0DCFB}" srcOrd="1" destOrd="0" parTransId="{A905F29E-CC15-4BBF-A927-73EDFF67BCBC}" sibTransId="{AA93D128-3B89-40F2-93E7-91F52C9D8884}"/>
    <dgm:cxn modelId="{E2AE9C4A-7B9E-4D64-9606-44D4B0F0A8E0}" type="presOf" srcId="{01E7AB47-370D-4C98-921B-36B8B0E0DCFB}" destId="{D83A57AD-900C-4FAE-AF9A-58E24C549541}" srcOrd="1" destOrd="0" presId="urn:microsoft.com/office/officeart/2005/8/layout/list1"/>
    <dgm:cxn modelId="{58F625A7-7ACB-48B9-8075-C0419238C25E}" type="presOf" srcId="{01E7AB47-370D-4C98-921B-36B8B0E0DCFB}" destId="{6CA64408-EA7D-4114-9365-B6832AF3A7ED}" srcOrd="0" destOrd="0" presId="urn:microsoft.com/office/officeart/2005/8/layout/list1"/>
    <dgm:cxn modelId="{8C00C4A7-ED3C-457C-8BFC-FEC6AF0A3219}" srcId="{60F15CE4-1E15-47CB-9196-61DD1B85559B}" destId="{A9AEAEF2-EC49-4B61-A747-B2F8F8B81B83}" srcOrd="2" destOrd="0" parTransId="{F2466095-DC3E-4A9B-A593-80AEC5F8C7EF}" sibTransId="{7063CF9D-4969-4E22-A4FE-078C334EFFCE}"/>
    <dgm:cxn modelId="{753928FD-93ED-4AC5-B5B0-0A80D75149CC}" srcId="{60F15CE4-1E15-47CB-9196-61DD1B85559B}" destId="{AB67717E-7A67-4D1F-B0AD-3866BCA76990}" srcOrd="3" destOrd="0" parTransId="{234104DA-5912-466C-9F9D-5F902BEBC141}" sibTransId="{0FF7B3BA-68D8-4C5E-ADB5-1222E757E667}"/>
    <dgm:cxn modelId="{CEB39132-2FB6-4B9A-99A8-11AE2C1FD7E7}" type="presParOf" srcId="{FA4E6E2F-7B58-4045-AE81-04205D03A3D6}" destId="{736E6EB7-0008-4AD9-9289-115025816DC6}" srcOrd="0" destOrd="0" presId="urn:microsoft.com/office/officeart/2005/8/layout/list1"/>
    <dgm:cxn modelId="{61269939-80BE-4B14-81C1-951C67649936}" type="presParOf" srcId="{736E6EB7-0008-4AD9-9289-115025816DC6}" destId="{27E1A491-6C30-4C45-84AD-DD5FF3183933}" srcOrd="0" destOrd="0" presId="urn:microsoft.com/office/officeart/2005/8/layout/list1"/>
    <dgm:cxn modelId="{E0CBF6B0-89C4-4F0F-BC32-2B27A810BBE9}" type="presParOf" srcId="{736E6EB7-0008-4AD9-9289-115025816DC6}" destId="{F8223F4A-9207-4E69-8201-13EBB015C191}" srcOrd="1" destOrd="0" presId="urn:microsoft.com/office/officeart/2005/8/layout/list1"/>
    <dgm:cxn modelId="{D1FB8C40-851D-470A-9698-063043269A48}" type="presParOf" srcId="{FA4E6E2F-7B58-4045-AE81-04205D03A3D6}" destId="{F2EBFE71-29A5-4665-A56E-81D49224066D}" srcOrd="1" destOrd="0" presId="urn:microsoft.com/office/officeart/2005/8/layout/list1"/>
    <dgm:cxn modelId="{FA5B27D2-CC69-4F99-991F-C061860FDB69}" type="presParOf" srcId="{FA4E6E2F-7B58-4045-AE81-04205D03A3D6}" destId="{40450A7C-5545-48E0-AE1F-C0B49E17065B}" srcOrd="2" destOrd="0" presId="urn:microsoft.com/office/officeart/2005/8/layout/list1"/>
    <dgm:cxn modelId="{67655C6A-11DC-4CB7-960D-1BBB32C9CD46}" type="presParOf" srcId="{FA4E6E2F-7B58-4045-AE81-04205D03A3D6}" destId="{97AABE99-16F3-4679-99B5-27A1F0FD1FB7}" srcOrd="3" destOrd="0" presId="urn:microsoft.com/office/officeart/2005/8/layout/list1"/>
    <dgm:cxn modelId="{9F0B7404-7801-4239-B08D-FEF605CC7C7B}" type="presParOf" srcId="{FA4E6E2F-7B58-4045-AE81-04205D03A3D6}" destId="{BF7070BB-9541-48FA-ACBB-EE38BC15A848}" srcOrd="4" destOrd="0" presId="urn:microsoft.com/office/officeart/2005/8/layout/list1"/>
    <dgm:cxn modelId="{C30428FF-194C-4372-B9F6-BE5137A6E2E0}" type="presParOf" srcId="{BF7070BB-9541-48FA-ACBB-EE38BC15A848}" destId="{6CA64408-EA7D-4114-9365-B6832AF3A7ED}" srcOrd="0" destOrd="0" presId="urn:microsoft.com/office/officeart/2005/8/layout/list1"/>
    <dgm:cxn modelId="{BA4A255F-5703-4609-81FD-E588FDB6ED0B}" type="presParOf" srcId="{BF7070BB-9541-48FA-ACBB-EE38BC15A848}" destId="{D83A57AD-900C-4FAE-AF9A-58E24C549541}" srcOrd="1" destOrd="0" presId="urn:microsoft.com/office/officeart/2005/8/layout/list1"/>
    <dgm:cxn modelId="{1CF8B785-66DA-4A43-8F90-B0A0E77B83FB}" type="presParOf" srcId="{FA4E6E2F-7B58-4045-AE81-04205D03A3D6}" destId="{674F3723-94EC-4DC4-B485-F76E10C51851}" srcOrd="5" destOrd="0" presId="urn:microsoft.com/office/officeart/2005/8/layout/list1"/>
    <dgm:cxn modelId="{C3C520AC-6AC4-475F-BE9C-AA1510F2717C}" type="presParOf" srcId="{FA4E6E2F-7B58-4045-AE81-04205D03A3D6}" destId="{8AE28861-BA44-4D5A-9493-CF81F6B0C7C4}" srcOrd="6" destOrd="0" presId="urn:microsoft.com/office/officeart/2005/8/layout/list1"/>
    <dgm:cxn modelId="{E9F9D2B9-5CCF-4F9D-B876-33414A97F060}" type="presParOf" srcId="{FA4E6E2F-7B58-4045-AE81-04205D03A3D6}" destId="{C0120205-624A-48C4-8F1E-B90F61ADCAF7}" srcOrd="7" destOrd="0" presId="urn:microsoft.com/office/officeart/2005/8/layout/list1"/>
    <dgm:cxn modelId="{37C5D912-F1DA-42C4-B01A-777073363F17}" type="presParOf" srcId="{FA4E6E2F-7B58-4045-AE81-04205D03A3D6}" destId="{8E6FE6DE-1497-4C52-9DA4-EEDEE5C535B2}" srcOrd="8" destOrd="0" presId="urn:microsoft.com/office/officeart/2005/8/layout/list1"/>
    <dgm:cxn modelId="{500C808E-D473-4AF5-951E-C2548F3433A5}" type="presParOf" srcId="{8E6FE6DE-1497-4C52-9DA4-EEDEE5C535B2}" destId="{8CBE5FED-54FD-447C-AE1A-CE92BEBBB5E7}" srcOrd="0" destOrd="0" presId="urn:microsoft.com/office/officeart/2005/8/layout/list1"/>
    <dgm:cxn modelId="{CEF00E43-76DC-404F-8553-ABAB5D7811CC}" type="presParOf" srcId="{8E6FE6DE-1497-4C52-9DA4-EEDEE5C535B2}" destId="{E9801491-A86C-4ABB-BFEF-FC9928A1F77E}" srcOrd="1" destOrd="0" presId="urn:microsoft.com/office/officeart/2005/8/layout/list1"/>
    <dgm:cxn modelId="{A05D6460-23CC-4B81-A281-C87A773E0A92}" type="presParOf" srcId="{FA4E6E2F-7B58-4045-AE81-04205D03A3D6}" destId="{5EDAB2EC-F51B-4CD7-B121-A0E3A16492BF}" srcOrd="9" destOrd="0" presId="urn:microsoft.com/office/officeart/2005/8/layout/list1"/>
    <dgm:cxn modelId="{CDD2DBEE-C97D-408D-988D-17EB86DD295C}" type="presParOf" srcId="{FA4E6E2F-7B58-4045-AE81-04205D03A3D6}" destId="{4BB0DF7B-A12B-469F-80A7-E94E8430CB8C}" srcOrd="10" destOrd="0" presId="urn:microsoft.com/office/officeart/2005/8/layout/list1"/>
    <dgm:cxn modelId="{7930D48E-A47F-4A6B-9B66-9C2F55971610}" type="presParOf" srcId="{FA4E6E2F-7B58-4045-AE81-04205D03A3D6}" destId="{7AAF8DD2-6F34-4AE5-8FB5-A9407628E239}" srcOrd="11" destOrd="0" presId="urn:microsoft.com/office/officeart/2005/8/layout/list1"/>
    <dgm:cxn modelId="{A293E354-3FDB-43F9-80F7-50043E843AA6}" type="presParOf" srcId="{FA4E6E2F-7B58-4045-AE81-04205D03A3D6}" destId="{51C57C11-AE08-423E-8DF3-AB544AB51848}" srcOrd="12" destOrd="0" presId="urn:microsoft.com/office/officeart/2005/8/layout/list1"/>
    <dgm:cxn modelId="{ED27CD7C-FD23-4307-9C28-B3B18902F25E}" type="presParOf" srcId="{51C57C11-AE08-423E-8DF3-AB544AB51848}" destId="{DC1AB512-71EB-4123-8418-ABDADC9E7F5C}" srcOrd="0" destOrd="0" presId="urn:microsoft.com/office/officeart/2005/8/layout/list1"/>
    <dgm:cxn modelId="{18025EEF-0007-4CA7-AF29-9EB8A9AA2026}" type="presParOf" srcId="{51C57C11-AE08-423E-8DF3-AB544AB51848}" destId="{79FA9AE2-C182-4063-BAD2-F2A6CDB45CFD}" srcOrd="1" destOrd="0" presId="urn:microsoft.com/office/officeart/2005/8/layout/list1"/>
    <dgm:cxn modelId="{6845D965-DBB4-4A62-AAB6-BCDE6A89BB03}" type="presParOf" srcId="{FA4E6E2F-7B58-4045-AE81-04205D03A3D6}" destId="{DA8087E3-1D6A-47B9-93D7-72C954582047}" srcOrd="13" destOrd="0" presId="urn:microsoft.com/office/officeart/2005/8/layout/list1"/>
    <dgm:cxn modelId="{B7176989-E2F2-427D-A85D-7BC0393A3406}" type="presParOf" srcId="{FA4E6E2F-7B58-4045-AE81-04205D03A3D6}" destId="{7DDB4112-F1E7-4D22-8085-12D8E94F7FF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96734-9012-4D34-9A32-43197FB6AD0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833F9-E480-4EA1-9758-CADBFF4977F5}">
      <dgm:prSet phldrT="[Text]"/>
      <dgm:spPr/>
      <dgm:t>
        <a:bodyPr/>
        <a:lstStyle/>
        <a:p>
          <a:r>
            <a:rPr lang="en-GB" dirty="0"/>
            <a:t>Writing test cases and execute them</a:t>
          </a:r>
          <a:endParaRPr lang="en-US" dirty="0"/>
        </a:p>
      </dgm:t>
    </dgm:pt>
    <dgm:pt modelId="{28306E3D-2160-42C6-AEA8-41787F589706}" type="parTrans" cxnId="{C6992EEF-C9A6-4E14-8263-27881F857A8A}">
      <dgm:prSet/>
      <dgm:spPr/>
      <dgm:t>
        <a:bodyPr/>
        <a:lstStyle/>
        <a:p>
          <a:endParaRPr lang="en-US"/>
        </a:p>
      </dgm:t>
    </dgm:pt>
    <dgm:pt modelId="{27FDDD22-6284-4D87-BD42-C2CFAAB3DD53}" type="sibTrans" cxnId="{C6992EEF-C9A6-4E14-8263-27881F857A8A}">
      <dgm:prSet/>
      <dgm:spPr/>
      <dgm:t>
        <a:bodyPr/>
        <a:lstStyle/>
        <a:p>
          <a:endParaRPr lang="en-US"/>
        </a:p>
      </dgm:t>
    </dgm:pt>
    <dgm:pt modelId="{95AB9612-371F-4D6F-A53F-92F93D5BE58E}">
      <dgm:prSet phldrT="[Text]"/>
      <dgm:spPr/>
      <dgm:t>
        <a:bodyPr/>
        <a:lstStyle/>
        <a:p>
          <a:r>
            <a:rPr lang="en-GB" dirty="0"/>
            <a:t>Finding areas of code not covered using Code Coverage Tool</a:t>
          </a:r>
          <a:endParaRPr lang="en-US" dirty="0"/>
        </a:p>
      </dgm:t>
    </dgm:pt>
    <dgm:pt modelId="{ABFE880C-62ED-41E3-835E-B15B2B098692}" type="parTrans" cxnId="{A88ECE58-F2E3-48C5-8B67-D12C343416C6}">
      <dgm:prSet/>
      <dgm:spPr/>
      <dgm:t>
        <a:bodyPr/>
        <a:lstStyle/>
        <a:p>
          <a:endParaRPr lang="en-US"/>
        </a:p>
      </dgm:t>
    </dgm:pt>
    <dgm:pt modelId="{92B12567-755C-49F6-ACD6-F84599E5ECD0}" type="sibTrans" cxnId="{A88ECE58-F2E3-48C5-8B67-D12C343416C6}">
      <dgm:prSet/>
      <dgm:spPr/>
      <dgm:t>
        <a:bodyPr/>
        <a:lstStyle/>
        <a:p>
          <a:endParaRPr lang="en-US"/>
        </a:p>
      </dgm:t>
    </dgm:pt>
    <dgm:pt modelId="{5139E095-51CE-4B90-86DC-601DA36AF56C}">
      <dgm:prSet phldrT="[Text]"/>
      <dgm:spPr/>
      <dgm:t>
        <a:bodyPr/>
        <a:lstStyle/>
        <a:p>
          <a:r>
            <a:rPr lang="en-GB" dirty="0"/>
            <a:t>Creating additional tests for identified gaps to increase test coverage</a:t>
          </a:r>
          <a:endParaRPr lang="en-US" dirty="0"/>
        </a:p>
      </dgm:t>
    </dgm:pt>
    <dgm:pt modelId="{83BA53B8-1487-4EC3-BCF1-8555F6D2FDFE}" type="parTrans" cxnId="{5D5F1106-DDDA-4448-9CD5-B7744676032E}">
      <dgm:prSet/>
      <dgm:spPr/>
      <dgm:t>
        <a:bodyPr/>
        <a:lstStyle/>
        <a:p>
          <a:endParaRPr lang="en-US"/>
        </a:p>
      </dgm:t>
    </dgm:pt>
    <dgm:pt modelId="{3458A885-D7E5-4385-813B-E3C4B789B300}" type="sibTrans" cxnId="{5D5F1106-DDDA-4448-9CD5-B7744676032E}">
      <dgm:prSet/>
      <dgm:spPr/>
      <dgm:t>
        <a:bodyPr/>
        <a:lstStyle/>
        <a:p>
          <a:endParaRPr lang="en-US"/>
        </a:p>
      </dgm:t>
    </dgm:pt>
    <dgm:pt modelId="{3EDD8C96-9171-4A0A-81EE-76539A87C2D6}">
      <dgm:prSet phldrT="[Text]"/>
      <dgm:spPr/>
      <dgm:t>
        <a:bodyPr/>
        <a:lstStyle/>
        <a:p>
          <a:r>
            <a:rPr lang="en-GB" dirty="0"/>
            <a:t>Determining a quantitative measure of code coverage</a:t>
          </a:r>
          <a:endParaRPr lang="en-US" dirty="0"/>
        </a:p>
      </dgm:t>
    </dgm:pt>
    <dgm:pt modelId="{A8004BA3-F281-4683-9B2F-FBA19B3F7E9D}" type="parTrans" cxnId="{A6137A29-0610-46D0-9555-C8F507823074}">
      <dgm:prSet/>
      <dgm:spPr/>
      <dgm:t>
        <a:bodyPr/>
        <a:lstStyle/>
        <a:p>
          <a:endParaRPr lang="en-US"/>
        </a:p>
      </dgm:t>
    </dgm:pt>
    <dgm:pt modelId="{C78BBBBA-5CE1-4B68-A79D-A7C68522759F}" type="sibTrans" cxnId="{A6137A29-0610-46D0-9555-C8F507823074}">
      <dgm:prSet/>
      <dgm:spPr/>
      <dgm:t>
        <a:bodyPr/>
        <a:lstStyle/>
        <a:p>
          <a:endParaRPr lang="en-US"/>
        </a:p>
      </dgm:t>
    </dgm:pt>
    <dgm:pt modelId="{E3EB3C81-A54F-4229-9714-EA4CB26E33D4}" type="pres">
      <dgm:prSet presAssocID="{37696734-9012-4D34-9A32-43197FB6AD0C}" presName="outerComposite" presStyleCnt="0">
        <dgm:presLayoutVars>
          <dgm:chMax val="5"/>
          <dgm:dir/>
          <dgm:resizeHandles val="exact"/>
        </dgm:presLayoutVars>
      </dgm:prSet>
      <dgm:spPr/>
    </dgm:pt>
    <dgm:pt modelId="{5EBF8968-FB32-4729-8867-955C48B0ECB1}" type="pres">
      <dgm:prSet presAssocID="{37696734-9012-4D34-9A32-43197FB6AD0C}" presName="dummyMaxCanvas" presStyleCnt="0">
        <dgm:presLayoutVars/>
      </dgm:prSet>
      <dgm:spPr/>
    </dgm:pt>
    <dgm:pt modelId="{CCBBF4E4-EE38-4781-953F-C683FB3A4ACE}" type="pres">
      <dgm:prSet presAssocID="{37696734-9012-4D34-9A32-43197FB6AD0C}" presName="FourNodes_1" presStyleLbl="node1" presStyleIdx="0" presStyleCnt="4">
        <dgm:presLayoutVars>
          <dgm:bulletEnabled val="1"/>
        </dgm:presLayoutVars>
      </dgm:prSet>
      <dgm:spPr/>
    </dgm:pt>
    <dgm:pt modelId="{A4C1109B-7AFB-4C8B-A445-B11ED3CF6F90}" type="pres">
      <dgm:prSet presAssocID="{37696734-9012-4D34-9A32-43197FB6AD0C}" presName="FourNodes_2" presStyleLbl="node1" presStyleIdx="1" presStyleCnt="4">
        <dgm:presLayoutVars>
          <dgm:bulletEnabled val="1"/>
        </dgm:presLayoutVars>
      </dgm:prSet>
      <dgm:spPr/>
    </dgm:pt>
    <dgm:pt modelId="{BCA56C64-E063-4A51-83A9-9D9EDB2D16AA}" type="pres">
      <dgm:prSet presAssocID="{37696734-9012-4D34-9A32-43197FB6AD0C}" presName="FourNodes_3" presStyleLbl="node1" presStyleIdx="2" presStyleCnt="4">
        <dgm:presLayoutVars>
          <dgm:bulletEnabled val="1"/>
        </dgm:presLayoutVars>
      </dgm:prSet>
      <dgm:spPr/>
    </dgm:pt>
    <dgm:pt modelId="{724FA525-923E-4824-ACE3-C52EE5A96590}" type="pres">
      <dgm:prSet presAssocID="{37696734-9012-4D34-9A32-43197FB6AD0C}" presName="FourNodes_4" presStyleLbl="node1" presStyleIdx="3" presStyleCnt="4">
        <dgm:presLayoutVars>
          <dgm:bulletEnabled val="1"/>
        </dgm:presLayoutVars>
      </dgm:prSet>
      <dgm:spPr/>
    </dgm:pt>
    <dgm:pt modelId="{EE0077A7-D413-4BB9-BB43-BDDDA6D419EB}" type="pres">
      <dgm:prSet presAssocID="{37696734-9012-4D34-9A32-43197FB6AD0C}" presName="FourConn_1-2" presStyleLbl="fgAccFollowNode1" presStyleIdx="0" presStyleCnt="3">
        <dgm:presLayoutVars>
          <dgm:bulletEnabled val="1"/>
        </dgm:presLayoutVars>
      </dgm:prSet>
      <dgm:spPr/>
    </dgm:pt>
    <dgm:pt modelId="{2D1CD238-C9A9-4945-AD45-E016D6AEBA8E}" type="pres">
      <dgm:prSet presAssocID="{37696734-9012-4D34-9A32-43197FB6AD0C}" presName="FourConn_2-3" presStyleLbl="fgAccFollowNode1" presStyleIdx="1" presStyleCnt="3">
        <dgm:presLayoutVars>
          <dgm:bulletEnabled val="1"/>
        </dgm:presLayoutVars>
      </dgm:prSet>
      <dgm:spPr/>
    </dgm:pt>
    <dgm:pt modelId="{288B2C24-DFBE-40BA-AA87-58D140B9EB54}" type="pres">
      <dgm:prSet presAssocID="{37696734-9012-4D34-9A32-43197FB6AD0C}" presName="FourConn_3-4" presStyleLbl="fgAccFollowNode1" presStyleIdx="2" presStyleCnt="3">
        <dgm:presLayoutVars>
          <dgm:bulletEnabled val="1"/>
        </dgm:presLayoutVars>
      </dgm:prSet>
      <dgm:spPr/>
    </dgm:pt>
    <dgm:pt modelId="{56B98ED8-1D63-428A-BD65-9F88683D8DDA}" type="pres">
      <dgm:prSet presAssocID="{37696734-9012-4D34-9A32-43197FB6AD0C}" presName="FourNodes_1_text" presStyleLbl="node1" presStyleIdx="3" presStyleCnt="4">
        <dgm:presLayoutVars>
          <dgm:bulletEnabled val="1"/>
        </dgm:presLayoutVars>
      </dgm:prSet>
      <dgm:spPr/>
    </dgm:pt>
    <dgm:pt modelId="{549ADE35-6117-4308-A20C-DB6B90EF68A1}" type="pres">
      <dgm:prSet presAssocID="{37696734-9012-4D34-9A32-43197FB6AD0C}" presName="FourNodes_2_text" presStyleLbl="node1" presStyleIdx="3" presStyleCnt="4">
        <dgm:presLayoutVars>
          <dgm:bulletEnabled val="1"/>
        </dgm:presLayoutVars>
      </dgm:prSet>
      <dgm:spPr/>
    </dgm:pt>
    <dgm:pt modelId="{91C00CF4-428F-464D-B6C7-278B9ADDE184}" type="pres">
      <dgm:prSet presAssocID="{37696734-9012-4D34-9A32-43197FB6AD0C}" presName="FourNodes_3_text" presStyleLbl="node1" presStyleIdx="3" presStyleCnt="4">
        <dgm:presLayoutVars>
          <dgm:bulletEnabled val="1"/>
        </dgm:presLayoutVars>
      </dgm:prSet>
      <dgm:spPr/>
    </dgm:pt>
    <dgm:pt modelId="{212D5426-3E9B-417B-8EEC-473780AABA7A}" type="pres">
      <dgm:prSet presAssocID="{37696734-9012-4D34-9A32-43197FB6AD0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D5F1106-DDDA-4448-9CD5-B7744676032E}" srcId="{37696734-9012-4D34-9A32-43197FB6AD0C}" destId="{5139E095-51CE-4B90-86DC-601DA36AF56C}" srcOrd="2" destOrd="0" parTransId="{83BA53B8-1487-4EC3-BCF1-8555F6D2FDFE}" sibTransId="{3458A885-D7E5-4385-813B-E3C4B789B300}"/>
    <dgm:cxn modelId="{382CDD12-71B8-4C00-A5F4-E770B8331613}" type="presOf" srcId="{3458A885-D7E5-4385-813B-E3C4B789B300}" destId="{288B2C24-DFBE-40BA-AA87-58D140B9EB54}" srcOrd="0" destOrd="0" presId="urn:microsoft.com/office/officeart/2005/8/layout/vProcess5"/>
    <dgm:cxn modelId="{4CAE5816-108E-4D4D-8FBA-CA816BA09F55}" type="presOf" srcId="{3EDD8C96-9171-4A0A-81EE-76539A87C2D6}" destId="{212D5426-3E9B-417B-8EEC-473780AABA7A}" srcOrd="1" destOrd="0" presId="urn:microsoft.com/office/officeart/2005/8/layout/vProcess5"/>
    <dgm:cxn modelId="{93927A1A-AF26-4142-84C4-E4BBCAAACBD4}" type="presOf" srcId="{3EDD8C96-9171-4A0A-81EE-76539A87C2D6}" destId="{724FA525-923E-4824-ACE3-C52EE5A96590}" srcOrd="0" destOrd="0" presId="urn:microsoft.com/office/officeart/2005/8/layout/vProcess5"/>
    <dgm:cxn modelId="{10A5AF22-0334-422E-877C-9C0E4B8747F4}" type="presOf" srcId="{5139E095-51CE-4B90-86DC-601DA36AF56C}" destId="{BCA56C64-E063-4A51-83A9-9D9EDB2D16AA}" srcOrd="0" destOrd="0" presId="urn:microsoft.com/office/officeart/2005/8/layout/vProcess5"/>
    <dgm:cxn modelId="{A6137A29-0610-46D0-9555-C8F507823074}" srcId="{37696734-9012-4D34-9A32-43197FB6AD0C}" destId="{3EDD8C96-9171-4A0A-81EE-76539A87C2D6}" srcOrd="3" destOrd="0" parTransId="{A8004BA3-F281-4683-9B2F-FBA19B3F7E9D}" sibTransId="{C78BBBBA-5CE1-4B68-A79D-A7C68522759F}"/>
    <dgm:cxn modelId="{D7C43630-F65E-46F1-9DB7-6AD6BC16F494}" type="presOf" srcId="{6F7833F9-E480-4EA1-9758-CADBFF4977F5}" destId="{CCBBF4E4-EE38-4781-953F-C683FB3A4ACE}" srcOrd="0" destOrd="0" presId="urn:microsoft.com/office/officeart/2005/8/layout/vProcess5"/>
    <dgm:cxn modelId="{DDCC4A5B-98C0-4D80-8799-EE5B956DED08}" type="presOf" srcId="{27FDDD22-6284-4D87-BD42-C2CFAAB3DD53}" destId="{EE0077A7-D413-4BB9-BB43-BDDDA6D419EB}" srcOrd="0" destOrd="0" presId="urn:microsoft.com/office/officeart/2005/8/layout/vProcess5"/>
    <dgm:cxn modelId="{D3946F53-A3BE-4A25-A6F4-CFA1C33B3456}" type="presOf" srcId="{92B12567-755C-49F6-ACD6-F84599E5ECD0}" destId="{2D1CD238-C9A9-4945-AD45-E016D6AEBA8E}" srcOrd="0" destOrd="0" presId="urn:microsoft.com/office/officeart/2005/8/layout/vProcess5"/>
    <dgm:cxn modelId="{A88ECE58-F2E3-48C5-8B67-D12C343416C6}" srcId="{37696734-9012-4D34-9A32-43197FB6AD0C}" destId="{95AB9612-371F-4D6F-A53F-92F93D5BE58E}" srcOrd="1" destOrd="0" parTransId="{ABFE880C-62ED-41E3-835E-B15B2B098692}" sibTransId="{92B12567-755C-49F6-ACD6-F84599E5ECD0}"/>
    <dgm:cxn modelId="{109E708B-8EFA-447D-BBE5-5E386263C2CA}" type="presOf" srcId="{37696734-9012-4D34-9A32-43197FB6AD0C}" destId="{E3EB3C81-A54F-4229-9714-EA4CB26E33D4}" srcOrd="0" destOrd="0" presId="urn:microsoft.com/office/officeart/2005/8/layout/vProcess5"/>
    <dgm:cxn modelId="{307B9EB6-5D7D-41BB-8812-E8E125BD825F}" type="presOf" srcId="{95AB9612-371F-4D6F-A53F-92F93D5BE58E}" destId="{A4C1109B-7AFB-4C8B-A445-B11ED3CF6F90}" srcOrd="0" destOrd="0" presId="urn:microsoft.com/office/officeart/2005/8/layout/vProcess5"/>
    <dgm:cxn modelId="{B8744ABA-06A5-4E61-822E-CEB55891CCCC}" type="presOf" srcId="{6F7833F9-E480-4EA1-9758-CADBFF4977F5}" destId="{56B98ED8-1D63-428A-BD65-9F88683D8DDA}" srcOrd="1" destOrd="0" presId="urn:microsoft.com/office/officeart/2005/8/layout/vProcess5"/>
    <dgm:cxn modelId="{F5314FDB-462D-4648-9BF0-AE31F0ED083F}" type="presOf" srcId="{5139E095-51CE-4B90-86DC-601DA36AF56C}" destId="{91C00CF4-428F-464D-B6C7-278B9ADDE184}" srcOrd="1" destOrd="0" presId="urn:microsoft.com/office/officeart/2005/8/layout/vProcess5"/>
    <dgm:cxn modelId="{3D7D40EB-EDB4-4DAE-922C-B426E719B71B}" type="presOf" srcId="{95AB9612-371F-4D6F-A53F-92F93D5BE58E}" destId="{549ADE35-6117-4308-A20C-DB6B90EF68A1}" srcOrd="1" destOrd="0" presId="urn:microsoft.com/office/officeart/2005/8/layout/vProcess5"/>
    <dgm:cxn modelId="{C6992EEF-C9A6-4E14-8263-27881F857A8A}" srcId="{37696734-9012-4D34-9A32-43197FB6AD0C}" destId="{6F7833F9-E480-4EA1-9758-CADBFF4977F5}" srcOrd="0" destOrd="0" parTransId="{28306E3D-2160-42C6-AEA8-41787F589706}" sibTransId="{27FDDD22-6284-4D87-BD42-C2CFAAB3DD53}"/>
    <dgm:cxn modelId="{DD61A549-2159-4AEE-AAB7-039CF018DE0E}" type="presParOf" srcId="{E3EB3C81-A54F-4229-9714-EA4CB26E33D4}" destId="{5EBF8968-FB32-4729-8867-955C48B0ECB1}" srcOrd="0" destOrd="0" presId="urn:microsoft.com/office/officeart/2005/8/layout/vProcess5"/>
    <dgm:cxn modelId="{8467429A-457F-4588-96E1-370DA5F1E7DE}" type="presParOf" srcId="{E3EB3C81-A54F-4229-9714-EA4CB26E33D4}" destId="{CCBBF4E4-EE38-4781-953F-C683FB3A4ACE}" srcOrd="1" destOrd="0" presId="urn:microsoft.com/office/officeart/2005/8/layout/vProcess5"/>
    <dgm:cxn modelId="{EDB8048B-9A1D-4AE5-8EE3-F43B66E55773}" type="presParOf" srcId="{E3EB3C81-A54F-4229-9714-EA4CB26E33D4}" destId="{A4C1109B-7AFB-4C8B-A445-B11ED3CF6F90}" srcOrd="2" destOrd="0" presId="urn:microsoft.com/office/officeart/2005/8/layout/vProcess5"/>
    <dgm:cxn modelId="{9582C495-E129-49B8-8E42-BA9031F0842D}" type="presParOf" srcId="{E3EB3C81-A54F-4229-9714-EA4CB26E33D4}" destId="{BCA56C64-E063-4A51-83A9-9D9EDB2D16AA}" srcOrd="3" destOrd="0" presId="urn:microsoft.com/office/officeart/2005/8/layout/vProcess5"/>
    <dgm:cxn modelId="{CD278834-F12C-40C1-83E1-C30AFF6D4A31}" type="presParOf" srcId="{E3EB3C81-A54F-4229-9714-EA4CB26E33D4}" destId="{724FA525-923E-4824-ACE3-C52EE5A96590}" srcOrd="4" destOrd="0" presId="urn:microsoft.com/office/officeart/2005/8/layout/vProcess5"/>
    <dgm:cxn modelId="{176CE4B0-BC70-481C-8609-419E17C4B6B8}" type="presParOf" srcId="{E3EB3C81-A54F-4229-9714-EA4CB26E33D4}" destId="{EE0077A7-D413-4BB9-BB43-BDDDA6D419EB}" srcOrd="5" destOrd="0" presId="urn:microsoft.com/office/officeart/2005/8/layout/vProcess5"/>
    <dgm:cxn modelId="{C8C21D6F-C109-40F6-87A7-E8BD738CE2DC}" type="presParOf" srcId="{E3EB3C81-A54F-4229-9714-EA4CB26E33D4}" destId="{2D1CD238-C9A9-4945-AD45-E016D6AEBA8E}" srcOrd="6" destOrd="0" presId="urn:microsoft.com/office/officeart/2005/8/layout/vProcess5"/>
    <dgm:cxn modelId="{F5508214-A56E-451E-A338-7DF190ECE8EA}" type="presParOf" srcId="{E3EB3C81-A54F-4229-9714-EA4CB26E33D4}" destId="{288B2C24-DFBE-40BA-AA87-58D140B9EB54}" srcOrd="7" destOrd="0" presId="urn:microsoft.com/office/officeart/2005/8/layout/vProcess5"/>
    <dgm:cxn modelId="{2547EE1E-43EF-4565-9B52-D9D44CABA2F8}" type="presParOf" srcId="{E3EB3C81-A54F-4229-9714-EA4CB26E33D4}" destId="{56B98ED8-1D63-428A-BD65-9F88683D8DDA}" srcOrd="8" destOrd="0" presId="urn:microsoft.com/office/officeart/2005/8/layout/vProcess5"/>
    <dgm:cxn modelId="{6451019C-CDA3-4120-9DE9-2B90C41F415D}" type="presParOf" srcId="{E3EB3C81-A54F-4229-9714-EA4CB26E33D4}" destId="{549ADE35-6117-4308-A20C-DB6B90EF68A1}" srcOrd="9" destOrd="0" presId="urn:microsoft.com/office/officeart/2005/8/layout/vProcess5"/>
    <dgm:cxn modelId="{79BA1F48-6A53-487E-8763-BEB1AAC78665}" type="presParOf" srcId="{E3EB3C81-A54F-4229-9714-EA4CB26E33D4}" destId="{91C00CF4-428F-464D-B6C7-278B9ADDE184}" srcOrd="10" destOrd="0" presId="urn:microsoft.com/office/officeart/2005/8/layout/vProcess5"/>
    <dgm:cxn modelId="{C6F7A773-6234-4CDC-A0B4-2A3DB49556B0}" type="presParOf" srcId="{E3EB3C81-A54F-4229-9714-EA4CB26E33D4}" destId="{212D5426-3E9B-417B-8EEC-473780AABA7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50A7C-5545-48E0-AE1F-C0B49E17065B}">
      <dsp:nvSpPr>
        <dsp:cNvPr id="0" name=""/>
        <dsp:cNvSpPr/>
      </dsp:nvSpPr>
      <dsp:spPr>
        <a:xfrm>
          <a:off x="0" y="341336"/>
          <a:ext cx="79208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23F4A-9207-4E69-8201-13EBB015C191}">
      <dsp:nvSpPr>
        <dsp:cNvPr id="0" name=""/>
        <dsp:cNvSpPr/>
      </dsp:nvSpPr>
      <dsp:spPr>
        <a:xfrm>
          <a:off x="396044" y="31376"/>
          <a:ext cx="59046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Identify untested part of codebase</a:t>
          </a:r>
        </a:p>
      </dsp:txBody>
      <dsp:txXfrm>
        <a:off x="426306" y="61638"/>
        <a:ext cx="5844103" cy="559396"/>
      </dsp:txXfrm>
    </dsp:sp>
    <dsp:sp modelId="{8AE28861-BA44-4D5A-9493-CF81F6B0C7C4}">
      <dsp:nvSpPr>
        <dsp:cNvPr id="0" name=""/>
        <dsp:cNvSpPr/>
      </dsp:nvSpPr>
      <dsp:spPr>
        <a:xfrm>
          <a:off x="0" y="1293896"/>
          <a:ext cx="79208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A57AD-900C-4FAE-AF9A-58E24C549541}">
      <dsp:nvSpPr>
        <dsp:cNvPr id="0" name=""/>
        <dsp:cNvSpPr/>
      </dsp:nvSpPr>
      <dsp:spPr>
        <a:xfrm>
          <a:off x="396044" y="983936"/>
          <a:ext cx="59046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 the Quality by improved test coverage</a:t>
          </a:r>
        </a:p>
      </dsp:txBody>
      <dsp:txXfrm>
        <a:off x="426306" y="1014198"/>
        <a:ext cx="5844103" cy="559396"/>
      </dsp:txXfrm>
    </dsp:sp>
    <dsp:sp modelId="{4BB0DF7B-A12B-469F-80A7-E94E8430CB8C}">
      <dsp:nvSpPr>
        <dsp:cNvPr id="0" name=""/>
        <dsp:cNvSpPr/>
      </dsp:nvSpPr>
      <dsp:spPr>
        <a:xfrm>
          <a:off x="0" y="2246456"/>
          <a:ext cx="79208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01491-A86C-4ABB-BFEF-FC9928A1F77E}">
      <dsp:nvSpPr>
        <dsp:cNvPr id="0" name=""/>
        <dsp:cNvSpPr/>
      </dsp:nvSpPr>
      <dsp:spPr>
        <a:xfrm>
          <a:off x="396044" y="1936496"/>
          <a:ext cx="597665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Identify testing gaps or missing tests</a:t>
          </a:r>
        </a:p>
      </dsp:txBody>
      <dsp:txXfrm>
        <a:off x="426306" y="1966758"/>
        <a:ext cx="5916128" cy="559396"/>
      </dsp:txXfrm>
    </dsp:sp>
    <dsp:sp modelId="{7DDB4112-F1E7-4D22-8085-12D8E94F7FF8}">
      <dsp:nvSpPr>
        <dsp:cNvPr id="0" name=""/>
        <dsp:cNvSpPr/>
      </dsp:nvSpPr>
      <dsp:spPr>
        <a:xfrm>
          <a:off x="0" y="3199016"/>
          <a:ext cx="7920880" cy="6580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A9AE2-C182-4063-BAD2-F2A6CDB45CFD}">
      <dsp:nvSpPr>
        <dsp:cNvPr id="0" name=""/>
        <dsp:cNvSpPr/>
      </dsp:nvSpPr>
      <dsp:spPr>
        <a:xfrm>
          <a:off x="396044" y="2889056"/>
          <a:ext cx="59046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Identify the redundant/dead Code </a:t>
          </a:r>
        </a:p>
      </dsp:txBody>
      <dsp:txXfrm>
        <a:off x="426306" y="2919318"/>
        <a:ext cx="5844103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BF4E4-EE38-4781-953F-C683FB3A4ACE}">
      <dsp:nvSpPr>
        <dsp:cNvPr id="0" name=""/>
        <dsp:cNvSpPr/>
      </dsp:nvSpPr>
      <dsp:spPr>
        <a:xfrm>
          <a:off x="0" y="0"/>
          <a:ext cx="5703033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Writing test cases and execute them</a:t>
          </a:r>
          <a:endParaRPr lang="en-US" sz="2200" kern="1200" dirty="0"/>
        </a:p>
      </dsp:txBody>
      <dsp:txXfrm>
        <a:off x="26187" y="26187"/>
        <a:ext cx="4662701" cy="841706"/>
      </dsp:txXfrm>
    </dsp:sp>
    <dsp:sp modelId="{A4C1109B-7AFB-4C8B-A445-B11ED3CF6F90}">
      <dsp:nvSpPr>
        <dsp:cNvPr id="0" name=""/>
        <dsp:cNvSpPr/>
      </dsp:nvSpPr>
      <dsp:spPr>
        <a:xfrm>
          <a:off x="477629" y="1056640"/>
          <a:ext cx="5703033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Finding areas of code not covered using Code Coverage Tool</a:t>
          </a:r>
          <a:endParaRPr lang="en-US" sz="2200" kern="1200" dirty="0"/>
        </a:p>
      </dsp:txBody>
      <dsp:txXfrm>
        <a:off x="503816" y="1082827"/>
        <a:ext cx="4591878" cy="841706"/>
      </dsp:txXfrm>
    </dsp:sp>
    <dsp:sp modelId="{BCA56C64-E063-4A51-83A9-9D9EDB2D16AA}">
      <dsp:nvSpPr>
        <dsp:cNvPr id="0" name=""/>
        <dsp:cNvSpPr/>
      </dsp:nvSpPr>
      <dsp:spPr>
        <a:xfrm>
          <a:off x="948129" y="2113280"/>
          <a:ext cx="5703033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Creating additional tests for identified gaps to increase test coverage</a:t>
          </a:r>
          <a:endParaRPr lang="en-US" sz="2200" kern="1200" dirty="0"/>
        </a:p>
      </dsp:txBody>
      <dsp:txXfrm>
        <a:off x="974316" y="2139467"/>
        <a:ext cx="4599007" cy="841706"/>
      </dsp:txXfrm>
    </dsp:sp>
    <dsp:sp modelId="{724FA525-923E-4824-ACE3-C52EE5A96590}">
      <dsp:nvSpPr>
        <dsp:cNvPr id="0" name=""/>
        <dsp:cNvSpPr/>
      </dsp:nvSpPr>
      <dsp:spPr>
        <a:xfrm>
          <a:off x="1425758" y="3169919"/>
          <a:ext cx="5703033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Determining a quantitative measure of code coverage</a:t>
          </a:r>
          <a:endParaRPr lang="en-US" sz="2200" kern="1200" dirty="0"/>
        </a:p>
      </dsp:txBody>
      <dsp:txXfrm>
        <a:off x="1451945" y="3196106"/>
        <a:ext cx="4591878" cy="841706"/>
      </dsp:txXfrm>
    </dsp:sp>
    <dsp:sp modelId="{EE0077A7-D413-4BB9-BB43-BDDDA6D419EB}">
      <dsp:nvSpPr>
        <dsp:cNvPr id="0" name=""/>
        <dsp:cNvSpPr/>
      </dsp:nvSpPr>
      <dsp:spPr>
        <a:xfrm>
          <a:off x="5121881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252640" y="684783"/>
        <a:ext cx="319634" cy="437317"/>
      </dsp:txXfrm>
    </dsp:sp>
    <dsp:sp modelId="{2D1CD238-C9A9-4945-AD45-E016D6AEBA8E}">
      <dsp:nvSpPr>
        <dsp:cNvPr id="0" name=""/>
        <dsp:cNvSpPr/>
      </dsp:nvSpPr>
      <dsp:spPr>
        <a:xfrm>
          <a:off x="559951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30269" y="1741423"/>
        <a:ext cx="319634" cy="437317"/>
      </dsp:txXfrm>
    </dsp:sp>
    <dsp:sp modelId="{288B2C24-DFBE-40BA-AA87-58D140B9EB54}">
      <dsp:nvSpPr>
        <dsp:cNvPr id="0" name=""/>
        <dsp:cNvSpPr/>
      </dsp:nvSpPr>
      <dsp:spPr>
        <a:xfrm>
          <a:off x="6070010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200769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6978-F994-4764-9FAA-A6AECFB348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042DD-C3C8-45AA-AB1C-1288B7E2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B59A-823E-4A4C-9BBD-A6A4A919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7C09E-3FE1-421D-9770-A89B86F6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904B-93EE-4FFB-B2C2-0B5AF77D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6C8F-38AA-449D-8300-6B964816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AEC9-A33F-4580-9AF4-C4090085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BD8A-3782-45E5-BDE7-1014AD5B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37ED2-9969-494C-AB15-4617D2216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5451-71CF-4C92-8FB8-7CAAA2A5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108E-B417-44C8-A48B-7830763B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D844-AD8F-4031-A128-9307B207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794D5-E0EA-474E-BE8F-93A7AD648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8D2C-8056-4E79-92DD-555335653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1AC4-0435-4082-83BF-75C3B852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53F4-449A-4C20-AE2A-9F0A153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4D5D-C149-4A8D-96B6-A77E9016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3EDC-4D6D-4DF1-9B1F-8C94C22A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3077-DED5-425C-A70B-5CDEBACF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C52A-0FB4-4D44-AEAC-280EC60B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052A-766D-4447-B90A-57762D22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6196-362D-46E9-8EF8-D44C106A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06AA-4A68-4FE0-AF52-C092F730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2C23C-2912-4317-988E-743CDE75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223C-C230-4256-9714-792023E5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A120-B0B5-4614-BA98-ABBEA955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EB75-672D-46B2-B10A-67B7164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BD06-D4CD-44B3-B80E-8F271CBB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F07B-3A36-447F-AE14-DFF2478A8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9EA65-6A36-4C8E-9CBA-F7176063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2A4AC-3F20-489A-945A-36802FFF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C14BF-3017-4AA2-81AC-E5AAE8D2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B8008-F726-4B28-AE55-9EBD767F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B636-A028-468E-8ADC-20EE7606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7573-C65A-46B1-98FF-4C6AC8E6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3DBDF-CF9D-49C6-AF9C-45A74345B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EB7B0-6921-43FE-9E62-F563E9C08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F50E0-4752-46C6-891E-9E3DC8B0B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43470-0838-4A27-9007-A3C64684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CF215-B24A-4E97-BD48-38D4D36B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BE535-CBF6-47BD-9888-AB997B80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4864-4535-472F-A686-2097FE2C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7354B-9226-46E7-A630-A0D0A63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9925-D7E8-4FEB-ADEE-28F8397F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A79B2-D390-4EB4-BD6C-D0D571D4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1F387-1784-43D6-9996-D707983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588CD-37C3-44AF-BD29-EDFD4D2C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010DD-F0F8-46F4-8AD9-A17F4D2B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34F7-206F-4ED0-82E2-EC002F92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63B2-C2DE-4B36-83F1-90F18912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347F8-FAAE-475B-B34B-D8D3F5D0C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8ABC-E136-4642-8FC6-1D8C3DDF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B8F6B-CCC1-4AE6-B665-A80C2209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49F8-4EF2-4661-9481-1356961B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038F-CA25-476A-B0CC-8FDF056B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5D531-22C2-4816-BE11-2155468C5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A52FA-81EC-41CC-A1C5-A523EE724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06BE9-62D6-4266-A8B6-BB5DD08F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E6474-E39D-46F2-B1DB-6A36E0C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D747C-4CA2-4199-B26C-40A39F00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4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93C23-1F91-44FA-A40B-D11865B9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69E6D-FE06-4891-8700-FE506718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B176-A80B-481F-AD7B-17BDAC816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8E5E-F9CE-4D35-B2CD-23D5ADBAC7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20DD-99F7-4DA3-960D-3A0437EB2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D63C-918F-4B47-9E1A-0CD1108EE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6816-24C3-46E1-BFD6-F6426F87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mma.sourceforge.net/intro.html" TargetMode="External"/><Relationship Id="rId2" Type="http://schemas.openxmlformats.org/officeDocument/2006/relationships/hyperlink" Target="http://emma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mma.sourceforge.net/faq.html" TargetMode="External"/><Relationship Id="rId5" Type="http://schemas.openxmlformats.org/officeDocument/2006/relationships/hyperlink" Target="http://emma.sourceforge.net/samples.html" TargetMode="External"/><Relationship Id="rId4" Type="http://schemas.openxmlformats.org/officeDocument/2006/relationships/hyperlink" Target="http://sourceforge.net/projects/emma/fil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emma/fi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BFA50888-B700-4199-ACCF-0A5BAA15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144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Software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Java Unit Testing with Junit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22BD936-F90D-4E79-AA8D-F1319F8E5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05200"/>
            <a:ext cx="7848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en-US" altLang="en-US" dirty="0">
                <a:latin typeface="Arial Black" panose="020B0A04020102020204" pitchFamily="34" charset="0"/>
              </a:rPr>
              <a:t>CS 1530</a:t>
            </a:r>
          </a:p>
          <a:p>
            <a:pPr marL="0" indent="0" algn="r">
              <a:buNone/>
              <a:defRPr/>
            </a:pPr>
            <a:r>
              <a:rPr lang="en-US" altLang="en-US" dirty="0">
                <a:latin typeface="Arial Black" panose="020B0A04020102020204" pitchFamily="34" charset="0"/>
              </a:rPr>
              <a:t>Summer 2020</a:t>
            </a:r>
          </a:p>
          <a:p>
            <a:pPr marL="0" indent="0" algn="r">
              <a:buNone/>
              <a:defRPr/>
            </a:pPr>
            <a:r>
              <a:rPr lang="en-US" altLang="en-US" dirty="0">
                <a:latin typeface="Arial Black" panose="020B0A04020102020204" pitchFamily="34" charset="0"/>
              </a:rPr>
              <a:t>Instructor: Sohel Sarwar</a:t>
            </a:r>
          </a:p>
          <a:p>
            <a:pPr marL="0" indent="0" algn="r">
              <a:buNone/>
              <a:defRPr/>
            </a:pPr>
            <a:r>
              <a:rPr lang="en-US" altLang="en-US" dirty="0">
                <a:latin typeface="Arial Black" panose="020B0A04020102020204" pitchFamily="34" charset="0"/>
              </a:rPr>
              <a:t>University of Pittsburgh</a:t>
            </a:r>
          </a:p>
          <a:p>
            <a:pPr marL="0" indent="0" algn="r">
              <a:buNone/>
              <a:defRPr/>
            </a:pPr>
            <a:r>
              <a:rPr lang="en-US" altLang="en-US" dirty="0">
                <a:latin typeface="Arial Black" panose="020B0A04020102020204" pitchFamily="34" charset="0"/>
              </a:rPr>
              <a:t>Lecture 14</a:t>
            </a:r>
          </a:p>
          <a:p>
            <a:pPr marL="0" indent="0" algn="r">
              <a:buNone/>
              <a:defRPr/>
            </a:pPr>
            <a:endParaRPr lang="en-US" altLang="en-US" dirty="0">
              <a:latin typeface="Arial Black" panose="020B0A04020102020204" pitchFamily="34" charset="0"/>
            </a:endParaRPr>
          </a:p>
          <a:p>
            <a:pPr algn="r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9E51813B-B210-4E70-8178-1FEBC17F1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Test-driven development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7EAD16A0-52B3-4833-8910-FFA575BA7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We will create a Calculator class in Java with the following elements: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262626"/>
                </a:solidFill>
              </a:rPr>
              <a:t>An Adder Interface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262626"/>
                </a:solidFill>
              </a:rPr>
              <a:t>A Subtractor Interface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262626"/>
                </a:solidFill>
              </a:rPr>
              <a:t>An add public method --- Just the skeleton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262626"/>
                </a:solidFill>
              </a:rPr>
              <a:t>A subtract public method --- Just the skeleton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262626"/>
                </a:solidFill>
              </a:rPr>
              <a:t>A multiply private method   --- Just the skeleton</a:t>
            </a:r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404040"/>
                </a:solidFill>
              </a:rPr>
              <a:t>We will create a corresponding Test Class</a:t>
            </a:r>
          </a:p>
          <a:p>
            <a:r>
              <a:rPr lang="en-US" altLang="en-US" dirty="0">
                <a:solidFill>
                  <a:srgbClr val="404040"/>
                </a:solidFill>
              </a:rPr>
              <a:t>We will flesh out the methods in the </a:t>
            </a:r>
            <a:r>
              <a:rPr lang="en-US" altLang="en-US">
                <a:solidFill>
                  <a:srgbClr val="404040"/>
                </a:solidFill>
              </a:rPr>
              <a:t>Calculator class</a:t>
            </a:r>
            <a:endParaRPr lang="en-US" alt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402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A0EEBE00-19F4-414F-9B44-495A12985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 and Eclipse</a:t>
            </a: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027654EC-6B24-438E-9A42-ABAB7E61D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To add JUnit to an Eclipse project, click:</a:t>
            </a:r>
          </a:p>
          <a:p>
            <a:pPr lvl="1"/>
            <a:r>
              <a:rPr lang="en-US" altLang="en-US" b="1" dirty="0">
                <a:solidFill>
                  <a:srgbClr val="404040"/>
                </a:solidFill>
              </a:rPr>
              <a:t>Project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b="1" dirty="0">
                <a:solidFill>
                  <a:srgbClr val="404040"/>
                </a:solidFill>
              </a:rPr>
              <a:t>Properties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b="1" dirty="0">
                <a:solidFill>
                  <a:srgbClr val="404040"/>
                </a:solidFill>
              </a:rPr>
              <a:t>Build Path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b="1" dirty="0">
                <a:solidFill>
                  <a:srgbClr val="404040"/>
                </a:solidFill>
              </a:rPr>
              <a:t>Libraries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b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404040"/>
                </a:solidFill>
              </a:rPr>
              <a:t>Add Library...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404040"/>
                </a:solidFill>
                <a:sym typeface="Symbol" panose="05050102010706020507" pitchFamily="18" charset="2"/>
              </a:rPr>
              <a:t>JUnit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404040"/>
                </a:solidFill>
                <a:sym typeface="Symbol" panose="05050102010706020507" pitchFamily="18" charset="2"/>
              </a:rPr>
              <a:t>JUnit 5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404040"/>
                </a:solidFill>
                <a:sym typeface="Symbol" panose="05050102010706020507" pitchFamily="18" charset="2"/>
              </a:rPr>
              <a:t>Finish</a:t>
            </a:r>
            <a:endParaRPr lang="en-US" altLang="en-US" b="1" dirty="0">
              <a:solidFill>
                <a:srgbClr val="404040"/>
              </a:solidFill>
            </a:endParaRPr>
          </a:p>
          <a:p>
            <a:pPr lvl="1"/>
            <a:endParaRPr lang="en-US" altLang="en-US" sz="1800" i="1" dirty="0">
              <a:solidFill>
                <a:schemeClr val="bg2"/>
              </a:solidFill>
            </a:endParaRPr>
          </a:p>
          <a:p>
            <a:pPr lvl="1"/>
            <a:endParaRPr lang="en-US" altLang="en-US" sz="1800" i="1" dirty="0">
              <a:solidFill>
                <a:schemeClr val="bg2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To create a test case: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right-click a file and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choose </a:t>
            </a:r>
            <a:r>
              <a:rPr lang="en-US" altLang="en-US" b="1" dirty="0">
                <a:solidFill>
                  <a:srgbClr val="404040"/>
                </a:solidFill>
              </a:rPr>
              <a:t>New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404040"/>
                </a:solidFill>
              </a:rPr>
              <a:t> Test Case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or click </a:t>
            </a:r>
            <a:r>
              <a:rPr lang="en-US" altLang="en-US" b="1" dirty="0">
                <a:solidFill>
                  <a:srgbClr val="404040"/>
                </a:solidFill>
              </a:rPr>
              <a:t>File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b="1" dirty="0">
                <a:solidFill>
                  <a:srgbClr val="404040"/>
                </a:solidFill>
              </a:rPr>
              <a:t>New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	</a:t>
            </a:r>
            <a:r>
              <a:rPr lang="en-US" altLang="en-US" b="1" dirty="0">
                <a:solidFill>
                  <a:srgbClr val="404040"/>
                </a:solidFill>
              </a:rPr>
              <a:t>JUnit Test Case</a:t>
            </a:r>
          </a:p>
          <a:p>
            <a:pPr lvl="1"/>
            <a:endParaRPr lang="en-US" altLang="en-US" sz="1200" b="1" dirty="0">
              <a:solidFill>
                <a:srgbClr val="404040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Eclipse can create stubs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of method tests for you.</a:t>
            </a:r>
          </a:p>
          <a:p>
            <a:endParaRPr lang="en-US" altLang="en-US" dirty="0">
              <a:solidFill>
                <a:srgbClr val="262626"/>
              </a:solidFill>
            </a:endParaRPr>
          </a:p>
        </p:txBody>
      </p:sp>
      <p:pic>
        <p:nvPicPr>
          <p:cNvPr id="521220" name="Picture 4">
            <a:extLst>
              <a:ext uri="{FF2B5EF4-FFF2-40B4-BE49-F238E27FC236}">
                <a16:creationId xmlns:a16="http://schemas.microsoft.com/office/drawing/2014/main" id="{0CBA131B-636C-448B-B65B-D4F336007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0" b="43355"/>
          <a:stretch>
            <a:fillRect/>
          </a:stretch>
        </p:blipFill>
        <p:spPr bwMode="auto">
          <a:xfrm>
            <a:off x="5562600" y="2667001"/>
            <a:ext cx="4800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id="{179471E9-67F6-43F9-A701-A78EE9C18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test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9551DA20-0678-44F7-A751-9DE78128A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Right click it in the Eclipse Package Explorer at left;  choose: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</a:rPr>
              <a:t>	</a:t>
            </a:r>
            <a:r>
              <a:rPr lang="en-US" altLang="en-US" b="1">
                <a:solidFill>
                  <a:srgbClr val="404040"/>
                </a:solidFill>
              </a:rPr>
              <a:t>Run As</a:t>
            </a:r>
            <a:r>
              <a:rPr lang="en-US" altLang="en-US">
                <a:solidFill>
                  <a:srgbClr val="404040"/>
                </a:solidFill>
              </a:rPr>
              <a:t> </a:t>
            </a:r>
            <a:r>
              <a:rPr lang="en-US" altLang="en-US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404040"/>
                </a:solidFill>
              </a:rPr>
              <a:t> </a:t>
            </a:r>
            <a:r>
              <a:rPr lang="en-US" altLang="en-US" b="1">
                <a:solidFill>
                  <a:srgbClr val="404040"/>
                </a:solidFill>
              </a:rPr>
              <a:t>JUnit Test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The JUnit bar will show </a:t>
            </a:r>
            <a:r>
              <a:rPr lang="en-US" altLang="en-US" b="1">
                <a:solidFill>
                  <a:srgbClr val="008000"/>
                </a:solidFill>
              </a:rPr>
              <a:t>green</a:t>
            </a:r>
            <a:r>
              <a:rPr lang="en-US" altLang="en-US">
                <a:solidFill>
                  <a:srgbClr val="262626"/>
                </a:solidFill>
              </a:rPr>
              <a:t> if all tests pass, </a:t>
            </a:r>
            <a:r>
              <a:rPr lang="en-US" altLang="en-US" b="1">
                <a:solidFill>
                  <a:srgbClr val="800000"/>
                </a:solidFill>
              </a:rPr>
              <a:t>red</a:t>
            </a:r>
            <a:r>
              <a:rPr lang="en-US" altLang="en-US">
                <a:solidFill>
                  <a:srgbClr val="262626"/>
                </a:solidFill>
              </a:rPr>
              <a:t> if any fail.</a:t>
            </a:r>
          </a:p>
          <a:p>
            <a:endParaRPr lang="en-US" altLang="en-US">
              <a:solidFill>
                <a:srgbClr val="262626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The Failure Trace shows which tests</a:t>
            </a:r>
            <a:br>
              <a:rPr lang="en-US" altLang="en-US">
                <a:solidFill>
                  <a:srgbClr val="262626"/>
                </a:solidFill>
              </a:rPr>
            </a:br>
            <a:r>
              <a:rPr lang="en-US" altLang="en-US">
                <a:solidFill>
                  <a:srgbClr val="262626"/>
                </a:solidFill>
              </a:rPr>
              <a:t>failed, if any, and why.</a:t>
            </a:r>
          </a:p>
        </p:txBody>
      </p:sp>
      <p:pic>
        <p:nvPicPr>
          <p:cNvPr id="483332" name="Picture 4">
            <a:extLst>
              <a:ext uri="{FF2B5EF4-FFF2-40B4-BE49-F238E27FC236}">
                <a16:creationId xmlns:a16="http://schemas.microsoft.com/office/drawing/2014/main" id="{7C379B54-C31C-4278-B40E-FC6B0C86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4"/>
          <a:stretch>
            <a:fillRect/>
          </a:stretch>
        </p:blipFill>
        <p:spPr bwMode="auto">
          <a:xfrm>
            <a:off x="7162801" y="3505200"/>
            <a:ext cx="305911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3333" name="Picture 5">
            <a:extLst>
              <a:ext uri="{FF2B5EF4-FFF2-40B4-BE49-F238E27FC236}">
                <a16:creationId xmlns:a16="http://schemas.microsoft.com/office/drawing/2014/main" id="{56153A9D-2D7F-4B16-9A5C-4EB7107F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8" t="87869"/>
          <a:stretch>
            <a:fillRect/>
          </a:stretch>
        </p:blipFill>
        <p:spPr bwMode="auto">
          <a:xfrm>
            <a:off x="2044700" y="4857750"/>
            <a:ext cx="48895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CD281CF-E254-4961-8BA3-A1DE36B44B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Unit testing with JUnit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32CE68B-6B4F-474A-AE48-47D3C1E08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476FA-56E5-4A05-836A-4D5FCAC015A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C68A4C97-0FC1-41F4-9E8D-F95F595E7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Coverage</a:t>
            </a:r>
          </a:p>
        </p:txBody>
      </p:sp>
      <p:sp>
        <p:nvSpPr>
          <p:cNvPr id="482308" name="AutoShape 4">
            <a:extLst>
              <a:ext uri="{FF2B5EF4-FFF2-40B4-BE49-F238E27FC236}">
                <a16:creationId xmlns:a16="http://schemas.microsoft.com/office/drawing/2014/main" id="{8AF98DD9-6980-45AF-AB3C-30A8B188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601" y="1818140"/>
            <a:ext cx="2946399" cy="2391001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2000" b="1" dirty="0">
                <a:solidFill>
                  <a:schemeClr val="bg1"/>
                </a:solidFill>
                <a:latin typeface="Helvetica" panose="020B0604020202020204" pitchFamily="34" charset="0"/>
              </a:rPr>
              <a:t>Code </a:t>
            </a:r>
          </a:p>
          <a:p>
            <a:pPr algn="ctr"/>
            <a:r>
              <a:rPr kumimoji="1" lang="en-US" altLang="en-US" sz="2000" b="1" dirty="0">
                <a:solidFill>
                  <a:schemeClr val="bg1"/>
                </a:solidFill>
                <a:latin typeface="Helvetica" panose="020B0604020202020204" pitchFamily="34" charset="0"/>
              </a:rPr>
              <a:t>Coverage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05758D3-3FBD-40D5-8DFF-9C91D8EEBD40}"/>
              </a:ext>
            </a:extLst>
          </p:cNvPr>
          <p:cNvSpPr txBox="1">
            <a:spLocks/>
          </p:cNvSpPr>
          <p:nvPr/>
        </p:nvSpPr>
        <p:spPr>
          <a:xfrm>
            <a:off x="838200" y="2249182"/>
            <a:ext cx="8502670" cy="26029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/>
              <a:t> 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Code coverage is a measure used to describe the degree to which the source code of a program is executed when a particular test suite runs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Code Coverage is classified as a White box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7719C-4573-4883-8830-875C05DD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828" y="4493804"/>
            <a:ext cx="3096344" cy="15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187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CD281CF-E254-4961-8BA3-A1DE36B44B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Unit testing with JUnit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32CE68B-6B4F-474A-AE48-47D3C1E08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476FA-56E5-4A05-836A-4D5FCAC015A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C68A4C97-0FC1-41F4-9E8D-F95F595E7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Coverage Benefits</a:t>
            </a:r>
          </a:p>
        </p:txBody>
      </p:sp>
      <p:sp>
        <p:nvSpPr>
          <p:cNvPr id="482308" name="AutoShape 4">
            <a:extLst>
              <a:ext uri="{FF2B5EF4-FFF2-40B4-BE49-F238E27FC236}">
                <a16:creationId xmlns:a16="http://schemas.microsoft.com/office/drawing/2014/main" id="{8AF98DD9-6980-45AF-AB3C-30A8B188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658" y="611491"/>
            <a:ext cx="2409371" cy="150851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b="1" dirty="0">
                <a:solidFill>
                  <a:schemeClr val="bg1"/>
                </a:solidFill>
                <a:latin typeface="Helvetica" panose="020B0604020202020204" pitchFamily="34" charset="0"/>
              </a:rPr>
              <a:t>Code </a:t>
            </a:r>
          </a:p>
          <a:p>
            <a:pPr algn="ctr"/>
            <a:r>
              <a:rPr kumimoji="1" lang="en-US" altLang="en-US" b="1" dirty="0">
                <a:solidFill>
                  <a:schemeClr val="bg1"/>
                </a:solidFill>
                <a:latin typeface="Helvetica" panose="020B0604020202020204" pitchFamily="34" charset="0"/>
              </a:rPr>
              <a:t>Coverage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259EF4C-B1C5-47D7-8870-FFEDB71306B3}"/>
              </a:ext>
            </a:extLst>
          </p:cNvPr>
          <p:cNvGraphicFramePr/>
          <p:nvPr/>
        </p:nvGraphicFramePr>
        <p:xfrm>
          <a:off x="2135560" y="1916832"/>
          <a:ext cx="792088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156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CD281CF-E254-4961-8BA3-A1DE36B44B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Unit testing with JUnit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32CE68B-6B4F-474A-AE48-47D3C1E08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476FA-56E5-4A05-836A-4D5FCAC015A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C68A4C97-0FC1-41F4-9E8D-F95F595E7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</a:t>
            </a:r>
            <a:r>
              <a:rPr lang="en-US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 Workflow</a:t>
            </a:r>
            <a:endParaRPr lang="en-US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08" name="AutoShape 4">
            <a:extLst>
              <a:ext uri="{FF2B5EF4-FFF2-40B4-BE49-F238E27FC236}">
                <a16:creationId xmlns:a16="http://schemas.microsoft.com/office/drawing/2014/main" id="{8AF98DD9-6980-45AF-AB3C-30A8B188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658" y="611491"/>
            <a:ext cx="2409371" cy="150851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b="1" dirty="0">
                <a:solidFill>
                  <a:schemeClr val="bg1"/>
                </a:solidFill>
                <a:latin typeface="Helvetica" panose="020B0604020202020204" pitchFamily="34" charset="0"/>
              </a:rPr>
              <a:t>Code </a:t>
            </a:r>
          </a:p>
          <a:p>
            <a:pPr algn="ctr"/>
            <a:r>
              <a:rPr kumimoji="1" lang="en-US" altLang="en-US" b="1" dirty="0">
                <a:solidFill>
                  <a:schemeClr val="bg1"/>
                </a:solidFill>
                <a:latin typeface="Helvetica" panose="020B0604020202020204" pitchFamily="34" charset="0"/>
              </a:rPr>
              <a:t>Coverage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8ADF412-DCD9-4C03-8326-0B3436622A61}"/>
              </a:ext>
            </a:extLst>
          </p:cNvPr>
          <p:cNvGraphicFramePr/>
          <p:nvPr/>
        </p:nvGraphicFramePr>
        <p:xfrm>
          <a:off x="2531604" y="2060848"/>
          <a:ext cx="71287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4223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479CF8E-960F-4990-8E41-FCE7830D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Emma Code Coverage Tool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BAA19EDF-5B5C-4EA1-ADCF-439D3889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Home page: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  <a:hlinkClick r:id="rId2"/>
              </a:rPr>
              <a:t>http://emma.sourceforge.net/</a:t>
            </a:r>
            <a:endParaRPr lang="en-US" altLang="en-US" sz="2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Quick start introduction page: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  <a:hlinkClick r:id="rId3"/>
              </a:rPr>
              <a:t>http://emma.sourceforge.net/intro.html</a:t>
            </a:r>
            <a:endParaRPr lang="en-US" altLang="en-US" sz="2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Download page: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  <a:hlinkClick r:id="rId4"/>
              </a:rPr>
              <a:t>http://sourceforge.net/projects/emma/files/</a:t>
            </a:r>
            <a:endParaRPr lang="en-US" altLang="en-US" sz="2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Emma sample reports page: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  <a:hlinkClick r:id="rId5"/>
              </a:rPr>
              <a:t>http://emma.sourceforge.net/samples.html</a:t>
            </a:r>
            <a:endParaRPr lang="en-US" altLang="en-US" sz="2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Emma FAQ page: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  <a:hlinkClick r:id="rId6"/>
              </a:rPr>
              <a:t>http://emma.sourceforge.net/faq.html</a:t>
            </a:r>
            <a:endParaRPr lang="en-US" altLang="en-US" sz="260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9BE3E8B0-77E2-4E3C-9C1E-2108D89A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Downloading and Installing Emma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DA9DEF00-D4C4-4227-889B-1ED2F85B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95426"/>
            <a:ext cx="8229600" cy="5133975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3000">
                <a:ea typeface="ＭＳ Ｐゴシック" panose="020B0600070205080204" pitchFamily="34" charset="-128"/>
              </a:rPr>
              <a:t>Go to the download page:</a:t>
            </a:r>
          </a:p>
          <a:p>
            <a:pPr marL="971550" lvl="1" indent="-514350"/>
            <a:r>
              <a:rPr lang="en-US" altLang="en-US" sz="2600">
                <a:ea typeface="ＭＳ Ｐゴシック" panose="020B0600070205080204" pitchFamily="34" charset="-128"/>
                <a:hlinkClick r:id="rId2"/>
              </a:rPr>
              <a:t>http://sourceforge.net/projects/emma/files/</a:t>
            </a:r>
            <a:endParaRPr lang="en-US" altLang="en-US" sz="2600">
              <a:ea typeface="ＭＳ Ｐゴシック" panose="020B0600070205080204" pitchFamily="34" charset="-128"/>
            </a:endParaRP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3000">
                <a:ea typeface="ＭＳ Ｐゴシック" panose="020B0600070205080204" pitchFamily="34" charset="-128"/>
              </a:rPr>
              <a:t>Get the file </a:t>
            </a:r>
            <a:r>
              <a:rPr lang="en-US" altLang="en-US" sz="3000" b="1">
                <a:ea typeface="ＭＳ Ｐゴシック" panose="020B0600070205080204" pitchFamily="34" charset="-128"/>
              </a:rPr>
              <a:t>emma-2.0.5312-lib.zip </a:t>
            </a:r>
            <a:r>
              <a:rPr lang="en-US" altLang="en-US" sz="3000">
                <a:ea typeface="ＭＳ Ｐゴシック" panose="020B0600070205080204" pitchFamily="34" charset="-128"/>
              </a:rPr>
              <a:t>in the </a:t>
            </a:r>
            <a:r>
              <a:rPr lang="en-US" altLang="en-US" sz="3000" b="1">
                <a:ea typeface="ＭＳ Ｐゴシック" panose="020B0600070205080204" pitchFamily="34" charset="-128"/>
              </a:rPr>
              <a:t>emma-release </a:t>
            </a:r>
            <a:r>
              <a:rPr lang="en-US" altLang="en-US" sz="3000">
                <a:ea typeface="ＭＳ Ｐゴシック" panose="020B0600070205080204" pitchFamily="34" charset="-128"/>
              </a:rPr>
              <a:t>directory.</a:t>
            </a:r>
          </a:p>
          <a:p>
            <a:pPr marL="971550" lvl="1" indent="-514350"/>
            <a:r>
              <a:rPr lang="en-US" altLang="en-US" sz="2600">
                <a:ea typeface="ＭＳ Ｐゴシック" panose="020B0600070205080204" pitchFamily="34" charset="-128"/>
              </a:rPr>
              <a:t>The download starts automatically after a short sourceforge advertisement. 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3000">
                <a:ea typeface="ＭＳ Ｐゴシック" panose="020B0600070205080204" pitchFamily="34" charset="-128"/>
              </a:rPr>
              <a:t>Unzip the </a:t>
            </a:r>
            <a:r>
              <a:rPr lang="en-US" altLang="en-US" sz="3000" b="1">
                <a:ea typeface="ＭＳ Ｐゴシック" panose="020B0600070205080204" pitchFamily="34" charset="-128"/>
              </a:rPr>
              <a:t>emma-2.0.5312-lib.zip </a:t>
            </a:r>
            <a:r>
              <a:rPr lang="en-US" altLang="en-US" sz="3000">
                <a:ea typeface="ＭＳ Ｐゴシック" panose="020B0600070205080204" pitchFamily="34" charset="-128"/>
              </a:rPr>
              <a:t>file and put the file </a:t>
            </a:r>
            <a:r>
              <a:rPr lang="en-US" altLang="en-US" sz="3000" b="1">
                <a:ea typeface="ＭＳ Ｐゴシック" panose="020B0600070205080204" pitchFamily="34" charset="-128"/>
              </a:rPr>
              <a:t>emma.jar</a:t>
            </a:r>
            <a:r>
              <a:rPr lang="en-US" altLang="en-US" sz="3000">
                <a:ea typeface="ＭＳ Ｐゴシック" panose="020B0600070205080204" pitchFamily="34" charset="-128"/>
              </a:rPr>
              <a:t> in the directory with the code.</a:t>
            </a:r>
          </a:p>
          <a:p>
            <a:pPr marL="971550" lvl="1" indent="-514350"/>
            <a:r>
              <a:rPr lang="en-US" altLang="en-US" sz="2600">
                <a:ea typeface="ＭＳ Ｐゴシック" panose="020B0600070205080204" pitchFamily="34" charset="-128"/>
              </a:rPr>
              <a:t>You can put the file elsewhere as long as you include the directory in the java class path using the </a:t>
            </a:r>
            <a:r>
              <a:rPr lang="ja-JP" altLang="en-US" sz="2600">
                <a:ea typeface="ＭＳ Ｐゴシック" panose="020B0600070205080204" pitchFamily="34" charset="-128"/>
              </a:rPr>
              <a:t>“</a:t>
            </a:r>
            <a:r>
              <a:rPr lang="en-US" altLang="ja-JP" sz="2600">
                <a:ea typeface="ＭＳ Ｐゴシック" panose="020B0600070205080204" pitchFamily="34" charset="-128"/>
              </a:rPr>
              <a:t>–cp</a:t>
            </a:r>
            <a:r>
              <a:rPr lang="ja-JP" altLang="en-US" sz="2600">
                <a:ea typeface="ＭＳ Ｐゴシック" panose="020B0600070205080204" pitchFamily="34" charset="-128"/>
              </a:rPr>
              <a:t>”</a:t>
            </a:r>
            <a:r>
              <a:rPr lang="en-US" altLang="ja-JP" sz="2600">
                <a:ea typeface="ＭＳ Ｐゴシック" panose="020B0600070205080204" pitchFamily="34" charset="-128"/>
              </a:rPr>
              <a:t> option.</a:t>
            </a:r>
            <a:endParaRPr lang="en-US" altLang="en-US" sz="2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9E51813B-B210-4E70-8178-1FEBC17F1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Test-driven development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7EAD16A0-52B3-4833-8910-FFA575BA7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Unit tests can be written after, during, or even </a:t>
            </a:r>
            <a:r>
              <a:rPr lang="en-US" altLang="en-US" i="1">
                <a:solidFill>
                  <a:srgbClr val="262626"/>
                </a:solidFill>
              </a:rPr>
              <a:t>before</a:t>
            </a:r>
            <a:r>
              <a:rPr lang="en-US" altLang="en-US">
                <a:solidFill>
                  <a:srgbClr val="262626"/>
                </a:solidFill>
              </a:rPr>
              <a:t> coding.</a:t>
            </a:r>
          </a:p>
          <a:p>
            <a:pPr lvl="1"/>
            <a:r>
              <a:rPr lang="en-US" altLang="en-US" b="1">
                <a:solidFill>
                  <a:srgbClr val="404040"/>
                </a:solidFill>
              </a:rPr>
              <a:t>test-driven development</a:t>
            </a:r>
            <a:r>
              <a:rPr lang="en-US" altLang="en-US">
                <a:solidFill>
                  <a:srgbClr val="404040"/>
                </a:solidFill>
              </a:rPr>
              <a:t>: Write tests, </a:t>
            </a:r>
            <a:r>
              <a:rPr lang="en-US" altLang="en-US" i="1">
                <a:solidFill>
                  <a:srgbClr val="404040"/>
                </a:solidFill>
              </a:rPr>
              <a:t>then </a:t>
            </a:r>
            <a:r>
              <a:rPr lang="en-US" altLang="en-US">
                <a:solidFill>
                  <a:srgbClr val="404040"/>
                </a:solidFill>
              </a:rPr>
              <a:t>write code to pass them.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Imagine that we'd like to add a method </a:t>
            </a:r>
            <a:r>
              <a:rPr lang="en-US" altLang="en-US">
                <a:solidFill>
                  <a:srgbClr val="262626"/>
                </a:solidFill>
                <a:latin typeface="Courier New" panose="02070309020205020404" pitchFamily="49" charset="0"/>
              </a:rPr>
              <a:t>subtractWeeks</a:t>
            </a:r>
            <a:r>
              <a:rPr lang="en-US" altLang="en-US">
                <a:solidFill>
                  <a:srgbClr val="262626"/>
                </a:solidFill>
              </a:rPr>
              <a:t> to our </a:t>
            </a:r>
            <a:r>
              <a:rPr lang="en-US" altLang="en-US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>
                <a:solidFill>
                  <a:srgbClr val="262626"/>
                </a:solidFill>
              </a:rPr>
              <a:t> class, that shifts this </a:t>
            </a:r>
            <a:r>
              <a:rPr lang="en-US" altLang="en-US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>
                <a:solidFill>
                  <a:srgbClr val="262626"/>
                </a:solidFill>
              </a:rPr>
              <a:t> backward in time by the given number of weeks.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Write code to test this method </a:t>
            </a:r>
            <a:r>
              <a:rPr lang="en-US" altLang="en-US" i="1">
                <a:solidFill>
                  <a:srgbClr val="262626"/>
                </a:solidFill>
              </a:rPr>
              <a:t>before </a:t>
            </a:r>
            <a:r>
              <a:rPr lang="en-US" altLang="en-US">
                <a:solidFill>
                  <a:srgbClr val="262626"/>
                </a:solidFill>
              </a:rPr>
              <a:t>it has been written.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Then once we do implement the method, we'll know if it works.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578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Courier New</vt:lpstr>
      <vt:lpstr>Helvetica</vt:lpstr>
      <vt:lpstr>Times New Roman</vt:lpstr>
      <vt:lpstr>Verdana</vt:lpstr>
      <vt:lpstr>Wingdings</vt:lpstr>
      <vt:lpstr>Office Theme</vt:lpstr>
      <vt:lpstr>PowerPoint Presentation</vt:lpstr>
      <vt:lpstr>JUnit and Eclipse</vt:lpstr>
      <vt:lpstr>Running a test</vt:lpstr>
      <vt:lpstr>Code Coverage</vt:lpstr>
      <vt:lpstr>Code Coverage Benefits</vt:lpstr>
      <vt:lpstr>Code Coverage Workflow</vt:lpstr>
      <vt:lpstr>The Emma Code Coverage Tool</vt:lpstr>
      <vt:lpstr>Downloading and Installing Emma</vt:lpstr>
      <vt:lpstr>Test-driven development</vt:lpstr>
      <vt:lpstr>Test-driven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sohel sarwar</dc:creator>
  <cp:lastModifiedBy>Avery Peiffer</cp:lastModifiedBy>
  <cp:revision>95</cp:revision>
  <dcterms:created xsi:type="dcterms:W3CDTF">2018-11-06T14:52:14Z</dcterms:created>
  <dcterms:modified xsi:type="dcterms:W3CDTF">2020-07-08T03:30:21Z</dcterms:modified>
</cp:coreProperties>
</file>