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verage" panose="020B0604020202020204" charset="0"/>
      <p:regular r:id="rId11"/>
    </p:embeddedFont>
    <p:embeddedFont>
      <p:font typeface="Oswald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29A483-4965-46D9-9E62-C2C980F46DE3}">
  <a:tblStyle styleId="{5929A483-4965-46D9-9E62-C2C980F46D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8649342ee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8649342ee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are the music &amp; movie group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ebd23b255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ebd23b255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Our problem statement is the same as it was in Sprint 0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 a reminder, CrossFilmz is a cross-platform movie recommendation website.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You’ll find results from Netflix, Amazon, Hulu, and Disney+ in the same search.</a:t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ebd23b255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ebd23b255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These are our functional requirements from Sprint 0, some of which have changed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What changed: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 more search bar </a:t>
            </a:r>
            <a:endParaRPr sz="1200"/>
          </a:p>
          <a:p>
            <a:pPr marL="13716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We don’t need one! Predefined searches are on the left side of the screen to easily filter results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“More Info” moved to just display on the Movie Button</a:t>
            </a:r>
            <a:endParaRPr sz="1200"/>
          </a:p>
          <a:p>
            <a:pPr marL="13716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Rather than cluttering the screen with info that’s irrelevant to the user, we put all the necessary info in the Movie Buttons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ebd23b255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ebd23b255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We’ve had slight changes on the tech stack too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Google cloud was giving us trouble because the NodeJS project configuration required an App Engine Flex environment, which requires payment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Because of this, we used SQL for our database, and we’re not concerning ourselves with deploying the app</a:t>
            </a: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6a4abb013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6a4abb013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Here’s an architectural diagram of our project using the Multi-tiered architectural pattern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frontend and backend of our code are run on the same machine, but the APIs are not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Also, for some of our Tech Info, we’re using Selenium IDE and pytest for unit testing (Se is frontend, pytest is backend).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APIs are singletons in the sense that we send our requests to those same, individual APIs</a:t>
            </a: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ebd23b255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ebd23b255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These are the ways we’d recommend to measure the quality of CrossFilmz because they best reflect what CrossFilmz was designed to do well at.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Have results from mixed platforms and be able to filter amongst them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Get your results in a reasonable amount of time</a:t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ebd23b255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ebd23b255_3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Now the demo...</a:t>
            </a:r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6a4abb013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6a4abb013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769DB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769DB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1"/>
          <p:cNvSpPr/>
          <p:nvPr/>
        </p:nvSpPr>
        <p:spPr>
          <a:xfrm rot="-1453646">
            <a:off x="7472516" y="-1561911"/>
            <a:ext cx="2536067" cy="3331463"/>
          </a:xfrm>
          <a:prstGeom prst="moon">
            <a:avLst>
              <a:gd name="adj" fmla="val 448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4519" y="158970"/>
            <a:ext cx="1123142" cy="131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769DB0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2"/>
          <p:cNvSpPr/>
          <p:nvPr/>
        </p:nvSpPr>
        <p:spPr>
          <a:xfrm rot="-1453646">
            <a:off x="7472516" y="-1561911"/>
            <a:ext cx="2536067" cy="3331463"/>
          </a:xfrm>
          <a:prstGeom prst="moon">
            <a:avLst>
              <a:gd name="adj" fmla="val 448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4519" y="158970"/>
            <a:ext cx="1123142" cy="131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769DB0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 rot="-1453646">
            <a:off x="7472516" y="-1561911"/>
            <a:ext cx="2536067" cy="3331463"/>
          </a:xfrm>
          <a:prstGeom prst="moon">
            <a:avLst>
              <a:gd name="adj" fmla="val 448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4519" y="158970"/>
            <a:ext cx="1123142" cy="131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769DB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/>
          <p:nvPr/>
        </p:nvSpPr>
        <p:spPr>
          <a:xfrm rot="-1453646">
            <a:off x="7472516" y="-1561911"/>
            <a:ext cx="2536067" cy="3331463"/>
          </a:xfrm>
          <a:prstGeom prst="moon">
            <a:avLst>
              <a:gd name="adj" fmla="val 448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4519" y="158970"/>
            <a:ext cx="1123142" cy="131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769DB0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5"/>
          <p:cNvSpPr/>
          <p:nvPr/>
        </p:nvSpPr>
        <p:spPr>
          <a:xfrm rot="-1453646">
            <a:off x="7472516" y="-1561911"/>
            <a:ext cx="2536067" cy="3331463"/>
          </a:xfrm>
          <a:prstGeom prst="moon">
            <a:avLst>
              <a:gd name="adj" fmla="val 448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4519" y="158970"/>
            <a:ext cx="1123142" cy="131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769DB0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6"/>
          <p:cNvSpPr/>
          <p:nvPr/>
        </p:nvSpPr>
        <p:spPr>
          <a:xfrm rot="-1453646">
            <a:off x="7472516" y="-1561911"/>
            <a:ext cx="2536067" cy="3331463"/>
          </a:xfrm>
          <a:prstGeom prst="moon">
            <a:avLst>
              <a:gd name="adj" fmla="val 448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4519" y="158970"/>
            <a:ext cx="1123142" cy="131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769DB0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7"/>
          <p:cNvSpPr/>
          <p:nvPr/>
        </p:nvSpPr>
        <p:spPr>
          <a:xfrm rot="-1453646">
            <a:off x="7472516" y="-1561911"/>
            <a:ext cx="2536067" cy="3331463"/>
          </a:xfrm>
          <a:prstGeom prst="moon">
            <a:avLst>
              <a:gd name="adj" fmla="val 448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4519" y="158970"/>
            <a:ext cx="1123142" cy="131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769DB0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8"/>
          <p:cNvSpPr/>
          <p:nvPr/>
        </p:nvSpPr>
        <p:spPr>
          <a:xfrm rot="-1453646">
            <a:off x="7472516" y="-1561911"/>
            <a:ext cx="2536067" cy="3331463"/>
          </a:xfrm>
          <a:prstGeom prst="moon">
            <a:avLst>
              <a:gd name="adj" fmla="val 448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4519" y="158970"/>
            <a:ext cx="1123142" cy="131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769DB0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769DB0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/>
          <p:nvPr/>
        </p:nvSpPr>
        <p:spPr>
          <a:xfrm rot="-1453646">
            <a:off x="7472516" y="-1561911"/>
            <a:ext cx="2536067" cy="3331463"/>
          </a:xfrm>
          <a:prstGeom prst="moon">
            <a:avLst>
              <a:gd name="adj" fmla="val 448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4519" y="158970"/>
            <a:ext cx="1123142" cy="131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769DB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  <a:defRPr sz="1800"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rage"/>
              <a:buChar char="○"/>
              <a:defRPr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rage"/>
              <a:buChar char="■"/>
              <a:defRPr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rage"/>
              <a:buChar char="●"/>
              <a:defRPr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rage"/>
              <a:buChar char="○"/>
              <a:defRPr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rage"/>
              <a:buChar char="■"/>
              <a:defRPr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rage"/>
              <a:buChar char="●"/>
              <a:defRPr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rage"/>
              <a:buChar char="○"/>
              <a:defRPr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verage"/>
              <a:buChar char="■"/>
              <a:defRPr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apidapi.com/utelly/api/utelly" TargetMode="External"/><Relationship Id="rId3" Type="http://schemas.openxmlformats.org/officeDocument/2006/relationships/hyperlink" Target="https://en.wikipedia.org/wiki/React_(JavaScript_library)" TargetMode="External"/><Relationship Id="rId7" Type="http://schemas.openxmlformats.org/officeDocument/2006/relationships/hyperlink" Target="https://www.omdbapi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hrome.google.com/webstore/detail/selenium-ide/mooikfkahbdckldjjndioackbalphokd" TargetMode="External"/><Relationship Id="rId5" Type="http://schemas.openxmlformats.org/officeDocument/2006/relationships/hyperlink" Target="https://docs.pytest.org/en/latest/" TargetMode="External"/><Relationship Id="rId4" Type="http://schemas.openxmlformats.org/officeDocument/2006/relationships/hyperlink" Target="https://en.wikipedia.org/wiki/Flask_(programming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9DB0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/>
        </p:nvSpPr>
        <p:spPr>
          <a:xfrm>
            <a:off x="519600" y="3656481"/>
            <a:ext cx="81048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Average"/>
                <a:ea typeface="Average"/>
                <a:cs typeface="Average"/>
                <a:sym typeface="Average"/>
              </a:rPr>
              <a:t>Music &amp; Movie Group</a:t>
            </a:r>
            <a:endParaRPr sz="2300" b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Anthony Gruber, Avery Peiffer, Samir Sherlaker, Carter Smith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74" name="Google Shape;74;p13"/>
          <p:cNvGrpSpPr/>
          <p:nvPr/>
        </p:nvGrpSpPr>
        <p:grpSpPr>
          <a:xfrm>
            <a:off x="-310075" y="671319"/>
            <a:ext cx="9910200" cy="2821200"/>
            <a:chOff x="-310075" y="1161150"/>
            <a:chExt cx="9910200" cy="2821200"/>
          </a:xfrm>
        </p:grpSpPr>
        <p:sp>
          <p:nvSpPr>
            <p:cNvPr id="75" name="Google Shape;75;p13"/>
            <p:cNvSpPr/>
            <p:nvPr/>
          </p:nvSpPr>
          <p:spPr>
            <a:xfrm>
              <a:off x="-310075" y="1161150"/>
              <a:ext cx="9910200" cy="2821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6" name="Google Shape;7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33975" y="1439200"/>
              <a:ext cx="4076027" cy="2265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CrossFilmz is still a cross-platform movie recommendation website.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"/>
          </p:nvPr>
        </p:nvSpPr>
        <p:spPr>
          <a:xfrm>
            <a:off x="3073950" y="2079075"/>
            <a:ext cx="6673500" cy="12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100" b="1"/>
              <a:t>Same as Sprint 0</a:t>
            </a:r>
            <a:endParaRPr sz="3100" b="1"/>
          </a:p>
        </p:txBody>
      </p:sp>
      <p:sp>
        <p:nvSpPr>
          <p:cNvPr id="84" name="Google Shape;84;p14"/>
          <p:cNvSpPr txBox="1"/>
          <p:nvPr/>
        </p:nvSpPr>
        <p:spPr>
          <a:xfrm rot="-205016">
            <a:off x="2082039" y="2442305"/>
            <a:ext cx="2999933" cy="68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 b="1">
                <a:latin typeface="Average"/>
                <a:ea typeface="Average"/>
                <a:cs typeface="Average"/>
                <a:sym typeface="Average"/>
              </a:rPr>
              <a:t>In other words...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Functionalities</a:t>
            </a:r>
            <a:endParaRPr/>
          </a:p>
        </p:txBody>
      </p:sp>
      <p:graphicFrame>
        <p:nvGraphicFramePr>
          <p:cNvPr id="90" name="Google Shape;90;p15"/>
          <p:cNvGraphicFramePr/>
          <p:nvPr/>
        </p:nvGraphicFramePr>
        <p:xfrm>
          <a:off x="321400" y="11609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{5929A483-4965-46D9-9E62-C2C980F46DE3}</a:tableStyleId>
              </a:tblPr>
              <a:tblGrid>
                <a:gridCol w="402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0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User login page</a:t>
                      </a:r>
                      <a:endParaRPr sz="1800"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User account registration page</a:t>
                      </a:r>
                      <a:endParaRPr sz="1800"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highlight>
                            <a:srgbClr val="D0E0E3"/>
                          </a:highlight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Search bar for finding movies</a:t>
                      </a:r>
                      <a:endParaRPr sz="1800" b="1">
                        <a:highlight>
                          <a:srgbClr val="D0E0E3"/>
                        </a:highlight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Display Movies as a Responsive Grid</a:t>
                      </a:r>
                      <a:endParaRPr sz="1800"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b="1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User profile containing previous ratings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Generate list of recommendations</a:t>
                      </a:r>
                      <a:endParaRPr sz="1800"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Filter based on streaming service</a:t>
                      </a:r>
                      <a:endParaRPr sz="1800"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Filter based on genre or other attribute</a:t>
                      </a:r>
                      <a:endParaRPr sz="1800"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highlight>
                            <a:srgbClr val="D0E0E3"/>
                          </a:highlight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‘More info’ link when clicking on each movie</a:t>
                      </a:r>
                      <a:endParaRPr sz="1800" b="1">
                        <a:highlight>
                          <a:srgbClr val="D0E0E3"/>
                        </a:highlight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b="1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Ability to add a movie rating out of five stars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grpSp>
        <p:nvGrpSpPr>
          <p:cNvPr id="96" name="Google Shape;96;p16"/>
          <p:cNvGrpSpPr/>
          <p:nvPr/>
        </p:nvGrpSpPr>
        <p:grpSpPr>
          <a:xfrm>
            <a:off x="381007" y="1390963"/>
            <a:ext cx="3574366" cy="2818768"/>
            <a:chOff x="-230946" y="2006400"/>
            <a:chExt cx="3805350" cy="3000924"/>
          </a:xfrm>
        </p:grpSpPr>
        <p:pic>
          <p:nvPicPr>
            <p:cNvPr id="97" name="Google Shape;9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30946" y="2316825"/>
              <a:ext cx="3805350" cy="2690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6"/>
            <p:cNvSpPr txBox="1"/>
            <p:nvPr/>
          </p:nvSpPr>
          <p:spPr>
            <a:xfrm>
              <a:off x="271775" y="2006400"/>
              <a:ext cx="2799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Average"/>
                  <a:ea typeface="Average"/>
                  <a:cs typeface="Average"/>
                  <a:sym typeface="Average"/>
                </a:rPr>
                <a:t>Client: ReactJS</a:t>
              </a:r>
              <a:endParaRPr sz="2700"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99" name="Google Shape;99;p16"/>
          <p:cNvGrpSpPr/>
          <p:nvPr/>
        </p:nvGrpSpPr>
        <p:grpSpPr>
          <a:xfrm>
            <a:off x="4543073" y="1492502"/>
            <a:ext cx="3193550" cy="1781815"/>
            <a:chOff x="3829598" y="109590"/>
            <a:chExt cx="3193550" cy="1781815"/>
          </a:xfrm>
        </p:grpSpPr>
        <p:sp>
          <p:nvSpPr>
            <p:cNvPr id="100" name="Google Shape;100;p16"/>
            <p:cNvSpPr txBox="1"/>
            <p:nvPr/>
          </p:nvSpPr>
          <p:spPr>
            <a:xfrm>
              <a:off x="4026425" y="109590"/>
              <a:ext cx="2799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Average"/>
                  <a:ea typeface="Average"/>
                  <a:cs typeface="Average"/>
                  <a:sym typeface="Average"/>
                </a:rPr>
                <a:t>Server: Flask</a:t>
              </a:r>
              <a:endParaRPr sz="2700"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101" name="Google Shape;10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29598" y="641430"/>
              <a:ext cx="3193550" cy="12499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2" name="Google Shape;102;p16"/>
          <p:cNvCxnSpPr/>
          <p:nvPr/>
        </p:nvCxnSpPr>
        <p:spPr>
          <a:xfrm>
            <a:off x="3476873" y="2946330"/>
            <a:ext cx="1066200" cy="7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3" name="Google Shape;103;p16"/>
          <p:cNvSpPr txBox="1"/>
          <p:nvPr/>
        </p:nvSpPr>
        <p:spPr>
          <a:xfrm>
            <a:off x="4739900" y="3274327"/>
            <a:ext cx="279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Average"/>
                <a:ea typeface="Average"/>
                <a:cs typeface="Average"/>
                <a:sym typeface="Average"/>
              </a:rPr>
              <a:t>SQL Database with Python</a:t>
            </a:r>
            <a:endParaRPr sz="27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76" y="1071325"/>
            <a:ext cx="5298725" cy="382096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Multi-Tiered Architecture Diagram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4294967295"/>
          </p:nvPr>
        </p:nvSpPr>
        <p:spPr>
          <a:xfrm>
            <a:off x="5862575" y="3068500"/>
            <a:ext cx="27948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APIs are “singletons” since we query one service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4">
            <a:alphaModFix/>
          </a:blip>
          <a:srcRect l="9966" t="19841" r="11305" b="14653"/>
          <a:stretch/>
        </p:blipFill>
        <p:spPr>
          <a:xfrm>
            <a:off x="5698175" y="3840400"/>
            <a:ext cx="2214400" cy="8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5700" y="3840400"/>
            <a:ext cx="814800" cy="8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87625" y="2048122"/>
            <a:ext cx="895048" cy="85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7">
            <a:alphaModFix/>
          </a:blip>
          <a:srcRect l="31490" r="31824"/>
          <a:stretch/>
        </p:blipFill>
        <p:spPr>
          <a:xfrm>
            <a:off x="6337287" y="1997794"/>
            <a:ext cx="803750" cy="89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>
            <a:spLocks noGrp="1"/>
          </p:cNvSpPr>
          <p:nvPr>
            <p:ph type="body" idx="4294967295"/>
          </p:nvPr>
        </p:nvSpPr>
        <p:spPr>
          <a:xfrm>
            <a:off x="6337275" y="1621275"/>
            <a:ext cx="18453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Unit Testing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Quality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011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best ways to measure CrossFilmz are as follows: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Relevance of stratified results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Speed of algorithm (page load)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311700" y="2808350"/>
            <a:ext cx="7122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latin typeface="Average"/>
                <a:ea typeface="Average"/>
                <a:cs typeface="Average"/>
                <a:sym typeface="Average"/>
              </a:rPr>
              <a:t>Given our problem statement, being able to filter your results by platform is the most important factor of the site, second to speed. </a:t>
            </a:r>
            <a:endParaRPr sz="1800" b="1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311700" y="1626450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Demo Time</a:t>
            </a:r>
            <a:endParaRPr sz="10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ctrTitle"/>
          </p:nvPr>
        </p:nvSpPr>
        <p:spPr>
          <a:xfrm>
            <a:off x="671250" y="293550"/>
            <a:ext cx="7801500" cy="9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Citations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1"/>
          </p:nvPr>
        </p:nvSpPr>
        <p:spPr>
          <a:xfrm>
            <a:off x="671250" y="1349247"/>
            <a:ext cx="78015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https://en.wikipedia.org/wiki/React_(JavaScript_library)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https://en.wikipedia.org/wiki/Flask_(programming)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https://docs.pytest.org/en/latest/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https://chrome.google.com/webstore/detail/selenium-ide/mooikfkahbdckldjjndioackbalphokd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https://www.omdbapi.com/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https://rapidapi.com/utelly/api/utelly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Microsoft Office PowerPoint</Application>
  <PresentationFormat>On-screen Show (16:9)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Oswald</vt:lpstr>
      <vt:lpstr>Average</vt:lpstr>
      <vt:lpstr>Slate</vt:lpstr>
      <vt:lpstr>PowerPoint Presentation</vt:lpstr>
      <vt:lpstr>Problem Statement</vt:lpstr>
      <vt:lpstr>Key Functionalities</vt:lpstr>
      <vt:lpstr>Tech Stack</vt:lpstr>
      <vt:lpstr>Multi-Tiered Architecture Diagram</vt:lpstr>
      <vt:lpstr>Measuring Quality</vt:lpstr>
      <vt:lpstr>Demo Time</vt:lpstr>
      <vt:lpstr>Image 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Avery Peiffer</dc:creator>
  <cp:lastModifiedBy>Avery Peiffer</cp:lastModifiedBy>
  <cp:revision>1</cp:revision>
  <dcterms:modified xsi:type="dcterms:W3CDTF">2020-07-30T18:38:47Z</dcterms:modified>
</cp:coreProperties>
</file>