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56" r:id="rId2"/>
    <p:sldId id="371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3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0"/>
    <p:restoredTop sz="79809"/>
  </p:normalViewPr>
  <p:slideViewPr>
    <p:cSldViewPr snapToGrid="0" snapToObjects="1">
      <p:cViewPr varScale="1">
        <p:scale>
          <a:sx n="69" d="100"/>
          <a:sy n="69" d="100"/>
        </p:scale>
        <p:origin x="19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A15E-09C9-754F-BB2D-C1049EE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within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E5A1-9C1F-2141-BB5C-F6D1FAE1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plot a function handle?</a:t>
            </a:r>
          </a:p>
          <a:p>
            <a:pPr lvl="1"/>
            <a:r>
              <a:rPr lang="en-US" dirty="0" err="1"/>
              <a:t>Fplot</a:t>
            </a:r>
            <a:r>
              <a:rPr lang="en-US" dirty="0"/>
              <a:t>(name, [ range]</a:t>
            </a:r>
          </a:p>
          <a:p>
            <a:r>
              <a:rPr lang="en-US" dirty="0"/>
              <a:t>How do you find a function minima and maxima?</a:t>
            </a:r>
          </a:p>
          <a:p>
            <a:pPr lvl="1"/>
            <a:r>
              <a:rPr lang="en-US" dirty="0"/>
              <a:t>Min(</a:t>
            </a:r>
            <a:r>
              <a:rPr lang="en-US" dirty="0" err="1"/>
              <a:t>functionname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 = @(x) –</a:t>
            </a:r>
            <a:r>
              <a:rPr lang="en-US" dirty="0" err="1"/>
              <a:t>functionname</a:t>
            </a:r>
            <a:endParaRPr lang="en-US" dirty="0"/>
          </a:p>
          <a:p>
            <a:pPr lvl="2"/>
            <a:r>
              <a:rPr lang="en-US" dirty="0"/>
              <a:t>Min(g)</a:t>
            </a:r>
          </a:p>
          <a:p>
            <a:r>
              <a:rPr lang="en-US" dirty="0"/>
              <a:t>How do you find the roots of a function?</a:t>
            </a:r>
          </a:p>
          <a:p>
            <a:endParaRPr lang="en-US" dirty="0"/>
          </a:p>
          <a:p>
            <a:r>
              <a:rPr lang="en-US" dirty="0"/>
              <a:t>How do you find the area under a function curve?</a:t>
            </a:r>
          </a:p>
          <a:p>
            <a:endParaRPr lang="en-US" dirty="0"/>
          </a:p>
          <a:p>
            <a:r>
              <a:rPr lang="en-US" dirty="0"/>
              <a:t>How do you find the output of a function at a specific x-value?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3BBF1-4B4A-DF4E-89AB-B3A4E22C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8C868-C15D-3949-AAA4-56823323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7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2C2B-C504-1445-A7CE-EC30647E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within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78FF-FA11-D44F-9161-D3E6494C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images loaded and displayed?</a:t>
            </a:r>
          </a:p>
          <a:p>
            <a:endParaRPr lang="en-US" dirty="0"/>
          </a:p>
          <a:p>
            <a:r>
              <a:rPr lang="en-US" dirty="0"/>
              <a:t>How are images stored? Data type? Data dimensions?</a:t>
            </a:r>
          </a:p>
          <a:p>
            <a:endParaRPr lang="en-US" dirty="0"/>
          </a:p>
          <a:p>
            <a:r>
              <a:rPr lang="en-US" dirty="0"/>
              <a:t>Can you ______ two or more images? How?</a:t>
            </a:r>
          </a:p>
          <a:p>
            <a:pPr lvl="1"/>
            <a:r>
              <a:rPr lang="en-US" dirty="0"/>
              <a:t>Add </a:t>
            </a:r>
          </a:p>
          <a:p>
            <a:pPr lvl="1"/>
            <a:r>
              <a:rPr lang="en-US" dirty="0"/>
              <a:t>Subtract</a:t>
            </a:r>
          </a:p>
          <a:p>
            <a:pPr lvl="1"/>
            <a:r>
              <a:rPr lang="en-US" dirty="0"/>
              <a:t>Divide</a:t>
            </a:r>
          </a:p>
          <a:p>
            <a:pPr lvl="1"/>
            <a:r>
              <a:rPr lang="en-US" dirty="0"/>
              <a:t>Multiply</a:t>
            </a:r>
          </a:p>
          <a:p>
            <a:pPr lvl="1"/>
            <a:r>
              <a:rPr lang="en-US" dirty="0"/>
              <a:t>Concatenate</a:t>
            </a:r>
          </a:p>
          <a:p>
            <a:endParaRPr lang="en-US" dirty="0"/>
          </a:p>
          <a:p>
            <a:r>
              <a:rPr lang="en-US" dirty="0"/>
              <a:t>Can you extract specific portions of an image? How?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80E11-4CAF-0E4A-9465-9589658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438E9-5A17-A24B-B238-A669CD4A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7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38B5-0E5A-BC43-B39F-1741324D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within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AC97-0E36-3F4F-BC25-9F5EDBE5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you generate?</a:t>
            </a:r>
          </a:p>
          <a:p>
            <a:pPr lvl="1"/>
            <a:r>
              <a:rPr lang="en-US" dirty="0"/>
              <a:t>Random numbers from uniform distribution? What is range of their values?</a:t>
            </a:r>
          </a:p>
          <a:p>
            <a:pPr lvl="2"/>
            <a:r>
              <a:rPr lang="en-US" dirty="0"/>
              <a:t>Rand(N) gives </a:t>
            </a:r>
            <a:r>
              <a:rPr lang="en-US" dirty="0" err="1"/>
              <a:t>NxN</a:t>
            </a:r>
            <a:r>
              <a:rPr lang="en-US" dirty="0"/>
              <a:t> matrix from standard uniform distribution on [0,1]</a:t>
            </a:r>
          </a:p>
          <a:p>
            <a:pPr lvl="1"/>
            <a:r>
              <a:rPr lang="en-US" dirty="0"/>
              <a:t>Random numbers from normal distribution? What is range of their values?</a:t>
            </a:r>
          </a:p>
          <a:p>
            <a:pPr lvl="2"/>
            <a:r>
              <a:rPr lang="en-US" dirty="0" err="1"/>
              <a:t>Randn</a:t>
            </a:r>
            <a:r>
              <a:rPr lang="en-US" dirty="0"/>
              <a:t>(N) returns </a:t>
            </a:r>
            <a:r>
              <a:rPr lang="en-US" dirty="0" err="1"/>
              <a:t>nxn</a:t>
            </a:r>
            <a:r>
              <a:rPr lang="en-US" dirty="0"/>
              <a:t> matrix containing values from standard normal distribution</a:t>
            </a:r>
          </a:p>
          <a:p>
            <a:pPr lvl="2"/>
            <a:r>
              <a:rPr lang="en-US" dirty="0"/>
              <a:t>Range is all negative and positive integers</a:t>
            </a:r>
          </a:p>
          <a:p>
            <a:pPr lvl="1"/>
            <a:r>
              <a:rPr lang="en-US" dirty="0"/>
              <a:t>Random integers from a range of negative and positive values?</a:t>
            </a:r>
          </a:p>
          <a:p>
            <a:pPr lvl="2"/>
            <a:r>
              <a:rPr lang="en-US" dirty="0"/>
              <a:t>Randi([</a:t>
            </a:r>
            <a:r>
              <a:rPr lang="en-US" dirty="0" err="1"/>
              <a:t>Imin</a:t>
            </a:r>
            <a:r>
              <a:rPr lang="en-US" dirty="0"/>
              <a:t>, Imax])</a:t>
            </a:r>
          </a:p>
          <a:p>
            <a:pPr lvl="1"/>
            <a:r>
              <a:rPr lang="en-US" dirty="0"/>
              <a:t>Random order of ‘K’ unique integers between 1:IMAX?</a:t>
            </a:r>
          </a:p>
          <a:p>
            <a:pPr lvl="2"/>
            <a:r>
              <a:rPr lang="en-US" dirty="0"/>
              <a:t>Randi(Imax, N) returns </a:t>
            </a:r>
            <a:r>
              <a:rPr lang="en-US" dirty="0" err="1"/>
              <a:t>NxN</a:t>
            </a:r>
            <a:r>
              <a:rPr lang="en-US" dirty="0"/>
              <a:t> matrix of random integers from 1:Imax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Rng</a:t>
            </a:r>
            <a:r>
              <a:rPr lang="en-US" dirty="0"/>
              <a:t>(‘default’) resets random number generator</a:t>
            </a:r>
          </a:p>
          <a:p>
            <a:pPr lvl="2"/>
            <a:r>
              <a:rPr lang="en-US" dirty="0" err="1"/>
              <a:t>Rng</a:t>
            </a:r>
            <a:r>
              <a:rPr lang="en-US" dirty="0"/>
              <a:t>(‘shuffle’) reinitializes random number generator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5D47-CC90-0541-8BBB-73A7BB62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F9DEF-1CC6-834B-8A3E-9F60BAC7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BFF1-0789-EF4E-932C-3D893AC3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AAF7-A06A-3F49-B34B-A30C55BE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you accept user input?</a:t>
            </a:r>
          </a:p>
          <a:p>
            <a:pPr lvl="1"/>
            <a:r>
              <a:rPr lang="en-US" dirty="0"/>
              <a:t>Graphical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Command prompt</a:t>
            </a:r>
          </a:p>
          <a:p>
            <a:pPr lvl="1"/>
            <a:endParaRPr lang="en-US" dirty="0"/>
          </a:p>
          <a:p>
            <a:r>
              <a:rPr lang="en-US" dirty="0"/>
              <a:t>How can you display code output?</a:t>
            </a:r>
          </a:p>
          <a:p>
            <a:pPr lvl="1"/>
            <a:r>
              <a:rPr lang="en-US" dirty="0"/>
              <a:t>Graphical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Command prompt</a:t>
            </a:r>
          </a:p>
          <a:p>
            <a:pPr lvl="1"/>
            <a:endParaRPr lang="en-US" dirty="0"/>
          </a:p>
          <a:p>
            <a:r>
              <a:rPr lang="en-US" dirty="0"/>
              <a:t>How can you load files?</a:t>
            </a:r>
          </a:p>
          <a:p>
            <a:pPr lvl="1"/>
            <a:r>
              <a:rPr lang="en-US" dirty="0"/>
              <a:t>Command prompt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Graphically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592D3-E714-5745-B78F-A0164031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DC06E-1D2F-E647-B55F-B781574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0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8C15-396F-FF49-B6C1-07CA2502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Test’s NOT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BBB4-5304-A642-B92A-144686A9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Written Test,  Not Tuesday, Feb 27, at 7:30 PM in DL120/121.</a:t>
            </a:r>
          </a:p>
          <a:p>
            <a:pPr lvl="1"/>
            <a:r>
              <a:rPr lang="en-US" dirty="0"/>
              <a:t>All material covered in class.</a:t>
            </a:r>
          </a:p>
          <a:p>
            <a:pPr lvl="1"/>
            <a:r>
              <a:rPr lang="en-US" dirty="0"/>
              <a:t>At a level where you can solve on paper.</a:t>
            </a:r>
          </a:p>
          <a:p>
            <a:r>
              <a:rPr lang="en-US" dirty="0"/>
              <a:t>Those Not taking test at 4:30pm today</a:t>
            </a:r>
          </a:p>
          <a:p>
            <a:pPr lvl="1"/>
            <a:r>
              <a:rPr lang="en-US" dirty="0"/>
              <a:t>GSCC138</a:t>
            </a:r>
          </a:p>
          <a:p>
            <a:r>
              <a:rPr lang="en-US" dirty="0"/>
              <a:t>Those Not taking test at 8:00pm or later today</a:t>
            </a:r>
          </a:p>
          <a:p>
            <a:pPr lvl="1"/>
            <a:r>
              <a:rPr lang="en-US" dirty="0"/>
              <a:t>BEH102</a:t>
            </a:r>
          </a:p>
          <a:p>
            <a:r>
              <a:rPr lang="en-US" dirty="0"/>
              <a:t>Computer Test, Not Thursday, March 1, assigned seating.</a:t>
            </a:r>
          </a:p>
          <a:p>
            <a:pPr lvl="1"/>
            <a:r>
              <a:rPr lang="en-US" dirty="0"/>
              <a:t>Large focus on data handling, variables, loops, curve fitting, and plots.</a:t>
            </a:r>
          </a:p>
          <a:p>
            <a:pPr lvl="1"/>
            <a:r>
              <a:rPr lang="en-US" dirty="0"/>
              <a:t>Use of MATLAB functions.</a:t>
            </a:r>
          </a:p>
          <a:p>
            <a:pPr lvl="1"/>
            <a:r>
              <a:rPr lang="en-US" dirty="0"/>
              <a:t>Ability to display and read images.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1ED3-8032-3C49-9413-947D3C08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04FB0-8380-B549-BBFB-C41AAE4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9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EEB5-8DE5-D241-AD21-7A14C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within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F241-ECDB-4446-92BC-2169CBC4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Difference between ceil, floor, round.</a:t>
            </a:r>
          </a:p>
          <a:p>
            <a:pPr lvl="1"/>
            <a:r>
              <a:rPr lang="en-US" dirty="0"/>
              <a:t>Ceil: rounds up to nearest integer, Floor: rounds down to nearest integer</a:t>
            </a:r>
          </a:p>
          <a:p>
            <a:pPr lvl="1"/>
            <a:r>
              <a:rPr lang="en-US" dirty="0"/>
              <a:t>Round: up or down to nearest integer</a:t>
            </a:r>
          </a:p>
          <a:p>
            <a:r>
              <a:rPr lang="en-US" dirty="0"/>
              <a:t>Difference between rem and mod.</a:t>
            </a:r>
          </a:p>
          <a:p>
            <a:pPr lvl="1"/>
            <a:r>
              <a:rPr lang="en-US" dirty="0"/>
              <a:t>Rem(-5,3) produces output that matches sign of first number</a:t>
            </a:r>
          </a:p>
          <a:p>
            <a:pPr lvl="1"/>
            <a:r>
              <a:rPr lang="en-US" dirty="0"/>
              <a:t>Mod(-5,3) produces output that matches sign of second number</a:t>
            </a:r>
          </a:p>
          <a:p>
            <a:pPr lvl="2"/>
            <a:r>
              <a:rPr lang="en-US" dirty="0"/>
              <a:t>Choose multiples that go nearest above and below number </a:t>
            </a:r>
          </a:p>
          <a:p>
            <a:r>
              <a:rPr lang="en-US" dirty="0"/>
              <a:t>Difference between length and size.</a:t>
            </a:r>
          </a:p>
          <a:p>
            <a:pPr lvl="1"/>
            <a:r>
              <a:rPr lang="en-US" dirty="0"/>
              <a:t>Length is largest dimension between rows and cols (2x3 and 3x2 both give length of 3)</a:t>
            </a:r>
          </a:p>
          <a:p>
            <a:pPr lvl="1"/>
            <a:r>
              <a:rPr lang="en-US" dirty="0"/>
              <a:t>Size gives two element array of rows and columns</a:t>
            </a:r>
          </a:p>
          <a:p>
            <a:r>
              <a:rPr lang="en-US" dirty="0"/>
              <a:t>Difference between arrays, cells, and structures.</a:t>
            </a:r>
          </a:p>
          <a:p>
            <a:pPr lvl="1"/>
            <a:r>
              <a:rPr lang="en-US" dirty="0"/>
              <a:t>Array contains one datatype</a:t>
            </a:r>
          </a:p>
          <a:p>
            <a:pPr lvl="1"/>
            <a:r>
              <a:rPr lang="en-US" dirty="0"/>
              <a:t>Cell can combine every datatype</a:t>
            </a:r>
          </a:p>
          <a:p>
            <a:pPr lvl="1"/>
            <a:r>
              <a:rPr lang="en-US" dirty="0"/>
              <a:t>Structure has fields and entries, uses curly brackets {} </a:t>
            </a:r>
            <a:r>
              <a:rPr lang="en-US" dirty="0" err="1"/>
              <a:t>spikeball</a:t>
            </a:r>
            <a:r>
              <a:rPr lang="en-US" dirty="0"/>
              <a:t> = struct(‘Name, ‘, {[‘John’],[‘Karthik’]})</a:t>
            </a:r>
          </a:p>
          <a:p>
            <a:pPr lvl="1"/>
            <a:r>
              <a:rPr lang="en-US" dirty="0" err="1"/>
              <a:t>Spikeball</a:t>
            </a:r>
            <a:r>
              <a:rPr lang="en-US" dirty="0"/>
              <a:t>(1).Name = ‘John’</a:t>
            </a:r>
          </a:p>
          <a:p>
            <a:pPr lvl="1"/>
            <a:r>
              <a:rPr lang="en-US" dirty="0" err="1"/>
              <a:t>Spikeball</a:t>
            </a:r>
            <a:r>
              <a:rPr lang="en-US" dirty="0"/>
              <a:t>(2).Name = ‘Karthik’</a:t>
            </a:r>
          </a:p>
          <a:p>
            <a:pPr marL="0" indent="0">
              <a:buNone/>
            </a:pPr>
            <a:r>
              <a:rPr lang="en-US" dirty="0"/>
              <a:t>     Indexing of arrays and cells.</a:t>
            </a:r>
          </a:p>
          <a:p>
            <a:pPr lvl="1"/>
            <a:r>
              <a:rPr lang="en-US" dirty="0"/>
              <a:t>a(1,</a:t>
            </a:r>
            <a:r>
              <a:rPr lang="en-US" dirty="0">
                <a:sym typeface="Wingdings" pitchFamily="2" charset="2"/>
              </a:rPr>
              <a:t>:)= all elements of first row</a:t>
            </a:r>
          </a:p>
          <a:p>
            <a:pPr lvl="1"/>
            <a:r>
              <a:rPr lang="en-US" dirty="0">
                <a:sym typeface="Wingdings" pitchFamily="2" charset="2"/>
              </a:rPr>
              <a:t>genius(:,15:-3:4)=?</a:t>
            </a:r>
          </a:p>
          <a:p>
            <a:pPr lvl="1"/>
            <a:r>
              <a:rPr lang="en-US" dirty="0">
                <a:sym typeface="Wingdings" pitchFamily="2" charset="2"/>
              </a:rPr>
              <a:t>engr12(1:3,5:end)=?</a:t>
            </a:r>
          </a:p>
          <a:p>
            <a:pPr lvl="1"/>
            <a:r>
              <a:rPr lang="en-US" dirty="0">
                <a:sym typeface="Wingdings" pitchFamily="2" charset="2"/>
              </a:rPr>
              <a:t>engr11(1:2:4,:)=?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B9BC8-BE49-784D-BBB9-37AE3B1C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95CE9-EB16-9442-BAF6-D99BB3F1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F526-76EA-3949-915E-98ECAC0A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within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50DA-4DF6-1047-9937-63FFA6B9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Loopy Loops</a:t>
            </a:r>
          </a:p>
          <a:p>
            <a:pPr lvl="1"/>
            <a:r>
              <a:rPr lang="en-US" dirty="0"/>
              <a:t>How can you initialize a for loop with:</a:t>
            </a:r>
          </a:p>
          <a:p>
            <a:pPr lvl="2"/>
            <a:r>
              <a:rPr lang="en-US" dirty="0"/>
              <a:t>Pre-set array of values?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Defining the array of values in line with loop?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Array that runs the loop in reverse?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can you initialize and use a while loop?</a:t>
            </a:r>
          </a:p>
          <a:p>
            <a:pPr lvl="2"/>
            <a:r>
              <a:rPr lang="en-US" dirty="0"/>
              <a:t>while</a:t>
            </a:r>
          </a:p>
          <a:p>
            <a:pPr lvl="1"/>
            <a:r>
              <a:rPr lang="en-US" dirty="0"/>
              <a:t>How can you skip a specific iteration?</a:t>
            </a:r>
          </a:p>
          <a:p>
            <a:pPr lvl="2"/>
            <a:r>
              <a:rPr lang="en-US" dirty="0"/>
              <a:t>continue</a:t>
            </a:r>
          </a:p>
          <a:p>
            <a:pPr lvl="1"/>
            <a:r>
              <a:rPr lang="en-US" dirty="0"/>
              <a:t>How can you break the loop?</a:t>
            </a:r>
          </a:p>
          <a:p>
            <a:pPr lvl="2"/>
            <a:r>
              <a:rPr lang="en-US" dirty="0"/>
              <a:t>break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63968-5E82-FB4E-9842-BD20A32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617EF-43E0-E44A-94C1-1A9F9699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9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7831-81A1-A842-86A6-CD2187F3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within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3CDB-8879-7841-A7B6-00E1DDAD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you build an array of:</a:t>
            </a:r>
          </a:p>
          <a:p>
            <a:pPr lvl="1"/>
            <a:r>
              <a:rPr lang="en-US" dirty="0"/>
              <a:t>Points with a set constant distance between them?</a:t>
            </a:r>
          </a:p>
          <a:p>
            <a:pPr lvl="2"/>
            <a:r>
              <a:rPr lang="en-US" dirty="0"/>
              <a:t>X = [1:.25:3]</a:t>
            </a:r>
          </a:p>
          <a:p>
            <a:pPr lvl="2"/>
            <a:r>
              <a:rPr lang="en-US" dirty="0"/>
              <a:t>X = </a:t>
            </a:r>
            <a:r>
              <a:rPr lang="en-US" dirty="0" err="1"/>
              <a:t>linspace</a:t>
            </a:r>
            <a:r>
              <a:rPr lang="en-US" dirty="0"/>
              <a:t>(1,3,9)</a:t>
            </a:r>
          </a:p>
          <a:p>
            <a:pPr lvl="1"/>
            <a:r>
              <a:rPr lang="en-US" dirty="0"/>
              <a:t>Points spread equidistant between two values?</a:t>
            </a:r>
          </a:p>
          <a:p>
            <a:pPr lvl="1"/>
            <a:endParaRPr lang="en-US" dirty="0"/>
          </a:p>
          <a:p>
            <a:r>
              <a:rPr lang="en-US" dirty="0"/>
              <a:t>How do you join two arrays?</a:t>
            </a:r>
          </a:p>
          <a:p>
            <a:pPr lvl="1"/>
            <a:r>
              <a:rPr lang="en-US" dirty="0"/>
              <a:t>Along rows (side to side) ? (hint: 2 methods)</a:t>
            </a:r>
          </a:p>
          <a:p>
            <a:pPr lvl="2"/>
            <a:r>
              <a:rPr lang="en-US" dirty="0" err="1"/>
              <a:t>Horzcat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Cat(2,a,b)</a:t>
            </a:r>
          </a:p>
          <a:p>
            <a:pPr lvl="1"/>
            <a:r>
              <a:rPr lang="en-US" dirty="0"/>
              <a:t>Along columns (downwards)? (hint: 2 methods)</a:t>
            </a:r>
          </a:p>
          <a:p>
            <a:pPr lvl="2"/>
            <a:r>
              <a:rPr lang="en-US" dirty="0" err="1"/>
              <a:t>Vertcat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Cat(1,a,b)</a:t>
            </a:r>
          </a:p>
          <a:p>
            <a:pPr lvl="1"/>
            <a:r>
              <a:rPr lang="en-US" dirty="0"/>
              <a:t>Along any specific dimension?</a:t>
            </a:r>
          </a:p>
          <a:p>
            <a:pPr lvl="2"/>
            <a:r>
              <a:rPr lang="en-US" dirty="0"/>
              <a:t>Cat(</a:t>
            </a:r>
            <a:r>
              <a:rPr lang="en-US" dirty="0" err="1"/>
              <a:t>n,a,b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A16F-219C-474F-A16C-A62B7BB4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EF2AC-2713-D64D-8162-3A21676B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2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856-122A-4340-9052-7B164887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within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8F3D-13F2-3F4B-8724-78026882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Various graphic plotting/styling/interaction commands:</a:t>
            </a:r>
          </a:p>
          <a:p>
            <a:pPr lvl="1"/>
            <a:r>
              <a:rPr lang="en-US" dirty="0"/>
              <a:t>bar</a:t>
            </a:r>
          </a:p>
          <a:p>
            <a:pPr lvl="2"/>
            <a:r>
              <a:rPr lang="en-US" dirty="0"/>
              <a:t>Plots contents of </a:t>
            </a:r>
            <a:r>
              <a:rPr lang="en-US" dirty="0" err="1"/>
              <a:t>mxn</a:t>
            </a:r>
            <a:r>
              <a:rPr lang="en-US" dirty="0"/>
              <a:t> matrix, x-axis is labeled by row</a:t>
            </a:r>
          </a:p>
          <a:p>
            <a:pPr lvl="1"/>
            <a:r>
              <a:rPr lang="en-US" dirty="0"/>
              <a:t>plot</a:t>
            </a:r>
          </a:p>
          <a:p>
            <a:pPr lvl="2"/>
            <a:r>
              <a:rPr lang="en-US" dirty="0"/>
              <a:t>Plots two matrices as a line</a:t>
            </a:r>
          </a:p>
          <a:p>
            <a:pPr lvl="1"/>
            <a:r>
              <a:rPr lang="en-US" dirty="0"/>
              <a:t>scatter</a:t>
            </a:r>
          </a:p>
          <a:p>
            <a:pPr lvl="2"/>
            <a:r>
              <a:rPr lang="en-US" dirty="0"/>
              <a:t>Plots two matrices as a set of points</a:t>
            </a:r>
          </a:p>
          <a:p>
            <a:pPr lvl="1"/>
            <a:r>
              <a:rPr lang="en-US" dirty="0" err="1"/>
              <a:t>fplot</a:t>
            </a:r>
            <a:endParaRPr lang="en-US" dirty="0"/>
          </a:p>
          <a:p>
            <a:pPr lvl="2"/>
            <a:r>
              <a:rPr lang="en-US" dirty="0"/>
              <a:t>Plots a function of a variable</a:t>
            </a:r>
          </a:p>
          <a:p>
            <a:pPr lvl="1"/>
            <a:r>
              <a:rPr lang="en-US" dirty="0"/>
              <a:t>figure, subplot</a:t>
            </a:r>
          </a:p>
          <a:p>
            <a:pPr lvl="2"/>
            <a:r>
              <a:rPr lang="en-US" dirty="0"/>
              <a:t>Figure lets you open new windows</a:t>
            </a:r>
          </a:p>
          <a:p>
            <a:pPr lvl="2"/>
            <a:r>
              <a:rPr lang="en-US" dirty="0"/>
              <a:t>Subplot lets you make multiple different plots on the same figure window</a:t>
            </a:r>
          </a:p>
          <a:p>
            <a:pPr lvl="1"/>
            <a:r>
              <a:rPr lang="en-US" dirty="0"/>
              <a:t>axis, </a:t>
            </a:r>
            <a:r>
              <a:rPr lang="en-US" dirty="0" err="1"/>
              <a:t>xlabel</a:t>
            </a:r>
            <a:r>
              <a:rPr lang="en-US" dirty="0"/>
              <a:t>, </a:t>
            </a:r>
            <a:r>
              <a:rPr lang="en-US" dirty="0" err="1"/>
              <a:t>ylabel</a:t>
            </a:r>
            <a:r>
              <a:rPr lang="en-US" dirty="0"/>
              <a:t>, title, text, </a:t>
            </a:r>
            <a:r>
              <a:rPr lang="en-US" dirty="0" err="1"/>
              <a:t>gtext</a:t>
            </a:r>
            <a:r>
              <a:rPr lang="en-US" dirty="0"/>
              <a:t>, grid, close</a:t>
            </a:r>
          </a:p>
          <a:p>
            <a:pPr lvl="2"/>
            <a:r>
              <a:rPr lang="en-US" dirty="0"/>
              <a:t>Axis on/off – puts axes on the plot</a:t>
            </a:r>
          </a:p>
          <a:p>
            <a:pPr lvl="2"/>
            <a:r>
              <a:rPr lang="en-US" dirty="0" err="1"/>
              <a:t>Xlabel</a:t>
            </a:r>
            <a:r>
              <a:rPr lang="en-US" dirty="0"/>
              <a:t>/</a:t>
            </a:r>
            <a:r>
              <a:rPr lang="en-US" dirty="0" err="1"/>
              <a:t>ylabel</a:t>
            </a:r>
            <a:r>
              <a:rPr lang="en-US" dirty="0"/>
              <a:t> labels axes</a:t>
            </a:r>
          </a:p>
          <a:p>
            <a:pPr lvl="2"/>
            <a:r>
              <a:rPr lang="en-US" dirty="0"/>
              <a:t>Title makes title</a:t>
            </a:r>
          </a:p>
          <a:p>
            <a:pPr lvl="2"/>
            <a:r>
              <a:rPr lang="en-US" dirty="0"/>
              <a:t>Text (x, y, ‘text’) puts text at certain coordinates</a:t>
            </a:r>
          </a:p>
          <a:p>
            <a:pPr lvl="2"/>
            <a:r>
              <a:rPr lang="en-US" dirty="0" err="1"/>
              <a:t>Gtext</a:t>
            </a:r>
            <a:r>
              <a:rPr lang="en-US" dirty="0"/>
              <a:t> lets you snipe a spot on the plot</a:t>
            </a:r>
          </a:p>
          <a:p>
            <a:pPr lvl="2"/>
            <a:r>
              <a:rPr lang="en-US" dirty="0"/>
              <a:t>Close closes figure windows</a:t>
            </a:r>
          </a:p>
          <a:p>
            <a:pPr lvl="1"/>
            <a:r>
              <a:rPr lang="en-US" dirty="0" err="1"/>
              <a:t>inputdlg</a:t>
            </a:r>
            <a:r>
              <a:rPr lang="en-US" dirty="0"/>
              <a:t>, menu</a:t>
            </a:r>
          </a:p>
          <a:p>
            <a:pPr lvl="2"/>
            <a:r>
              <a:rPr lang="en-US" dirty="0" err="1"/>
              <a:t>Inputdlg</a:t>
            </a:r>
            <a:r>
              <a:rPr lang="en-US" dirty="0"/>
              <a:t>(prompt) stores data in a cell array – requires user to input something</a:t>
            </a:r>
          </a:p>
          <a:p>
            <a:pPr lvl="2"/>
            <a:r>
              <a:rPr lang="en-US" dirty="0"/>
              <a:t>Menu gives options to click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2A87-62D6-3642-A0E3-ADCA07DF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ED8C3-A1A8-C044-8625-CA40F7E2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2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367B-AB1B-7E4B-AE71-5530E7AF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within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FF49-224E-884E-97B9-AC8ABFDC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in curve fitting</a:t>
            </a:r>
          </a:p>
          <a:p>
            <a:pPr lvl="1"/>
            <a:r>
              <a:rPr lang="en-US" dirty="0"/>
              <a:t>Polynomials</a:t>
            </a:r>
          </a:p>
          <a:p>
            <a:pPr lvl="2"/>
            <a:r>
              <a:rPr lang="en-US" dirty="0" err="1"/>
              <a:t>Coeff</a:t>
            </a:r>
            <a:r>
              <a:rPr lang="en-US" dirty="0"/>
              <a:t> = </a:t>
            </a:r>
            <a:r>
              <a:rPr lang="en-US" dirty="0" err="1"/>
              <a:t>polyfit</a:t>
            </a:r>
            <a:r>
              <a:rPr lang="en-US" dirty="0"/>
              <a:t>(</a:t>
            </a:r>
            <a:r>
              <a:rPr lang="en-US" dirty="0" err="1"/>
              <a:t>x,y,n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polyval</a:t>
            </a:r>
            <a:r>
              <a:rPr lang="en-US" dirty="0"/>
              <a:t>(</a:t>
            </a:r>
            <a:r>
              <a:rPr lang="en-US" dirty="0" err="1"/>
              <a:t>coeff</a:t>
            </a:r>
            <a:r>
              <a:rPr lang="en-US" dirty="0"/>
              <a:t>, x)</a:t>
            </a:r>
          </a:p>
          <a:p>
            <a:pPr lvl="2"/>
            <a:r>
              <a:rPr lang="en-US" dirty="0"/>
              <a:t>Plot(</a:t>
            </a:r>
            <a:r>
              <a:rPr lang="en-US" dirty="0" err="1"/>
              <a:t>x,yHat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Splines</a:t>
            </a:r>
          </a:p>
          <a:p>
            <a:pPr lvl="2"/>
            <a:r>
              <a:rPr lang="en-US" dirty="0" err="1"/>
              <a:t>Splinecoeff</a:t>
            </a:r>
            <a:r>
              <a:rPr lang="en-US" dirty="0"/>
              <a:t> = spline(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ySpline</a:t>
            </a:r>
            <a:r>
              <a:rPr lang="en-US" dirty="0"/>
              <a:t> = </a:t>
            </a:r>
            <a:r>
              <a:rPr lang="en-US" dirty="0" err="1"/>
              <a:t>ppval</a:t>
            </a:r>
            <a:r>
              <a:rPr lang="en-US" dirty="0"/>
              <a:t>(</a:t>
            </a:r>
            <a:r>
              <a:rPr lang="en-US" dirty="0" err="1"/>
              <a:t>Splinecoeff,x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Plot(</a:t>
            </a:r>
            <a:r>
              <a:rPr lang="en-US" dirty="0" err="1"/>
              <a:t>x,ySpline</a:t>
            </a:r>
            <a:r>
              <a:rPr lang="en-US" dirty="0"/>
              <a:t>)</a:t>
            </a:r>
          </a:p>
          <a:p>
            <a:r>
              <a:rPr lang="en-US" dirty="0"/>
              <a:t>Estimation of new output values based on curve fit equations</a:t>
            </a:r>
          </a:p>
          <a:p>
            <a:pPr lvl="1"/>
            <a:r>
              <a:rPr lang="en-US" dirty="0"/>
              <a:t>Polynomials</a:t>
            </a:r>
          </a:p>
          <a:p>
            <a:pPr lvl="2"/>
            <a:r>
              <a:rPr lang="en-US" dirty="0" err="1"/>
              <a:t>Polyval</a:t>
            </a:r>
            <a:r>
              <a:rPr lang="en-US" dirty="0"/>
              <a:t>(</a:t>
            </a:r>
            <a:r>
              <a:rPr lang="en-US" dirty="0" err="1"/>
              <a:t>coeff</a:t>
            </a:r>
            <a:r>
              <a:rPr lang="en-US" dirty="0"/>
              <a:t>, a)</a:t>
            </a:r>
          </a:p>
          <a:p>
            <a:pPr lvl="1"/>
            <a:r>
              <a:rPr lang="en-US" dirty="0"/>
              <a:t>Splines</a:t>
            </a:r>
          </a:p>
          <a:p>
            <a:pPr lvl="2"/>
            <a:r>
              <a:rPr lang="en-US" dirty="0" err="1"/>
              <a:t>Ppval</a:t>
            </a:r>
            <a:r>
              <a:rPr lang="en-US" dirty="0"/>
              <a:t>(</a:t>
            </a:r>
            <a:r>
              <a:rPr lang="en-US" dirty="0" err="1"/>
              <a:t>Splinecoeff</a:t>
            </a:r>
            <a:r>
              <a:rPr lang="en-US" dirty="0"/>
              <a:t>, 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8464-17BA-BC4A-A4FF-36CB516D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1D6E3-452A-C345-A9CE-D84D121B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1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AAAA-D8B4-D243-A241-8CD3838D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within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95DD-1DEF-F14D-98C9-494B9E27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define functions:</a:t>
            </a:r>
          </a:p>
          <a:p>
            <a:pPr lvl="1"/>
            <a:r>
              <a:rPr lang="en-US" dirty="0"/>
              <a:t>With no input/output arguments?</a:t>
            </a:r>
          </a:p>
          <a:p>
            <a:pPr lvl="1"/>
            <a:r>
              <a:rPr lang="en-US" dirty="0"/>
              <a:t> function = name()</a:t>
            </a:r>
          </a:p>
          <a:p>
            <a:pPr lvl="1"/>
            <a:r>
              <a:rPr lang="en-US" dirty="0"/>
              <a:t>With 3 input/ 4 output arguments?</a:t>
            </a:r>
          </a:p>
          <a:p>
            <a:pPr lvl="1"/>
            <a:r>
              <a:rPr lang="en-US" dirty="0"/>
              <a:t>Function [</a:t>
            </a:r>
            <a:r>
              <a:rPr lang="en-US" dirty="0" err="1"/>
              <a:t>w,x,y,z</a:t>
            </a:r>
            <a:r>
              <a:rPr lang="en-US"/>
              <a:t>] </a:t>
            </a:r>
            <a:r>
              <a:rPr lang="en-US" dirty="0"/>
              <a:t>= name(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only input or output arguments?</a:t>
            </a:r>
          </a:p>
          <a:p>
            <a:pPr lvl="2"/>
            <a:r>
              <a:rPr lang="en-US" dirty="0"/>
              <a:t>Function y = name()</a:t>
            </a:r>
          </a:p>
          <a:p>
            <a:pPr lvl="2"/>
            <a:r>
              <a:rPr lang="en-US" dirty="0"/>
              <a:t>Function = name(y)</a:t>
            </a:r>
          </a:p>
          <a:p>
            <a:r>
              <a:rPr lang="en-US" dirty="0"/>
              <a:t>What does return command do?</a:t>
            </a:r>
          </a:p>
          <a:p>
            <a:pPr lvl="1"/>
            <a:r>
              <a:rPr lang="en-US" dirty="0"/>
              <a:t>Returns value from the function to parent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D9B6-BE1E-0C49-A68E-90CC896D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B970A-EAEA-C04F-B51E-922C214D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2B29-62B6-324A-B7D1-1330211C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within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F3C0-D5A1-F24F-9594-84D6790E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syntax to define an anonymous function?</a:t>
            </a:r>
          </a:p>
          <a:p>
            <a:pPr lvl="1"/>
            <a:r>
              <a:rPr lang="en-US" dirty="0"/>
              <a:t>Name = @(x) [function]</a:t>
            </a:r>
          </a:p>
          <a:p>
            <a:r>
              <a:rPr lang="en-US" dirty="0"/>
              <a:t>How can you create a MATLAB function handle?</a:t>
            </a:r>
          </a:p>
          <a:p>
            <a:pPr lvl="1"/>
            <a:endParaRPr lang="en-US" dirty="0"/>
          </a:p>
          <a:p>
            <a:r>
              <a:rPr lang="en-US" dirty="0"/>
              <a:t>How can you convert a string (containing M-file name) into a handle?</a:t>
            </a:r>
          </a:p>
          <a:p>
            <a:pPr lvl="1"/>
            <a:endParaRPr lang="en-US" dirty="0"/>
          </a:p>
          <a:p>
            <a:r>
              <a:rPr lang="en-US" dirty="0"/>
              <a:t>How can you convert a string (containing mathematical equation) into an anonymous handle?</a:t>
            </a:r>
          </a:p>
          <a:p>
            <a:pPr lvl="1"/>
            <a:r>
              <a:rPr lang="en-US" dirty="0"/>
              <a:t>H = ‘equation2’</a:t>
            </a:r>
          </a:p>
          <a:p>
            <a:pPr lvl="1"/>
            <a:r>
              <a:rPr lang="en-US" dirty="0"/>
              <a:t>Str2func(H)</a:t>
            </a:r>
          </a:p>
          <a:p>
            <a:pPr lvl="1"/>
            <a:r>
              <a:rPr lang="en-US" dirty="0"/>
              <a:t>H = ‘sin(x)’</a:t>
            </a:r>
          </a:p>
          <a:p>
            <a:pPr lvl="1"/>
            <a:r>
              <a:rPr lang="en-US" dirty="0"/>
              <a:t>Str2func([‘@(x)’, H])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F71D-A0D2-A047-86DF-D464FEB0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464C5-46B7-9A4B-9D78-3802D40F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54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1751</TotalTime>
  <Words>1188</Words>
  <Application>Microsoft Office PowerPoint</Application>
  <PresentationFormat>On-screen Show (4:3)</PresentationFormat>
  <Paragraphs>213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ENGR 12</vt:lpstr>
      <vt:lpstr>Test’s NOT THIS week</vt:lpstr>
      <vt:lpstr>Discuss within your teams</vt:lpstr>
      <vt:lpstr>Discuss within your teams</vt:lpstr>
      <vt:lpstr>Discuss within your teams</vt:lpstr>
      <vt:lpstr>Discuss within your teams</vt:lpstr>
      <vt:lpstr>Discuss within your teams</vt:lpstr>
      <vt:lpstr>Discuss within your teams</vt:lpstr>
      <vt:lpstr>Discuss within your teams</vt:lpstr>
      <vt:lpstr>Discuss within your teams</vt:lpstr>
      <vt:lpstr>Discuss within your teams</vt:lpstr>
      <vt:lpstr>Discuss within your teams</vt:lpstr>
      <vt:lpstr>Finally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131</cp:revision>
  <dcterms:created xsi:type="dcterms:W3CDTF">2018-01-16T11:06:59Z</dcterms:created>
  <dcterms:modified xsi:type="dcterms:W3CDTF">2018-03-01T15:00:10Z</dcterms:modified>
</cp:coreProperties>
</file>