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B962-8AC5-25CE-B0FB-7679AA679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A2432-8314-1346-7883-25B07BE12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A120D-1FE5-CA3E-1106-9F08EB68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6424-9050-456A-9915-C0A4B11DC8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F2AE1-7467-CD40-2059-6DEB0E95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CDF0E-4A64-1C0C-8586-117D5964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962B-89EC-4327-91BD-44D5160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20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6F284-900E-0B3C-94C3-13EBD957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17C87-D37E-2F49-D670-99809937B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202CB-0778-37A4-E3FD-B38135D41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6424-9050-456A-9915-C0A4B11DC8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271A-5628-7AB0-3CE9-423C48A4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9CDFE-6784-A15D-1492-9DF02FCB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962B-89EC-4327-91BD-44D5160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11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36793-C616-FA19-234D-1FBE8BBD3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0BDBF-8F78-67CE-6A7C-32D4B4167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25A17-66EF-6E9E-02D1-C5F0A042B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6424-9050-456A-9915-C0A4B11DC8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2D85E-4A06-9A59-0B8A-EA8674B0B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EEBA2-11A6-928D-0980-F6A4A175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962B-89EC-4327-91BD-44D5160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31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48A7-16E3-7ED5-D7F2-51DAC1F3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A9F51-1D37-C2C5-EC3F-A9F8931DD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DCE58-9522-B3BE-BE0B-6AAE6F020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6424-9050-456A-9915-C0A4B11DC8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455D4-16B5-9630-3366-0576DE7A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3E3AC-7BF3-5422-078B-F6D5E6F2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962B-89EC-4327-91BD-44D5160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469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7AD4-3E72-2650-620E-740F0470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F2EB5-4045-6B01-C623-37AA6B6F2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9C36-5837-9A07-E6C1-89106102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6424-9050-456A-9915-C0A4B11DC8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DBB2D-A261-DEE4-28EF-AD8F4C60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44F3B-EE45-CBCC-96E6-90612E0A0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962B-89EC-4327-91BD-44D5160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68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E9A3-01BC-959C-7ED2-0C8F4445F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A6B9-1664-FF2F-89B7-5C506224A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A86C9-B673-D8D2-C958-F37534961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684A4-1C3C-C9FD-ACF1-84059526E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6424-9050-456A-9915-C0A4B11DC8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CAF18F-D42D-5E2B-3491-99B60A41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14140-E0B3-2791-81DA-18AE53FA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962B-89EC-4327-91BD-44D5160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4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8D4A-AAE6-0D98-354E-481051A8D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F0B08-DEB8-8CE7-6FE9-320EFF2A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F461B-98D5-F6DE-125A-5E9FBE3E0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6FAD7B-B6A9-6682-003E-34210B709D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7CA1F6-CC37-B4C9-C1FC-B5E408EC9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14085-2C39-CDF6-0065-2B11D938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6424-9050-456A-9915-C0A4B11DC8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C52752-815F-0B0E-D01B-19D5B2B9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C98C62-97AF-8EA1-9C7F-460790572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962B-89EC-4327-91BD-44D5160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98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05B7-A161-B331-6775-C7169D6C3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435F8-612E-0F29-C312-7C4305CD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6424-9050-456A-9915-C0A4B11DC8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EEE77-4595-0CD5-462D-B8852C238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04DAB9-038E-BB7F-6971-9022E89C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962B-89EC-4327-91BD-44D5160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09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4351E-C0DB-0736-DE2A-414BACCC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6424-9050-456A-9915-C0A4B11DC8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D928AE-AE3C-FF2D-00F2-B0B6B77E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3B15DD-3EB4-D29B-76E4-897DF48B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962B-89EC-4327-91BD-44D5160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34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A8A48-D6D6-EA61-A81B-603DFBB9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8901C-1ECF-9C26-2ECB-A78CBB308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5788E-ADCE-01B9-E87D-CF381702F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D132AB-0225-FBF3-431D-E86CDE47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6424-9050-456A-9915-C0A4B11DC8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9D73A2-7383-7358-6BE8-CF945EC4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F8006-7EB5-B44F-74A4-0F238E700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962B-89EC-4327-91BD-44D5160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9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E5E2-C0D2-2D48-54B1-645284157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99E1D2-450E-47FB-7F13-1B28D9A3EC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91E2B-1D1F-E909-9CE9-141116DBA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9B3EC-4FD1-E20B-3A9E-85254EF10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26424-9050-456A-9915-C0A4B11DC8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BBE4A-C8D9-B935-CD3C-D8886C8B2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EB79C-9CC1-60CF-2016-C5B50CCE7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962B-89EC-4327-91BD-44D5160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763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949A2-B9C3-F187-4A9F-B3730CBD3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A300C-8032-90C6-9913-920082806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33F89-2CBF-F566-7254-9B086566F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26424-9050-456A-9915-C0A4B11DC83B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E5459-859C-079C-ABD0-C4DF5BC4E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27C99-BF13-70FC-CEC8-B9CDF17E0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962B-89EC-4327-91BD-44D51605AB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92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0CEB2-31D3-67A4-C9FD-0D4D7E3A3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7695-A9AE-2701-9454-7DB28FC7AE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16FE7-12FB-3E6A-463F-1D11B52FA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B49A59-CB04-F775-9554-95427A0F6B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28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45359-DF1A-E63A-3B64-BFA3DE274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2C5C3-0E52-0DD0-4495-83B64D4722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E1FFE-4DB5-2893-A4D3-D09A8B65C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0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0ECC6-855E-E6E9-F9A5-FF77494B2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78F77-A62E-B765-57EF-673F42D29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C977C-CC11-228B-42C5-E68DC6AD1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12096B-245B-E5F4-3B70-C841C8C33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57" y="0"/>
            <a:ext cx="9572524" cy="665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3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21DEC-0A7F-93B6-F5DF-AB5C129C2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ABAB1-EE35-2118-8CF4-DE282F1731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21344-ABAD-D079-ABE4-7018CF1D0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BB66DB-5C76-40D6-A6D5-E77CCE02D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35" y="80963"/>
            <a:ext cx="107092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42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rahulsanjukumar@outlook.com</dc:creator>
  <cp:lastModifiedBy>rahulsanjukumar@outlook.com</cp:lastModifiedBy>
  <cp:revision>1</cp:revision>
  <dcterms:created xsi:type="dcterms:W3CDTF">2025-04-26T17:58:33Z</dcterms:created>
  <dcterms:modified xsi:type="dcterms:W3CDTF">2025-04-26T17:59:25Z</dcterms:modified>
</cp:coreProperties>
</file>