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6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AF3C6D-5638-47D7-D494-4F9B2AB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6248E99A-CAFA-AD44-830A-4CD969D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AF618-31A7-3970-4BB4-CA54D29BA71A}"/>
              </a:ext>
            </a:extLst>
          </p:cNvPr>
          <p:cNvSpPr txBox="1"/>
          <p:nvPr/>
        </p:nvSpPr>
        <p:spPr>
          <a:xfrm>
            <a:off x="2753032" y="2734826"/>
            <a:ext cx="711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6DE9B-6795-D756-3612-1BBC9443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408CB2-C4CD-8FCC-80FA-3A554E820114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577A7-D090-BCC3-02C2-198EA3D3D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03" y="0"/>
            <a:ext cx="10273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671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rahulsanjukumar@outlook.com</cp:lastModifiedBy>
  <cp:revision>18</cp:revision>
  <dcterms:created xsi:type="dcterms:W3CDTF">2025-02-24T07:50:09Z</dcterms:created>
  <dcterms:modified xsi:type="dcterms:W3CDTF">2025-04-26T08:09:31Z</dcterms:modified>
</cp:coreProperties>
</file>