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7" r:id="rId5"/>
    <p:sldId id="260" r:id="rId6"/>
    <p:sldId id="265" r:id="rId7"/>
    <p:sldId id="264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08D6E-92A4-8A45-AD97-E9C9C416A1D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5A7ED-68F2-DD4B-8C22-724FA7E4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F</a:t>
            </a:r>
            <a:r>
              <a:rPr lang="en-US" dirty="0" smtClean="0"/>
              <a:t> </a:t>
            </a:r>
            <a:r>
              <a:rPr lang="en-US" u="sng" dirty="0" smtClean="0"/>
              <a:t>I</a:t>
            </a:r>
            <a:r>
              <a:rPr lang="en-US" dirty="0" smtClean="0"/>
              <a:t> </a:t>
            </a:r>
            <a:r>
              <a:rPr lang="en-US" u="sng" dirty="0" smtClean="0"/>
              <a:t>g</a:t>
            </a:r>
            <a:r>
              <a:rPr lang="en-US" dirty="0" smtClean="0"/>
              <a:t> </a:t>
            </a:r>
            <a:r>
              <a:rPr lang="en-US" u="sng" dirty="0" smtClean="0"/>
              <a:t>h</a:t>
            </a:r>
            <a:r>
              <a:rPr lang="en-US" dirty="0" smtClean="0"/>
              <a:t> </a:t>
            </a:r>
            <a:r>
              <a:rPr lang="en-US" u="sng" dirty="0" smtClean="0"/>
              <a:t>t</a:t>
            </a:r>
            <a:r>
              <a:rPr lang="en-US" dirty="0" smtClean="0"/>
              <a:t> </a:t>
            </a:r>
            <a:r>
              <a:rPr lang="en-US" u="sng" dirty="0" smtClean="0"/>
              <a:t>I</a:t>
            </a:r>
            <a:r>
              <a:rPr lang="en-US" dirty="0" smtClean="0"/>
              <a:t> </a:t>
            </a:r>
            <a:r>
              <a:rPr lang="en-US" u="sng" dirty="0" smtClean="0"/>
              <a:t>n</a:t>
            </a:r>
            <a:r>
              <a:rPr lang="en-US" dirty="0" smtClean="0"/>
              <a:t> </a:t>
            </a:r>
            <a:r>
              <a:rPr lang="en-US" u="sng" dirty="0" smtClean="0"/>
              <a:t>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smtClean="0"/>
              <a:t>R</a:t>
            </a:r>
            <a:r>
              <a:rPr lang="en-US" dirty="0" smtClean="0"/>
              <a:t> </a:t>
            </a:r>
            <a:r>
              <a:rPr lang="en-US" u="sng" dirty="0" smtClean="0"/>
              <a:t>u</a:t>
            </a:r>
            <a:r>
              <a:rPr lang="en-US" dirty="0" smtClean="0"/>
              <a:t> </a:t>
            </a:r>
            <a:r>
              <a:rPr lang="en-US" u="sng" dirty="0" smtClean="0"/>
              <a:t>t a</a:t>
            </a:r>
            <a:r>
              <a:rPr lang="en-US" dirty="0" smtClean="0"/>
              <a:t> </a:t>
            </a:r>
            <a:r>
              <a:rPr lang="en-US" u="sng" dirty="0" smtClean="0"/>
              <a:t>b</a:t>
            </a: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g</a:t>
            </a: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Andrew McNeill</a:t>
            </a:r>
          </a:p>
          <a:p>
            <a:r>
              <a:rPr lang="en-US" dirty="0" smtClean="0"/>
              <a:t>Jude Battista</a:t>
            </a:r>
            <a:endParaRPr lang="en-US" dirty="0"/>
          </a:p>
          <a:p>
            <a:r>
              <a:rPr lang="en-US" dirty="0" err="1" smtClean="0"/>
              <a:t>Tersa</a:t>
            </a:r>
            <a:r>
              <a:rPr lang="en-US" dirty="0" smtClean="0"/>
              <a:t> </a:t>
            </a:r>
            <a:r>
              <a:rPr lang="en-US" dirty="0" err="1" smtClean="0"/>
              <a:t>Motbaynor</a:t>
            </a:r>
            <a:r>
              <a:rPr lang="en-US" dirty="0" smtClean="0"/>
              <a:t> </a:t>
            </a:r>
            <a:r>
              <a:rPr lang="en-US" dirty="0" err="1" smtClean="0"/>
              <a:t>Almaw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6220" y="87805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		|</a:t>
            </a:r>
          </a:p>
          <a:p>
            <a:r>
              <a:rPr lang="en-US" b="1" dirty="0" smtClean="0"/>
              <a:t>                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	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	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HANGMAN</a:t>
            </a:r>
          </a:p>
          <a:p>
            <a:pPr lvl="2"/>
            <a:r>
              <a:rPr lang="en-US" dirty="0" smtClean="0"/>
              <a:t>Two player game (Guesser and the Executioner)</a:t>
            </a:r>
          </a:p>
          <a:p>
            <a:pPr lvl="2"/>
            <a:r>
              <a:rPr lang="en-US" dirty="0" smtClean="0"/>
              <a:t>ASCII ART!!!!!!!!!!</a:t>
            </a:r>
          </a:p>
          <a:p>
            <a:pPr lvl="2"/>
            <a:r>
              <a:rPr lang="en-US" dirty="0" smtClean="0"/>
              <a:t>Classical hangman fail </a:t>
            </a:r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Multiple rounds to win a game </a:t>
            </a:r>
            <a:endParaRPr lang="en-US" dirty="0"/>
          </a:p>
        </p:txBody>
      </p:sp>
      <p:sp>
        <p:nvSpPr>
          <p:cNvPr id="4" name="AutoShape 2" descr="Image result for schedule  images"/>
          <p:cNvSpPr>
            <a:spLocks noChangeAspect="1" noChangeArrowheads="1"/>
          </p:cNvSpPr>
          <p:nvPr/>
        </p:nvSpPr>
        <p:spPr bwMode="auto">
          <a:xfrm>
            <a:off x="9584054" y="2293937"/>
            <a:ext cx="2420295" cy="24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7501" y="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	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includes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CheckState</a:t>
            </a:r>
            <a:endParaRPr lang="en-US" dirty="0"/>
          </a:p>
          <a:p>
            <a:pPr lvl="1"/>
            <a:r>
              <a:rPr lang="en-US" dirty="0" smtClean="0"/>
              <a:t>Guesses </a:t>
            </a:r>
            <a:r>
              <a:rPr lang="en-US" dirty="0" smtClean="0"/>
              <a:t>the guesser’s guess count. </a:t>
            </a:r>
          </a:p>
          <a:p>
            <a:r>
              <a:rPr lang="en-US" dirty="0" err="1"/>
              <a:t>CheckGuess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Updates </a:t>
            </a:r>
            <a:r>
              <a:rPr lang="en-US" dirty="0"/>
              <a:t>guesses and display </a:t>
            </a:r>
            <a:r>
              <a:rPr lang="en-US" dirty="0" smtClean="0"/>
              <a:t>word</a:t>
            </a:r>
            <a:endParaRPr lang="en-US" dirty="0" smtClean="0"/>
          </a:p>
          <a:p>
            <a:r>
              <a:rPr lang="en-US" dirty="0"/>
              <a:t>Displayed hangman based on </a:t>
            </a:r>
            <a:r>
              <a:rPr lang="en-US" dirty="0" smtClean="0"/>
              <a:t>fail state</a:t>
            </a:r>
            <a:endParaRPr lang="en-US" dirty="0"/>
          </a:p>
          <a:p>
            <a:r>
              <a:rPr lang="en-US" dirty="0" smtClean="0"/>
              <a:t>Updates </a:t>
            </a:r>
            <a:r>
              <a:rPr lang="en-US" dirty="0" smtClean="0"/>
              <a:t>the roles and calculates scores</a:t>
            </a:r>
          </a:p>
          <a:p>
            <a:pPr lvl="1"/>
            <a:r>
              <a:rPr lang="en-US" dirty="0" smtClean="0"/>
              <a:t>When a role is done what 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Interface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ascii</a:t>
            </a:r>
            <a:r>
              <a:rPr lang="en-US" dirty="0" smtClean="0"/>
              <a:t> </a:t>
            </a:r>
            <a:r>
              <a:rPr lang="en-US" dirty="0" smtClean="0"/>
              <a:t>characters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58300" y="16131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|	|</a:t>
            </a:r>
          </a:p>
          <a:p>
            <a:r>
              <a:rPr lang="en-US" b="1" dirty="0" smtClean="0"/>
              <a:t>                |  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04" t="-2840" r="52457"/>
          <a:stretch/>
        </p:blipFill>
        <p:spPr>
          <a:xfrm>
            <a:off x="1238596" y="-124448"/>
            <a:ext cx="9410008" cy="69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9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100758" cy="4050792"/>
          </a:xfrm>
        </p:spPr>
        <p:txBody>
          <a:bodyPr/>
          <a:lstStyle/>
          <a:p>
            <a:r>
              <a:rPr lang="en-US" dirty="0"/>
              <a:t>Creating the </a:t>
            </a:r>
            <a:r>
              <a:rPr lang="en-US" dirty="0" smtClean="0"/>
              <a:t>team name “FIGHTING RUTABAGAS”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feeling of </a:t>
            </a:r>
            <a:r>
              <a:rPr lang="en-US" dirty="0" smtClean="0"/>
              <a:t>success of seeing our idea come together. </a:t>
            </a:r>
          </a:p>
          <a:p>
            <a:r>
              <a:rPr lang="en-US" dirty="0" smtClean="0"/>
              <a:t>Speaking in “AFRICAN ACCENT” 99.99% of the time</a:t>
            </a:r>
          </a:p>
          <a:p>
            <a:pPr lvl="1"/>
            <a:r>
              <a:rPr lang="en-US" dirty="0" smtClean="0"/>
              <a:t>Team bonding!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The completely unnecessary optimization of conditional code. </a:t>
            </a:r>
            <a:endParaRPr lang="en-US" dirty="0" smtClean="0"/>
          </a:p>
          <a:p>
            <a:r>
              <a:rPr lang="en-US" dirty="0" smtClean="0"/>
              <a:t>Plus we made a pretty cool game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	|	|</a:t>
            </a:r>
          </a:p>
          <a:p>
            <a:r>
              <a:rPr lang="en-US" b="1" dirty="0" smtClean="0"/>
              <a:t>            	| 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/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_/	   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560849" cy="4050792"/>
          </a:xfrm>
        </p:spPr>
        <p:txBody>
          <a:bodyPr/>
          <a:lstStyle/>
          <a:p>
            <a:r>
              <a:rPr lang="en-US" dirty="0" err="1" smtClean="0"/>
              <a:t>CheckState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Checks if the user has completed the word, determines the round success or failure </a:t>
            </a:r>
          </a:p>
          <a:p>
            <a:r>
              <a:rPr lang="en-US" dirty="0" smtClean="0"/>
              <a:t>Updating Roles </a:t>
            </a:r>
          </a:p>
          <a:p>
            <a:pPr lvl="1"/>
            <a:r>
              <a:rPr lang="en-US" dirty="0" smtClean="0"/>
              <a:t>Based on the check state, knowing who is the guesser and the executor. </a:t>
            </a:r>
            <a:endParaRPr lang="en-US" dirty="0"/>
          </a:p>
          <a:p>
            <a:r>
              <a:rPr lang="en-US" dirty="0" smtClean="0"/>
              <a:t>We chose to remove conditional jump instructions as much as possible. </a:t>
            </a:r>
          </a:p>
          <a:p>
            <a:r>
              <a:rPr lang="en-US" dirty="0" smtClean="0"/>
              <a:t>BAD MERGES. </a:t>
            </a:r>
          </a:p>
          <a:p>
            <a:r>
              <a:rPr lang="en-US" dirty="0" smtClean="0"/>
              <a:t>Tediously placing </a:t>
            </a:r>
            <a:r>
              <a:rPr lang="en-US" dirty="0" err="1" smtClean="0"/>
              <a:t>ascii</a:t>
            </a:r>
            <a:r>
              <a:rPr lang="en-US" dirty="0" smtClean="0"/>
              <a:t> art!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	|	|</a:t>
            </a:r>
          </a:p>
          <a:p>
            <a:r>
              <a:rPr lang="en-US" b="1" dirty="0" smtClean="0"/>
              <a:t>            	| 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/\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_/	   \_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learned/If </a:t>
            </a:r>
            <a:r>
              <a:rPr lang="en-US" dirty="0"/>
              <a:t>we had More time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24" y="2315371"/>
            <a:ext cx="4797552" cy="4050792"/>
          </a:xfrm>
        </p:spPr>
        <p:txBody>
          <a:bodyPr/>
          <a:lstStyle/>
          <a:p>
            <a:r>
              <a:rPr lang="en-US" dirty="0" smtClean="0"/>
              <a:t>Assembler projects can get long</a:t>
            </a:r>
          </a:p>
          <a:p>
            <a:r>
              <a:rPr lang="en-US" dirty="0" smtClean="0"/>
              <a:t>The book is very helpful</a:t>
            </a:r>
          </a:p>
          <a:p>
            <a:r>
              <a:rPr lang="en-US" dirty="0" err="1" smtClean="0"/>
              <a:t>Gotoxy</a:t>
            </a:r>
            <a:r>
              <a:rPr lang="en-US" dirty="0" smtClean="0"/>
              <a:t> is your friend for UI</a:t>
            </a:r>
          </a:p>
          <a:p>
            <a:r>
              <a:rPr lang="en-US" dirty="0" smtClean="0"/>
              <a:t>Beware of hidden complexity and trust your teammates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--------------</a:t>
            </a:r>
          </a:p>
          <a:p>
            <a:r>
              <a:rPr lang="en-US" b="1" dirty="0"/>
              <a:t>	|	|</a:t>
            </a:r>
          </a:p>
          <a:p>
            <a:r>
              <a:rPr lang="en-US" b="1" dirty="0"/>
              <a:t>	0	|</a:t>
            </a:r>
          </a:p>
          <a:p>
            <a:r>
              <a:rPr lang="en-US" b="1" dirty="0"/>
              <a:t>              /|	|</a:t>
            </a:r>
          </a:p>
          <a:p>
            <a:r>
              <a:rPr lang="en-US" b="1" dirty="0"/>
              <a:t>            /  |  	|</a:t>
            </a:r>
          </a:p>
          <a:p>
            <a:r>
              <a:rPr lang="en-US" b="1" dirty="0"/>
              <a:t>               /\	|</a:t>
            </a:r>
          </a:p>
          <a:p>
            <a:r>
              <a:rPr lang="en-US" b="1" dirty="0"/>
              <a:t>           _/	   \_	|</a:t>
            </a:r>
          </a:p>
          <a:p>
            <a:r>
              <a:rPr lang="en-US" b="1" dirty="0"/>
              <a:t>           		|</a:t>
            </a:r>
          </a:p>
          <a:p>
            <a:r>
              <a:rPr lang="en-US" b="1" dirty="0"/>
              <a:t>	________|_______</a:t>
            </a:r>
          </a:p>
          <a:p>
            <a:r>
              <a:rPr lang="en-US" dirty="0"/>
              <a:t>		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7542" y="2315371"/>
            <a:ext cx="47975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Creating a single player version where it reads words from a file rather than user input. </a:t>
            </a:r>
          </a:p>
          <a:p>
            <a:r>
              <a:rPr lang="en-US" dirty="0" smtClean="0"/>
              <a:t>Making the </a:t>
            </a:r>
            <a:r>
              <a:rPr lang="en-US" dirty="0" err="1" smtClean="0"/>
              <a:t>the</a:t>
            </a:r>
            <a:r>
              <a:rPr lang="en-US" dirty="0" smtClean="0"/>
              <a:t> hangman dance if they won! </a:t>
            </a:r>
            <a:r>
              <a:rPr lang="en-US" dirty="0" smtClean="0">
                <a:sym typeface="Wingdings"/>
              </a:rPr>
              <a:t> - maybe a dab in there.</a:t>
            </a:r>
          </a:p>
          <a:p>
            <a:r>
              <a:rPr lang="en-US" dirty="0" smtClean="0">
                <a:sym typeface="Wingdings"/>
              </a:rPr>
              <a:t>Fancy up the </a:t>
            </a:r>
            <a:r>
              <a:rPr lang="en-US" dirty="0" err="1" smtClean="0">
                <a:sym typeface="Wingdings"/>
              </a:rPr>
              <a:t>ascii</a:t>
            </a:r>
            <a:r>
              <a:rPr lang="en-US" dirty="0" smtClean="0">
                <a:sym typeface="Wingdings"/>
              </a:rPr>
              <a:t> art </a:t>
            </a:r>
          </a:p>
          <a:p>
            <a:r>
              <a:rPr lang="en-US" dirty="0" smtClean="0">
                <a:sym typeface="Wingdings"/>
              </a:rPr>
              <a:t>Input validation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4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--------------</a:t>
            </a:r>
          </a:p>
          <a:p>
            <a:r>
              <a:rPr lang="en-US" b="1" dirty="0"/>
              <a:t>	|	|</a:t>
            </a:r>
          </a:p>
          <a:p>
            <a:r>
              <a:rPr lang="en-US" b="1" dirty="0"/>
              <a:t>	0	|</a:t>
            </a:r>
          </a:p>
          <a:p>
            <a:r>
              <a:rPr lang="en-US" b="1" dirty="0"/>
              <a:t>              /|\	|</a:t>
            </a:r>
          </a:p>
          <a:p>
            <a:r>
              <a:rPr lang="en-US" b="1" dirty="0"/>
              <a:t>            /  |  \	|</a:t>
            </a:r>
          </a:p>
          <a:p>
            <a:r>
              <a:rPr lang="en-US" b="1" dirty="0"/>
              <a:t>               /\	|</a:t>
            </a:r>
          </a:p>
          <a:p>
            <a:r>
              <a:rPr lang="en-US" b="1" dirty="0"/>
              <a:t>           _/	   \_	|</a:t>
            </a:r>
          </a:p>
          <a:p>
            <a:r>
              <a:rPr lang="en-US" b="1" dirty="0"/>
              <a:t>           		|</a:t>
            </a:r>
          </a:p>
          <a:p>
            <a:r>
              <a:rPr lang="en-US" b="1" dirty="0"/>
              <a:t>	________|_______</a:t>
            </a:r>
          </a:p>
          <a:p>
            <a:r>
              <a:rPr lang="en-US" dirty="0"/>
              <a:t>		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22394" y="2241395"/>
            <a:ext cx="4716706" cy="1636776"/>
          </a:xfrm>
        </p:spPr>
        <p:txBody>
          <a:bodyPr>
            <a:noAutofit/>
          </a:bodyPr>
          <a:lstStyle/>
          <a:p>
            <a:r>
              <a:rPr lang="en-US" sz="9600" dirty="0" smtClean="0"/>
              <a:t>Questions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49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127" y="2413792"/>
            <a:ext cx="10058400" cy="1609344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9118600" y="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</a:t>
            </a:r>
            <a:r>
              <a:rPr lang="en-US" b="1" dirty="0" smtClean="0"/>
              <a:t>|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 smtClean="0"/>
              <a:t>          _</a:t>
            </a:r>
            <a:r>
              <a:rPr lang="en-US" b="1" dirty="0"/>
              <a:t>	</a:t>
            </a:r>
            <a:r>
              <a:rPr lang="en-US" b="1" dirty="0" smtClean="0"/>
              <a:t>	|</a:t>
            </a:r>
            <a:endParaRPr lang="en-US" b="1" dirty="0"/>
          </a:p>
          <a:p>
            <a:r>
              <a:rPr lang="en-US" b="1" dirty="0" smtClean="0"/>
              <a:t>           </a:t>
            </a:r>
            <a:r>
              <a:rPr lang="en-US" b="1" dirty="0"/>
              <a:t> </a:t>
            </a:r>
            <a:r>
              <a:rPr lang="en-US" b="1" dirty="0" smtClean="0"/>
              <a:t>\  \	|</a:t>
            </a:r>
          </a:p>
          <a:p>
            <a:r>
              <a:rPr lang="en-US" b="1" dirty="0" smtClean="0"/>
              <a:t>              \_/_\_0    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2044</TotalTime>
  <Words>260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Mangal</vt:lpstr>
      <vt:lpstr>Rockwell</vt:lpstr>
      <vt:lpstr>Rockwell Condensed</vt:lpstr>
      <vt:lpstr>Wingdings</vt:lpstr>
      <vt:lpstr>Wood Type</vt:lpstr>
      <vt:lpstr>F I g h t I n g  R u t a b a g a s</vt:lpstr>
      <vt:lpstr>What it is  </vt:lpstr>
      <vt:lpstr>What it includes </vt:lpstr>
      <vt:lpstr>PowerPoint Presentation</vt:lpstr>
      <vt:lpstr>Favorite part </vt:lpstr>
      <vt:lpstr>Challenges</vt:lpstr>
      <vt:lpstr>Lessons learned/If we had More time…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SKEDGE</dc:title>
  <dc:creator>NT2</dc:creator>
  <cp:lastModifiedBy>Windows User</cp:lastModifiedBy>
  <cp:revision>31</cp:revision>
  <dcterms:created xsi:type="dcterms:W3CDTF">2016-05-05T20:36:02Z</dcterms:created>
  <dcterms:modified xsi:type="dcterms:W3CDTF">2017-12-12T20:56:14Z</dcterms:modified>
</cp:coreProperties>
</file>