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8D6E-92A4-8A45-AD97-E9C9C416A1D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5A7ED-68F2-DD4B-8C22-724FA7E4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F96818-4BB4-412D-99B2-2E2469C4741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h</a:t>
            </a:r>
            <a:r>
              <a:rPr lang="en-US" dirty="0" smtClean="0"/>
              <a:t> </a:t>
            </a:r>
            <a:r>
              <a:rPr lang="en-US" u="sng" dirty="0" smtClean="0"/>
              <a:t>t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smtClean="0"/>
              <a:t>R</a:t>
            </a:r>
            <a:r>
              <a:rPr lang="en-US" dirty="0" smtClean="0"/>
              <a:t> </a:t>
            </a:r>
            <a:r>
              <a:rPr lang="en-US" u="sng" dirty="0" smtClean="0"/>
              <a:t>u</a:t>
            </a:r>
            <a:r>
              <a:rPr lang="en-US" dirty="0" smtClean="0"/>
              <a:t> </a:t>
            </a:r>
            <a:r>
              <a:rPr lang="en-US" u="sng" dirty="0" smtClean="0"/>
              <a:t>t a</a:t>
            </a:r>
            <a:r>
              <a:rPr lang="en-US" dirty="0" smtClean="0"/>
              <a:t> </a:t>
            </a:r>
            <a:r>
              <a:rPr lang="en-US" u="sng" dirty="0" smtClean="0"/>
              <a:t>b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McNeill</a:t>
            </a:r>
          </a:p>
          <a:p>
            <a:r>
              <a:rPr lang="en-US" dirty="0" smtClean="0"/>
              <a:t>Jude Battista</a:t>
            </a:r>
            <a:endParaRPr lang="en-US" dirty="0"/>
          </a:p>
          <a:p>
            <a:r>
              <a:rPr lang="en-US" dirty="0" err="1" smtClean="0"/>
              <a:t>Tersa</a:t>
            </a:r>
            <a:r>
              <a:rPr lang="en-US" dirty="0" smtClean="0"/>
              <a:t> </a:t>
            </a:r>
            <a:r>
              <a:rPr lang="en-US" dirty="0" err="1" smtClean="0"/>
              <a:t>Motbaynor</a:t>
            </a:r>
            <a:r>
              <a:rPr lang="en-US" dirty="0" smtClean="0"/>
              <a:t> </a:t>
            </a:r>
            <a:r>
              <a:rPr lang="en-US" dirty="0" err="1" smtClean="0"/>
              <a:t>Almaw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6220" y="87805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	|</a:t>
            </a:r>
          </a:p>
          <a:p>
            <a:r>
              <a:rPr lang="en-US" b="1" dirty="0" smtClean="0"/>
              <a:t>               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HANGMAN</a:t>
            </a:r>
          </a:p>
          <a:p>
            <a:pPr lvl="2"/>
            <a:r>
              <a:rPr lang="en-US" dirty="0" smtClean="0"/>
              <a:t>Two player game (Guesser and the Executioner)</a:t>
            </a:r>
          </a:p>
          <a:p>
            <a:pPr lvl="2"/>
            <a:r>
              <a:rPr lang="en-US" dirty="0" smtClean="0"/>
              <a:t>ASCII ART!!!!!!!!!!</a:t>
            </a:r>
          </a:p>
          <a:p>
            <a:pPr lvl="2"/>
            <a:r>
              <a:rPr lang="en-US" dirty="0" smtClean="0"/>
              <a:t>Classical hangman fail state. </a:t>
            </a:r>
            <a:endParaRPr lang="en-US" dirty="0"/>
          </a:p>
        </p:txBody>
      </p:sp>
      <p:sp>
        <p:nvSpPr>
          <p:cNvPr id="4" name="AutoShape 2" descr="Image result for schedule  images"/>
          <p:cNvSpPr>
            <a:spLocks noChangeAspect="1" noChangeArrowheads="1"/>
          </p:cNvSpPr>
          <p:nvPr/>
        </p:nvSpPr>
        <p:spPr bwMode="auto">
          <a:xfrm>
            <a:off x="9584054" y="2293937"/>
            <a:ext cx="2420295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7501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includes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CheckState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CheckGuess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Guesses the guesser’s guess count. </a:t>
            </a:r>
            <a:endParaRPr lang="en-US" dirty="0" smtClean="0"/>
          </a:p>
          <a:p>
            <a:r>
              <a:rPr lang="en-US" dirty="0" smtClean="0"/>
              <a:t>Updates guesses and display word</a:t>
            </a:r>
          </a:p>
          <a:p>
            <a:r>
              <a:rPr lang="en-US" dirty="0" smtClean="0"/>
              <a:t>Updates the roles and calculates scores</a:t>
            </a:r>
          </a:p>
          <a:p>
            <a:pPr lvl="1"/>
            <a:r>
              <a:rPr lang="en-US" dirty="0" smtClean="0"/>
              <a:t>When a role is done what </a:t>
            </a:r>
            <a:endParaRPr lang="en-US" dirty="0" smtClean="0"/>
          </a:p>
          <a:p>
            <a:r>
              <a:rPr lang="en-US" dirty="0" smtClean="0"/>
              <a:t>User Interface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ascii</a:t>
            </a:r>
            <a:r>
              <a:rPr lang="en-US" dirty="0" smtClean="0"/>
              <a:t> characters 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58300" y="16131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|	|</a:t>
            </a:r>
          </a:p>
          <a:p>
            <a:r>
              <a:rPr lang="en-US" b="1" dirty="0" smtClean="0"/>
              <a:t>                |  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0758" cy="4050792"/>
          </a:xfrm>
        </p:spPr>
        <p:txBody>
          <a:bodyPr/>
          <a:lstStyle/>
          <a:p>
            <a:r>
              <a:rPr lang="en-US" dirty="0"/>
              <a:t>Creating the </a:t>
            </a:r>
            <a:r>
              <a:rPr lang="en-US" dirty="0" smtClean="0"/>
              <a:t>team name “FIGHTING RUTABAGAS”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feeling of </a:t>
            </a:r>
            <a:r>
              <a:rPr lang="en-US" dirty="0" smtClean="0"/>
              <a:t>success </a:t>
            </a:r>
            <a:r>
              <a:rPr lang="en-US" dirty="0" smtClean="0"/>
              <a:t>of seeing our idea come together. </a:t>
            </a:r>
          </a:p>
          <a:p>
            <a:r>
              <a:rPr lang="en-US" dirty="0" smtClean="0"/>
              <a:t>Speaking in “AFRICAN ACCENT” 99.99% of the time</a:t>
            </a:r>
          </a:p>
          <a:p>
            <a:pPr lvl="1"/>
            <a:r>
              <a:rPr lang="en-US" dirty="0" smtClean="0"/>
              <a:t>Team bonding!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The completely unnecessary optimization of conditional code.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560849" cy="4050792"/>
          </a:xfrm>
        </p:spPr>
        <p:txBody>
          <a:bodyPr/>
          <a:lstStyle/>
          <a:p>
            <a:r>
              <a:rPr lang="en-US" dirty="0" err="1" smtClean="0"/>
              <a:t>CheckState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Checks if the user has completed the word, determines the round success or failure </a:t>
            </a:r>
          </a:p>
          <a:p>
            <a:r>
              <a:rPr lang="en-US" dirty="0" smtClean="0"/>
              <a:t>Updating Roles </a:t>
            </a:r>
          </a:p>
          <a:p>
            <a:pPr lvl="1"/>
            <a:r>
              <a:rPr lang="en-US" dirty="0" smtClean="0"/>
              <a:t>Based on the check state, knowing who is the guesser and the executor. </a:t>
            </a:r>
            <a:endParaRPr lang="en-US" dirty="0"/>
          </a:p>
          <a:p>
            <a:r>
              <a:rPr lang="en-US" dirty="0" smtClean="0"/>
              <a:t>We chose to remove conditional jump instructions as much as possible. </a:t>
            </a:r>
          </a:p>
          <a:p>
            <a:r>
              <a:rPr lang="en-US" dirty="0" smtClean="0"/>
              <a:t>BAD MERGES. </a:t>
            </a:r>
          </a:p>
          <a:p>
            <a:r>
              <a:rPr lang="en-US" dirty="0" smtClean="0"/>
              <a:t>Tediously placing </a:t>
            </a:r>
            <a:r>
              <a:rPr lang="en-US" dirty="0" err="1" smtClean="0"/>
              <a:t>ascii</a:t>
            </a:r>
            <a:r>
              <a:rPr lang="en-US" dirty="0" smtClean="0"/>
              <a:t> art!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/\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\_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97552" cy="4050792"/>
          </a:xfrm>
        </p:spPr>
        <p:txBody>
          <a:bodyPr/>
          <a:lstStyle/>
          <a:p>
            <a:r>
              <a:rPr lang="en-US" dirty="0" smtClean="0"/>
              <a:t>Creating a single player version where it reads words from a file rather than user input. </a:t>
            </a:r>
          </a:p>
          <a:p>
            <a:r>
              <a:rPr lang="en-US" dirty="0" smtClean="0"/>
              <a:t>Making the the hangman dance if they won! </a:t>
            </a:r>
            <a:r>
              <a:rPr lang="en-US" dirty="0" smtClean="0">
                <a:sym typeface="Wingdings"/>
              </a:rPr>
              <a:t> - maybe a dab in there.</a:t>
            </a:r>
          </a:p>
          <a:p>
            <a:r>
              <a:rPr lang="en-US" smtClean="0">
                <a:sym typeface="Wingdings"/>
              </a:rPr>
              <a:t>Fancy </a:t>
            </a:r>
            <a:r>
              <a:rPr lang="en-US" dirty="0" smtClean="0">
                <a:sym typeface="Wingdings"/>
              </a:rPr>
              <a:t>up the </a:t>
            </a:r>
            <a:r>
              <a:rPr lang="en-US" dirty="0" err="1" smtClean="0">
                <a:sym typeface="Wingdings"/>
              </a:rPr>
              <a:t>ascii</a:t>
            </a:r>
            <a:r>
              <a:rPr lang="en-US" dirty="0" smtClean="0">
                <a:sym typeface="Wingdings"/>
              </a:rPr>
              <a:t> art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	|</a:t>
            </a:r>
          </a:p>
          <a:p>
            <a:r>
              <a:rPr lang="en-US" b="1" dirty="0"/>
              <a:t>            /  |  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/|\	|</a:t>
            </a:r>
          </a:p>
          <a:p>
            <a:r>
              <a:rPr lang="en-US" b="1" dirty="0"/>
              <a:t>            /  |  \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22394" y="2241395"/>
            <a:ext cx="4716706" cy="1636776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9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27" y="2413792"/>
            <a:ext cx="10058400" cy="160934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9118600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</a:t>
            </a:r>
            <a:r>
              <a:rPr lang="en-US" b="1" dirty="0" smtClean="0"/>
              <a:t>|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          _</a:t>
            </a:r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</a:t>
            </a:r>
            <a:r>
              <a:rPr lang="en-US" b="1" dirty="0"/>
              <a:t> </a:t>
            </a:r>
            <a:r>
              <a:rPr lang="en-US" b="1" dirty="0" smtClean="0"/>
              <a:t>\  \	|</a:t>
            </a:r>
          </a:p>
          <a:p>
            <a:r>
              <a:rPr lang="en-US" b="1" dirty="0" smtClean="0"/>
              <a:t>              \_/_\_0    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2027</TotalTime>
  <Words>216</Words>
  <Application>Microsoft Macintosh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Mangal</vt:lpstr>
      <vt:lpstr>Rockwell</vt:lpstr>
      <vt:lpstr>Rockwell Condensed</vt:lpstr>
      <vt:lpstr>Wingdings</vt:lpstr>
      <vt:lpstr>Wood Type</vt:lpstr>
      <vt:lpstr>F I g h t I n g  R u t a b a g a s</vt:lpstr>
      <vt:lpstr>What it is  </vt:lpstr>
      <vt:lpstr>What it includes </vt:lpstr>
      <vt:lpstr>Favorite part </vt:lpstr>
      <vt:lpstr>Challenges</vt:lpstr>
      <vt:lpstr>If we had More time…</vt:lpstr>
      <vt:lpstr>Questions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SKEDGE</dc:title>
  <dc:creator>NT2</dc:creator>
  <cp:lastModifiedBy>Tersa M Almaw</cp:lastModifiedBy>
  <cp:revision>29</cp:revision>
  <dcterms:created xsi:type="dcterms:W3CDTF">2016-05-05T20:36:02Z</dcterms:created>
  <dcterms:modified xsi:type="dcterms:W3CDTF">2017-12-11T23:13:17Z</dcterms:modified>
</cp:coreProperties>
</file>