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5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6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9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2250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7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68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17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79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5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6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1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2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6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0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46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055" y="1258372"/>
            <a:ext cx="7040679" cy="1955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7335671" y="3929159"/>
            <a:ext cx="3057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TERSA ALMAW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ALEISHA SMITH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64055" y="3929159"/>
            <a:ext cx="3807725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MCKENNA GALLE</a:t>
            </a:r>
            <a:br>
              <a:rPr lang="en-GB" sz="2400" dirty="0" smtClean="0"/>
            </a:br>
            <a:r>
              <a:rPr lang="en-GB" sz="2400" dirty="0" smtClean="0"/>
              <a:t>KRISTEN CUNNINGHAM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884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1344"/>
            <a:ext cx="9905999" cy="3541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</a:t>
            </a:r>
            <a:r>
              <a:rPr lang="en-GB" dirty="0" smtClean="0"/>
              <a:t>ultiple levels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Switch transportation within a level</a:t>
            </a:r>
          </a:p>
          <a:p>
            <a:pPr>
              <a:lnSpc>
                <a:spcPct val="100000"/>
              </a:lnSpc>
            </a:pPr>
            <a:r>
              <a:rPr lang="en-GB" dirty="0"/>
              <a:t>U</a:t>
            </a:r>
            <a:r>
              <a:rPr lang="en-GB" dirty="0" smtClean="0"/>
              <a:t>nique power ups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Special for each level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Some help and some hurt (if you hit a human you speed up)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Projectiles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Music</a:t>
            </a:r>
          </a:p>
          <a:p>
            <a:pPr>
              <a:lnSpc>
                <a:spcPct val="100000"/>
              </a:lnSpc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872" y="289060"/>
            <a:ext cx="4390766" cy="29245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454601" y="3373582"/>
            <a:ext cx="133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#Goals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6920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did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19583"/>
            <a:ext cx="9905999" cy="35417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 smtClean="0"/>
              <a:t>5 Different Levels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Power ups that help/hurt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Music </a:t>
            </a:r>
          </a:p>
          <a:p>
            <a:pPr lvl="1">
              <a:lnSpc>
                <a:spcPct val="100000"/>
              </a:lnSpc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85" y="795418"/>
            <a:ext cx="2208069" cy="2208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07" y="3840013"/>
            <a:ext cx="2228849" cy="2228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179" y="794965"/>
            <a:ext cx="2209729" cy="22097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81" y="3835681"/>
            <a:ext cx="2233181" cy="2233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967" y="3909887"/>
            <a:ext cx="2900957" cy="2037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66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didn’t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71815"/>
            <a:ext cx="9905999" cy="3541714"/>
          </a:xfrm>
        </p:spPr>
        <p:txBody>
          <a:bodyPr/>
          <a:lstStyle/>
          <a:p>
            <a:r>
              <a:rPr lang="en-GB" dirty="0" smtClean="0"/>
              <a:t>Transitioning from one level to the next</a:t>
            </a:r>
          </a:p>
          <a:p>
            <a:pPr lvl="1"/>
            <a:r>
              <a:rPr lang="en-GB" dirty="0" smtClean="0"/>
              <a:t>Wouldn’t always recognize a lap</a:t>
            </a:r>
          </a:p>
          <a:p>
            <a:pPr lvl="1"/>
            <a:r>
              <a:rPr lang="en-GB" dirty="0" smtClean="0"/>
              <a:t>Ended up using a point system</a:t>
            </a:r>
          </a:p>
          <a:p>
            <a:r>
              <a:rPr lang="en-GB" dirty="0" smtClean="0"/>
              <a:t>Unique points for each individual level</a:t>
            </a:r>
          </a:p>
          <a:p>
            <a:pPr lvl="1"/>
            <a:r>
              <a:rPr lang="en-GB" dirty="0" smtClean="0"/>
              <a:t>Point icons are randomized but will appear in every level</a:t>
            </a:r>
          </a:p>
          <a:p>
            <a:r>
              <a:rPr lang="en-GB" dirty="0" smtClean="0"/>
              <a:t>Projectiles</a:t>
            </a:r>
          </a:p>
          <a:p>
            <a:pPr lvl="1"/>
            <a:r>
              <a:rPr lang="en-GB" dirty="0" smtClean="0"/>
              <a:t>Not enough time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12759"/>
            <a:ext cx="9905999" cy="3541714"/>
          </a:xfrm>
        </p:spPr>
        <p:txBody>
          <a:bodyPr/>
          <a:lstStyle/>
          <a:p>
            <a:r>
              <a:rPr lang="en-GB" dirty="0" smtClean="0"/>
              <a:t>Sickness</a:t>
            </a:r>
          </a:p>
          <a:p>
            <a:r>
              <a:rPr lang="en-GB" dirty="0" smtClean="0"/>
              <a:t>McKenna</a:t>
            </a:r>
          </a:p>
          <a:p>
            <a:r>
              <a:rPr lang="en-GB" dirty="0" smtClean="0"/>
              <a:t>Not enough time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10" y="843673"/>
            <a:ext cx="4733925" cy="4733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79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future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Automatic switching to next level</a:t>
            </a:r>
          </a:p>
          <a:p>
            <a:r>
              <a:rPr lang="en-GB" dirty="0" smtClean="0"/>
              <a:t>Keeping track of who won</a:t>
            </a:r>
          </a:p>
          <a:p>
            <a:r>
              <a:rPr lang="en-GB" dirty="0" smtClean="0"/>
              <a:t>Projectiles (Pew </a:t>
            </a:r>
            <a:r>
              <a:rPr lang="en-GB" dirty="0" err="1" smtClean="0"/>
              <a:t>pew</a:t>
            </a:r>
            <a:r>
              <a:rPr lang="en-GB" dirty="0" smtClean="0"/>
              <a:t> </a:t>
            </a:r>
            <a:r>
              <a:rPr lang="en-GB" dirty="0" err="1" smtClean="0"/>
              <a:t>pew</a:t>
            </a:r>
            <a:r>
              <a:rPr lang="en-GB" dirty="0" smtClean="0"/>
              <a:t> </a:t>
            </a:r>
            <a:r>
              <a:rPr lang="en-GB" dirty="0" err="1" smtClean="0"/>
              <a:t>pew</a:t>
            </a:r>
            <a:r>
              <a:rPr lang="en-GB" dirty="0" smtClean="0"/>
              <a:t> pew)</a:t>
            </a:r>
          </a:p>
          <a:p>
            <a:r>
              <a:rPr lang="en-GB" dirty="0" smtClean="0"/>
              <a:t>NPC that get in your way</a:t>
            </a:r>
          </a:p>
          <a:p>
            <a:r>
              <a:rPr lang="en-GB" dirty="0" smtClean="0"/>
              <a:t>More levels (choose your own level/randomize levels)</a:t>
            </a:r>
          </a:p>
          <a:p>
            <a:r>
              <a:rPr lang="en-GB" dirty="0" smtClean="0"/>
              <a:t>Unique music per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363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401</TotalTime>
  <Words>137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PowerPoint Presentation</vt:lpstr>
      <vt:lpstr>Goals</vt:lpstr>
      <vt:lpstr>What did work</vt:lpstr>
      <vt:lpstr>What didn’t work</vt:lpstr>
      <vt:lpstr>why</vt:lpstr>
      <vt:lpstr>The future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gaminguser</dc:creator>
  <cp:lastModifiedBy>gaminguser</cp:lastModifiedBy>
  <cp:revision>11</cp:revision>
  <dcterms:created xsi:type="dcterms:W3CDTF">2018-01-18T11:23:06Z</dcterms:created>
  <dcterms:modified xsi:type="dcterms:W3CDTF">2018-01-19T13:35:27Z</dcterms:modified>
</cp:coreProperties>
</file>