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D70"/>
    <a:srgbClr val="19496D"/>
    <a:srgbClr val="B9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ngel" userId="dc5b3cf5f5ef8e04" providerId="LiveId" clId="{72D29A40-24BD-41DA-BF31-A0AC6AAAE993}"/>
    <pc:docChg chg="delSld modSld">
      <pc:chgData name="Paul Angel" userId="dc5b3cf5f5ef8e04" providerId="LiveId" clId="{72D29A40-24BD-41DA-BF31-A0AC6AAAE993}" dt="2017-09-19T06:33:35.020" v="7" actId="2696"/>
      <pc:docMkLst>
        <pc:docMk/>
      </pc:docMkLst>
      <pc:sldChg chg="modSp">
        <pc:chgData name="Paul Angel" userId="dc5b3cf5f5ef8e04" providerId="LiveId" clId="{72D29A40-24BD-41DA-BF31-A0AC6AAAE993}" dt="2017-09-19T06:31:48.574" v="4" actId="20577"/>
        <pc:sldMkLst>
          <pc:docMk/>
          <pc:sldMk cId="2075285959" sldId="256"/>
        </pc:sldMkLst>
        <pc:spChg chg="mod">
          <ac:chgData name="Paul Angel" userId="dc5b3cf5f5ef8e04" providerId="LiveId" clId="{72D29A40-24BD-41DA-BF31-A0AC6AAAE993}" dt="2017-09-19T06:31:48.574" v="4" actId="20577"/>
          <ac:spMkLst>
            <pc:docMk/>
            <pc:sldMk cId="2075285959" sldId="256"/>
            <ac:spMk id="2" creationId="{00000000-0000-0000-0000-000000000000}"/>
          </ac:spMkLst>
        </pc:spChg>
      </pc:sldChg>
      <pc:sldChg chg="del">
        <pc:chgData name="Paul Angel" userId="dc5b3cf5f5ef8e04" providerId="LiveId" clId="{72D29A40-24BD-41DA-BF31-A0AC6AAAE993}" dt="2017-09-19T06:33:35.004" v="5" actId="2696"/>
        <pc:sldMkLst>
          <pc:docMk/>
          <pc:sldMk cId="378454826" sldId="257"/>
        </pc:sldMkLst>
      </pc:sldChg>
      <pc:sldChg chg="del">
        <pc:chgData name="Paul Angel" userId="dc5b3cf5f5ef8e04" providerId="LiveId" clId="{72D29A40-24BD-41DA-BF31-A0AC6AAAE993}" dt="2017-09-19T06:33:35.012" v="6" actId="2696"/>
        <pc:sldMkLst>
          <pc:docMk/>
          <pc:sldMk cId="4246006969" sldId="258"/>
        </pc:sldMkLst>
      </pc:sldChg>
      <pc:sldChg chg="del">
        <pc:chgData name="Paul Angel" userId="dc5b3cf5f5ef8e04" providerId="LiveId" clId="{72D29A40-24BD-41DA-BF31-A0AC6AAAE993}" dt="2017-09-19T06:33:35.020" v="7" actId="2696"/>
        <pc:sldMkLst>
          <pc:docMk/>
          <pc:sldMk cId="305063659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sz="9600" dirty="0">
                <a:gradFill flip="none" rotWithShape="1">
                  <a:gsLst>
                    <a:gs pos="86000">
                      <a:schemeClr val="accent4"/>
                    </a:gs>
                    <a:gs pos="51616">
                      <a:schemeClr val="tx1"/>
                    </a:gs>
                    <a:gs pos="60000">
                      <a:srgbClr val="19496D"/>
                    </a:gs>
                    <a:gs pos="44000">
                      <a:srgbClr val="0070C0"/>
                    </a:gs>
                    <a:gs pos="0">
                      <a:srgbClr val="B9EDFF"/>
                    </a:gs>
                    <a:gs pos="66000">
                      <a:schemeClr val="accent6">
                        <a:lumMod val="50000"/>
                      </a:schemeClr>
                    </a:gs>
                  </a:gsLst>
                  <a:lin ang="5400000" scaled="1"/>
                  <a:tileRect/>
                </a:gradFill>
                <a:latin typeface="Bernard MT Condensed" panose="02050806060905020404" pitchFamily="18" charset="0"/>
              </a:rPr>
              <a:t>Racer</a:t>
            </a:r>
          </a:p>
        </p:txBody>
      </p:sp>
    </p:spTree>
    <p:extLst>
      <p:ext uri="{BB962C8B-B14F-4D97-AF65-F5344CB8AC3E}">
        <p14:creationId xmlns:p14="http://schemas.microsoft.com/office/powerpoint/2010/main" val="207528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Bernard MT Condensed</vt:lpstr>
      <vt:lpstr>Century Gothic</vt:lpstr>
      <vt:lpstr>Mesh</vt:lpstr>
      <vt:lpstr>Racer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OverDRIVE</dc:title>
  <dc:creator>Paul Angel</dc:creator>
  <cp:lastModifiedBy>Paul Angel</cp:lastModifiedBy>
  <cp:revision>4</cp:revision>
  <dcterms:created xsi:type="dcterms:W3CDTF">2016-11-02T10:45:40Z</dcterms:created>
  <dcterms:modified xsi:type="dcterms:W3CDTF">2017-09-19T06:33:36Z</dcterms:modified>
</cp:coreProperties>
</file>