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2143760"/>
            <a:ext cx="9799200" cy="2570400"/>
          </a:xfrm>
        </p:spPr>
        <p:txBody>
          <a:bodyPr/>
          <a:p>
            <a:r>
              <a:rPr lang="zh-CN" altLang="zh-CN"/>
              <a:t>2022桂林电子科技大学</a:t>
            </a:r>
            <a:br>
              <a:rPr lang="zh-CN" altLang="zh-CN"/>
            </a:br>
            <a:r>
              <a:rPr lang="zh-CN" altLang="zh-CN"/>
              <a:t>ACM程序设计竞赛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G.XCOM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05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题意：每个人有一个击杀概率，求敌人的存活</a:t>
            </a:r>
            <a:r>
              <a:rPr lang="zh-CN" altLang="en-US"/>
              <a:t>概率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181350"/>
            <a:ext cx="3992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题目思路：应使用存活概率计算答案，第</a:t>
            </a:r>
            <a:r>
              <a:rPr lang="en-US" altLang="zh-CN"/>
              <a:t>i</a:t>
            </a:r>
            <a:r>
              <a:rPr lang="zh-CN" altLang="en-US"/>
              <a:t>个人开枪后敌人存活概率是</a:t>
            </a:r>
            <a:r>
              <a:rPr lang="en-US" altLang="zh-CN"/>
              <a:t>1-</a:t>
            </a:r>
            <a:r>
              <a:rPr lang="en-US" altLang="zh-CN"/>
              <a:t>pi</a:t>
            </a:r>
            <a:endParaRPr lang="en-US" altLang="zh-CN"/>
          </a:p>
          <a:p>
            <a:r>
              <a:rPr lang="zh-CN" altLang="en-US"/>
              <a:t>相乘就是敌人存活</a:t>
            </a:r>
            <a:r>
              <a:rPr lang="zh-CN" altLang="en-US"/>
              <a:t>概率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0" y="1098550"/>
            <a:ext cx="4756150" cy="5172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11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H.Ori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05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题意：用</a:t>
            </a:r>
            <a:r>
              <a:rPr lang="en-US" altLang="zh-CN"/>
              <a:t>m</a:t>
            </a:r>
            <a:r>
              <a:rPr lang="zh-CN" altLang="en-US"/>
              <a:t>个技能跳跃过</a:t>
            </a:r>
            <a:r>
              <a:rPr lang="en-US" altLang="zh-CN"/>
              <a:t>n</a:t>
            </a:r>
            <a:r>
              <a:rPr lang="zh-CN" altLang="en-US"/>
              <a:t>个平台，跳跃距离不能太近</a:t>
            </a:r>
            <a:r>
              <a:rPr lang="zh-CN" altLang="en-US"/>
              <a:t>也不能太远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181350"/>
            <a:ext cx="3992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题目思路：可以贪心，先求出每两个平台之间间隔的最短跳跃距离</a:t>
            </a:r>
            <a:r>
              <a:rPr lang="en-US" altLang="zh-CN"/>
              <a:t>min</a:t>
            </a:r>
            <a:r>
              <a:rPr lang="zh-CN" altLang="en-US"/>
              <a:t>和最长跳跃距离</a:t>
            </a:r>
            <a:r>
              <a:rPr lang="en-US" altLang="zh-CN"/>
              <a:t>max</a:t>
            </a:r>
            <a:r>
              <a:rPr lang="zh-CN" altLang="en-US"/>
              <a:t>，从小到大枚举跳跃技能，对于每一种跳跃技能，枚举所有</a:t>
            </a:r>
            <a:r>
              <a:rPr lang="en-US" altLang="zh-CN"/>
              <a:t>min</a:t>
            </a:r>
            <a:r>
              <a:rPr lang="zh-CN" altLang="en-US"/>
              <a:t>比技能长度短的间隔，选择</a:t>
            </a:r>
            <a:r>
              <a:rPr lang="en-US" altLang="zh-CN"/>
              <a:t>max</a:t>
            </a:r>
            <a:r>
              <a:rPr lang="zh-CN" altLang="en-US"/>
              <a:t>最短的间隔去跳，这个过程可以用堆（优先队列）</a:t>
            </a:r>
            <a:r>
              <a:rPr lang="zh-CN" altLang="en-US"/>
              <a:t>来实现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135" y="150495"/>
            <a:ext cx="6010910" cy="638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820" y="706755"/>
            <a:ext cx="411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I. Civilization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05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题意：长度为</a:t>
            </a:r>
            <a:r>
              <a:rPr lang="en-US" altLang="zh-CN"/>
              <a:t>n</a:t>
            </a:r>
            <a:r>
              <a:rPr lang="zh-CN" altLang="en-US"/>
              <a:t>的序列分成</a:t>
            </a:r>
            <a:r>
              <a:rPr lang="en-US" altLang="zh-CN"/>
              <a:t>k</a:t>
            </a:r>
            <a:r>
              <a:rPr lang="zh-CN" altLang="en-US"/>
              <a:t>段，每段权值是不同数字的个数，求最大</a:t>
            </a:r>
            <a:r>
              <a:rPr lang="zh-CN" altLang="en-US"/>
              <a:t>权值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181350"/>
            <a:ext cx="3992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题目思路：很容易想到动态规划，</a:t>
            </a:r>
            <a:r>
              <a:rPr lang="en-US" altLang="zh-CN"/>
              <a:t>f[i][j]</a:t>
            </a:r>
            <a:r>
              <a:rPr lang="zh-CN" altLang="en-US"/>
              <a:t>表示前</a:t>
            </a:r>
            <a:r>
              <a:rPr lang="en-US" altLang="zh-CN"/>
              <a:t>i</a:t>
            </a:r>
            <a:r>
              <a:rPr lang="zh-CN" altLang="en-US"/>
              <a:t>个数字分成</a:t>
            </a:r>
            <a:r>
              <a:rPr lang="en-US" altLang="zh-CN"/>
              <a:t>j</a:t>
            </a:r>
            <a:r>
              <a:rPr lang="zh-CN" altLang="en-US"/>
              <a:t>段的</a:t>
            </a:r>
            <a:r>
              <a:rPr lang="zh-CN" altLang="en-US"/>
              <a:t>权值，</a:t>
            </a:r>
            <a:endParaRPr lang="zh-CN" altLang="en-US"/>
          </a:p>
          <a:p>
            <a:r>
              <a:rPr lang="zh-CN" altLang="en-US"/>
              <a:t>转移方程</a:t>
            </a:r>
            <a:r>
              <a:rPr lang="en-US" altLang="zh-CN"/>
              <a:t>f[i][j]=f[i-k][j-1]+v[i-k+1][i]</a:t>
            </a:r>
            <a:endParaRPr lang="en-US" altLang="zh-CN"/>
          </a:p>
          <a:p>
            <a:r>
              <a:rPr lang="en-US" altLang="zh-CN"/>
              <a:t>v[i-k+1][i]</a:t>
            </a:r>
            <a:r>
              <a:rPr lang="zh-CN" altLang="en-US"/>
              <a:t>表示</a:t>
            </a:r>
            <a:r>
              <a:rPr lang="en-US" altLang="zh-CN"/>
              <a:t>i-k+1</a:t>
            </a:r>
            <a:r>
              <a:rPr lang="zh-CN" altLang="en-US"/>
              <a:t>到</a:t>
            </a:r>
            <a:r>
              <a:rPr lang="en-US" altLang="zh-CN"/>
              <a:t>i</a:t>
            </a:r>
            <a:r>
              <a:rPr lang="zh-CN" altLang="en-US"/>
              <a:t>这段</a:t>
            </a:r>
            <a:r>
              <a:rPr lang="zh-CN" altLang="en-US"/>
              <a:t>序列的不同数字</a:t>
            </a:r>
            <a:r>
              <a:rPr lang="zh-CN" altLang="en-US"/>
              <a:t>个数</a:t>
            </a:r>
            <a:endParaRPr lang="zh-CN" altLang="en-US"/>
          </a:p>
          <a:p>
            <a:r>
              <a:rPr lang="zh-CN" altLang="en-US"/>
              <a:t>直接转移会超时，</a:t>
            </a:r>
            <a:r>
              <a:rPr lang="zh-CN" altLang="en-US"/>
              <a:t>我们发现第</a:t>
            </a:r>
            <a:r>
              <a:rPr lang="en-US" altLang="zh-CN"/>
              <a:t>i</a:t>
            </a:r>
            <a:r>
              <a:rPr lang="zh-CN" altLang="en-US"/>
              <a:t>个数字加到序列里会让第</a:t>
            </a:r>
            <a:r>
              <a:rPr lang="en-US" altLang="zh-CN"/>
              <a:t>i</a:t>
            </a:r>
            <a:r>
              <a:rPr lang="zh-CN" altLang="en-US"/>
              <a:t>个数字之前的第一个与</a:t>
            </a:r>
            <a:r>
              <a:rPr lang="en-US" altLang="zh-CN"/>
              <a:t>i</a:t>
            </a:r>
            <a:r>
              <a:rPr lang="zh-CN" altLang="en-US"/>
              <a:t>相同的数字到</a:t>
            </a:r>
            <a:r>
              <a:rPr lang="en-US" altLang="zh-CN"/>
              <a:t>i</a:t>
            </a:r>
            <a:r>
              <a:rPr lang="zh-CN" altLang="en-US"/>
              <a:t>的区间贡献</a:t>
            </a:r>
            <a:r>
              <a:rPr lang="en-US" altLang="zh-CN"/>
              <a:t>+1</a:t>
            </a:r>
            <a:endParaRPr lang="en-US" altLang="zh-CN"/>
          </a:p>
          <a:p>
            <a:r>
              <a:rPr lang="zh-CN" altLang="en-US"/>
              <a:t>上述过程可以用线段树进行优化，</a:t>
            </a:r>
            <a:r>
              <a:rPr lang="zh-CN" altLang="en-US"/>
              <a:t>得到答案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330" y="741045"/>
            <a:ext cx="4444365" cy="5376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820" y="706755"/>
            <a:ext cx="411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J.Don't Starve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93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题意：问能否把一棵树分成相等的三个</a:t>
            </a:r>
            <a:r>
              <a:rPr lang="zh-CN" altLang="en-US"/>
              <a:t>连通块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181350"/>
            <a:ext cx="43262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题目思路：可以发现我们求出树的</a:t>
            </a:r>
            <a:r>
              <a:rPr lang="en-US" altLang="zh-CN"/>
              <a:t>sum</a:t>
            </a:r>
            <a:r>
              <a:rPr lang="zh-CN" altLang="en-US"/>
              <a:t>，每个连通块的权值和一定是</a:t>
            </a:r>
            <a:r>
              <a:rPr lang="en-US" altLang="zh-CN"/>
              <a:t>sum/3</a:t>
            </a:r>
            <a:endParaRPr lang="en-US" altLang="zh-CN"/>
          </a:p>
          <a:p>
            <a:r>
              <a:rPr lang="zh-CN" altLang="en-US"/>
              <a:t>那么我们只要找到权值为</a:t>
            </a:r>
            <a:r>
              <a:rPr lang="en-US" altLang="zh-CN"/>
              <a:t>sum/3</a:t>
            </a:r>
            <a:r>
              <a:rPr lang="zh-CN" altLang="en-US"/>
              <a:t>的子树，把这颗子树剪掉，看能否再找到一颗权值</a:t>
            </a:r>
            <a:r>
              <a:rPr lang="en-US" altLang="zh-CN"/>
              <a:t>sum/3</a:t>
            </a:r>
            <a:r>
              <a:rPr lang="zh-CN" altLang="en-US"/>
              <a:t>的子树</a:t>
            </a:r>
            <a:r>
              <a:rPr lang="zh-CN" altLang="en-US"/>
              <a:t>就可以了</a:t>
            </a:r>
            <a:endParaRPr lang="zh-CN" altLang="en-US"/>
          </a:p>
          <a:p>
            <a:r>
              <a:rPr lang="zh-CN" altLang="en-US"/>
              <a:t>要注意判断是否一共有三个</a:t>
            </a:r>
            <a:r>
              <a:rPr lang="zh-CN" altLang="en-US"/>
              <a:t>连通块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915" y="579120"/>
            <a:ext cx="5516880" cy="5699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820" y="706755"/>
            <a:ext cx="411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K.It takes two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93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题意：问矩阵中所有</a:t>
            </a:r>
            <a:r>
              <a:rPr lang="en-US" altLang="zh-CN"/>
              <a:t>A</a:t>
            </a:r>
            <a:r>
              <a:rPr lang="zh-CN" altLang="en-US"/>
              <a:t>是否都是互</a:t>
            </a:r>
            <a:r>
              <a:rPr lang="zh-CN" altLang="en-US"/>
              <a:t>不相邻的</a:t>
            </a:r>
            <a:r>
              <a:rPr lang="zh-CN" altLang="en-US"/>
              <a:t>矩形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000375"/>
            <a:ext cx="4326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题目思路：只要相邻的四个方块中没有三个</a:t>
            </a:r>
            <a:r>
              <a:rPr lang="en-US" altLang="zh-CN"/>
              <a:t>A</a:t>
            </a:r>
            <a:r>
              <a:rPr lang="zh-CN" altLang="en-US"/>
              <a:t>（也就是不存在拐角）即可认为没有相邻的</a:t>
            </a:r>
            <a:r>
              <a:rPr lang="zh-CN" altLang="en-US"/>
              <a:t>矩形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110" y="922655"/>
            <a:ext cx="4214495" cy="5012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4151630"/>
            <a:ext cx="2011680" cy="2004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820" y="706755"/>
            <a:ext cx="411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L.Overcooked!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937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题意：将若干点连接在一起，每次询问两个点是否连接</a:t>
            </a:r>
            <a:r>
              <a:rPr lang="zh-CN" altLang="en-US"/>
              <a:t>在一起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000375"/>
            <a:ext cx="43262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题目思路：并查集裸题，我们可以发现合并两个点可以用并查集直接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合并区间我们可以用另一个并查集来加速，每个点连向右边离自己最远的与自己相连的点，这个显然可以用并查集解决，总体复杂度</a:t>
            </a:r>
            <a:r>
              <a:rPr lang="en-US" altLang="zh-CN"/>
              <a:t>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695" y="222250"/>
            <a:ext cx="5175250" cy="6414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3938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A.Stardew Valley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5385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题意：长度为</a:t>
            </a:r>
            <a:r>
              <a:rPr lang="en-US" altLang="zh-CN"/>
              <a:t>n</a:t>
            </a:r>
            <a:r>
              <a:rPr lang="zh-CN" altLang="en-US"/>
              <a:t>的序列，每次选择一个区间</a:t>
            </a:r>
            <a:r>
              <a:rPr lang="en-US" altLang="zh-CN"/>
              <a:t>+1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问最少操作多少次序列是单调</a:t>
            </a:r>
            <a:r>
              <a:rPr lang="zh-CN" altLang="en-US"/>
              <a:t>不降的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72820" y="2967990"/>
            <a:ext cx="4824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题目思路：我们可以发现，每次操作</a:t>
            </a:r>
            <a:r>
              <a:rPr lang="zh-CN" altLang="en-US"/>
              <a:t>贪心的加到末尾一定是更优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为使序列变成单调不降的，我们只需要对于每个</a:t>
            </a:r>
            <a:r>
              <a:rPr lang="en-US" altLang="zh-CN"/>
              <a:t>ai&gt;ai+1</a:t>
            </a:r>
            <a:r>
              <a:rPr lang="zh-CN" altLang="en-US"/>
              <a:t>的位置对</a:t>
            </a:r>
            <a:r>
              <a:rPr lang="en-US" altLang="zh-CN"/>
              <a:t>ai+1</a:t>
            </a:r>
            <a:r>
              <a:rPr lang="zh-CN" altLang="en-US"/>
              <a:t>进行加操作，使得</a:t>
            </a:r>
            <a:r>
              <a:rPr lang="en-US" altLang="zh-CN"/>
              <a:t>ai=ai+1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所以只要</a:t>
            </a:r>
            <a:r>
              <a:rPr lang="zh-CN" altLang="en-US"/>
              <a:t>求出每一对相邻的数的差值，就可以得到</a:t>
            </a:r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9865" y="892175"/>
            <a:ext cx="4953000" cy="5329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3938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B.Prototype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538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题意：求一个数不包含多个相同因子的最大因子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72820" y="2967990"/>
            <a:ext cx="482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题目思路：分解质因数，把每个质因数乘在一起就可以保证没有相同因子且</a:t>
            </a:r>
            <a:r>
              <a:rPr lang="zh-CN" altLang="en-US"/>
              <a:t>最大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2830" y="1149985"/>
            <a:ext cx="5334635" cy="4558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2820" y="646430"/>
            <a:ext cx="485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C.Sekiro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538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题意：输入输出题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72820" y="2967990"/>
            <a:ext cx="482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题目思路：输入输出</a:t>
            </a:r>
            <a:r>
              <a:rPr lang="zh-CN" altLang="en-US"/>
              <a:t>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360" y="890905"/>
            <a:ext cx="6058535" cy="5076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D.Shadow Tactics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538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题意：求出一个点是否和</a:t>
            </a:r>
            <a:r>
              <a:rPr lang="en-US" altLang="zh-CN"/>
              <a:t>n</a:t>
            </a:r>
            <a:r>
              <a:rPr lang="zh-CN" altLang="en-US"/>
              <a:t>个圆形路径</a:t>
            </a:r>
            <a:r>
              <a:rPr lang="zh-CN" altLang="en-US"/>
              <a:t>相交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2967990"/>
            <a:ext cx="4824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题目思路：进行</a:t>
            </a:r>
            <a:r>
              <a:rPr lang="en-US" altLang="zh-CN"/>
              <a:t>n</a:t>
            </a:r>
            <a:r>
              <a:rPr lang="zh-CN" altLang="en-US"/>
              <a:t>次暴力判断，由于圆形的路径中间是矩形，所以我们可以把一个圆形路径分成两个圆和一个矩形进行</a:t>
            </a:r>
            <a:r>
              <a:rPr lang="zh-CN" altLang="en-US"/>
              <a:t>判断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570" y="746760"/>
            <a:ext cx="5737860" cy="5364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E.Mental Omega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055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题意：在一棵树上删点，每次只能删与之前的点相邻的点，权值为该点所在连通块的大小，求最大</a:t>
            </a:r>
            <a:r>
              <a:rPr lang="zh-CN" altLang="en-US"/>
              <a:t>权值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181350"/>
            <a:ext cx="3992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题目思路：树上换根</a:t>
            </a:r>
            <a:r>
              <a:rPr lang="en-US" altLang="zh-CN"/>
              <a:t>dp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如果确定初始点的话，以该点为根，进行树上</a:t>
            </a:r>
            <a:r>
              <a:rPr lang="en-US" altLang="zh-CN"/>
              <a:t>dp</a:t>
            </a:r>
            <a:r>
              <a:rPr lang="zh-CN" altLang="en-US"/>
              <a:t>把每个点所在子树大小相加就可以得到</a:t>
            </a:r>
            <a:r>
              <a:rPr lang="zh-CN" altLang="en-US"/>
              <a:t>答案，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考虑换根，将父节点的影响删去，并将父节点合并到子节点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7295" y="518160"/>
            <a:ext cx="7002780" cy="5821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F.Devil May Cry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972820" y="1991995"/>
            <a:ext cx="4055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题意：选择最长递增子序列，选择时必须贪心的选，求所有的长度为</a:t>
            </a:r>
            <a:r>
              <a:rPr lang="en-US" altLang="zh-CN"/>
              <a:t>k</a:t>
            </a:r>
            <a:r>
              <a:rPr lang="zh-CN" altLang="en-US"/>
              <a:t>的连续子序列中能得到的最长</a:t>
            </a:r>
            <a:r>
              <a:rPr lang="zh-CN" altLang="en-US"/>
              <a:t>序列。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2820" y="3264535"/>
            <a:ext cx="5177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题目思路：如果我们把每个点都连向贪心的点，可以发现呈一棵树的</a:t>
            </a:r>
            <a:r>
              <a:rPr lang="zh-CN" altLang="en-US"/>
              <a:t>形状，</a:t>
            </a:r>
            <a:endParaRPr lang="zh-CN" altLang="en-US"/>
          </a:p>
          <a:p>
            <a:r>
              <a:rPr lang="zh-CN" altLang="en-US"/>
              <a:t>这个过程可以用单调栈来</a:t>
            </a:r>
            <a:r>
              <a:rPr lang="zh-CN" altLang="en-US"/>
              <a:t>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4594860"/>
            <a:ext cx="10038715" cy="2160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956945"/>
            <a:ext cx="4239260" cy="3417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F.Devil May Cry</a:t>
            </a:r>
            <a:endParaRPr lang="en-US" altLang="zh-CN" sz="3600" b="1"/>
          </a:p>
        </p:txBody>
      </p:sp>
      <p:sp>
        <p:nvSpPr>
          <p:cNvPr id="6" name="文本框 5"/>
          <p:cNvSpPr txBox="1"/>
          <p:nvPr/>
        </p:nvSpPr>
        <p:spPr>
          <a:xfrm>
            <a:off x="972820" y="1581150"/>
            <a:ext cx="9700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题目思路：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我们可以发现，最长贪心子序列就是树上最长链的长度，直接在这棵树上求最长链</a:t>
            </a:r>
            <a:r>
              <a:rPr lang="zh-CN" altLang="en-US"/>
              <a:t>就可以。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我们用最深的叶子节点存储</a:t>
            </a:r>
            <a:r>
              <a:rPr lang="zh-CN" altLang="en-US"/>
              <a:t>最长深度，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如何把范围限制在</a:t>
            </a:r>
            <a:r>
              <a:rPr lang="en-US" altLang="zh-CN"/>
              <a:t>k</a:t>
            </a:r>
            <a:r>
              <a:rPr lang="zh-CN" altLang="en-US"/>
              <a:t>中而不是整棵树</a:t>
            </a:r>
            <a:r>
              <a:rPr lang="zh-CN" altLang="en-US"/>
              <a:t>中呢？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我们可以把每个点加上点权，点权为</a:t>
            </a:r>
            <a:r>
              <a:rPr lang="en-US" altLang="zh-CN"/>
              <a:t>1</a:t>
            </a:r>
            <a:r>
              <a:rPr lang="zh-CN" altLang="en-US"/>
              <a:t>的点才是有效点，每个有效点都可以使子树权值</a:t>
            </a:r>
            <a:r>
              <a:rPr lang="en-US" altLang="zh-CN"/>
              <a:t>+1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那么我们可以通过修改点权来移动区间，每次把</a:t>
            </a:r>
            <a:r>
              <a:rPr lang="en-US" altLang="zh-CN"/>
              <a:t>i</a:t>
            </a:r>
            <a:r>
              <a:rPr lang="zh-CN" altLang="en-US"/>
              <a:t>点加入，把</a:t>
            </a:r>
            <a:r>
              <a:rPr lang="en-US" altLang="zh-CN"/>
              <a:t>i-k+1</a:t>
            </a:r>
            <a:r>
              <a:rPr lang="zh-CN" altLang="en-US"/>
              <a:t>点</a:t>
            </a:r>
            <a:r>
              <a:rPr lang="zh-CN" altLang="en-US"/>
              <a:t>删除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加入</a:t>
            </a:r>
            <a:r>
              <a:rPr lang="en-US" altLang="zh-CN"/>
              <a:t>i</a:t>
            </a:r>
            <a:r>
              <a:rPr lang="zh-CN" altLang="en-US"/>
              <a:t>点时对</a:t>
            </a:r>
            <a:r>
              <a:rPr lang="en-US" altLang="zh-CN"/>
              <a:t>i</a:t>
            </a:r>
            <a:r>
              <a:rPr lang="zh-CN" altLang="en-US"/>
              <a:t>点子树所有权值</a:t>
            </a:r>
            <a:r>
              <a:rPr lang="en-US" altLang="zh-CN"/>
              <a:t>+1</a:t>
            </a:r>
            <a:r>
              <a:rPr lang="zh-CN" altLang="en-US"/>
              <a:t>，删除点时对</a:t>
            </a:r>
            <a:r>
              <a:rPr lang="en-US" altLang="zh-CN"/>
              <a:t>i</a:t>
            </a:r>
            <a:r>
              <a:rPr lang="zh-CN" altLang="en-US"/>
              <a:t>点子树</a:t>
            </a:r>
            <a:r>
              <a:rPr lang="en-US" altLang="zh-CN"/>
              <a:t>-1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对</a:t>
            </a:r>
            <a:r>
              <a:rPr lang="en-US" altLang="zh-CN"/>
              <a:t>i</a:t>
            </a:r>
            <a:r>
              <a:rPr lang="zh-CN" altLang="en-US"/>
              <a:t>点子树操作我们可以在树的</a:t>
            </a:r>
            <a:r>
              <a:rPr lang="en-US" altLang="zh-CN"/>
              <a:t>dfs</a:t>
            </a:r>
            <a:r>
              <a:rPr lang="zh-CN" altLang="en-US"/>
              <a:t>序上做线段树处理，也就是</a:t>
            </a:r>
            <a:r>
              <a:rPr lang="zh-CN" altLang="en-US"/>
              <a:t>树剖的简化版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这样每次查询有效点的区间，我们就可以得到最长贪心</a:t>
            </a:r>
            <a:r>
              <a:rPr lang="zh-CN" altLang="en-US"/>
              <a:t>子序列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4286885"/>
            <a:ext cx="9966960" cy="2255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4435" y="696595"/>
            <a:ext cx="4219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F.Devil May Cry</a:t>
            </a:r>
            <a:endParaRPr lang="en-US" altLang="zh-CN" sz="36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3044190"/>
            <a:ext cx="7953375" cy="3560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45" y="494030"/>
            <a:ext cx="4427220" cy="2550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MjAyMjJiYTkwYmI2YjZhYTliYjkzYzdkYTVjZjM2Mm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宽屏</PresentationFormat>
  <Paragraphs>102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2022桂林电子科技大学 ACM程序设计竞赛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流年啊，你奈我何</cp:lastModifiedBy>
  <cp:revision>174</cp:revision>
  <dcterms:created xsi:type="dcterms:W3CDTF">2019-06-19T02:08:00Z</dcterms:created>
  <dcterms:modified xsi:type="dcterms:W3CDTF">2022-05-21T08:46:30Z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CA55744CA095403082385B68EF12EFC4</vt:lpwstr>
  </property>
</Properties>
</file>