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7369D-C279-490A-A259-EE6AF7263D9C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16DEC-E67F-4D17-B188-6CB90E8C7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71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783AC-38CF-4555-8409-34EF6D620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85375C-46A5-4F94-9A1E-F428F0F5C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B2C54-20B3-48F5-AEA1-171970F8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3E59-48B0-465A-B451-396EE50BA95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BFE43-4DDE-4DFE-B2AB-2BAC3BD0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F4F33-3836-4136-BE16-62A6F76B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ED8-1416-451A-9A0C-E122FA047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9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38242-82C6-4301-939D-E99355CB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8B7EC6-3626-4660-8F83-2080EF3C8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85E27-5DDD-402B-A9DF-F224D683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3E59-48B0-465A-B451-396EE50BA95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3D283-A05B-4112-8213-AC8F20CC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F4141-735B-4495-AA34-B514AF70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ED8-1416-451A-9A0C-E122FA047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2F7CEB-749A-4536-980A-8FD1AD75F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5F8CD7-DC2F-44DC-92B9-233DC74B7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CE496-5B91-4DCC-9E32-8B8CBD73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3E59-48B0-465A-B451-396EE50BA95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C0BDF-35DD-47C6-AE23-B6204DCB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66A83-59C0-45F8-9774-7D186B6B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ED8-1416-451A-9A0C-E122FA047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9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807E-4992-4A21-BD5F-F1A67DA3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06412-6CDC-49AF-8F36-CE4EB84D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12039-266F-4CA0-B1E8-B796ED7A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3E59-48B0-465A-B451-396EE50BA95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ED663-44FE-407C-AA48-768C7040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6E58C-4651-482F-9A35-4D37383D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ED8-1416-451A-9A0C-E122FA047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0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D4CF2-F2E8-4B80-87F9-1735039C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B25965-7A40-48FC-B62B-1ABBFB54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3DFB4-FBF8-44FC-ABD5-53225E6A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3E59-48B0-465A-B451-396EE50BA95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84C7D-F461-4379-9129-F1E07C47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2260D-23C9-42C8-B742-68BD69A7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ED8-1416-451A-9A0C-E122FA047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3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BD7FE-0D99-4A18-80A7-ECC1AA99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3302A-D8D3-475B-810C-956696B1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6C418-0026-429E-8064-B5A3F8CF7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67F0DA-B8F1-4023-901B-B17413F3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3E59-48B0-465A-B451-396EE50BA95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7FC995-B1FB-4E65-A32E-D8E2BA6C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57834F-8171-442E-AED1-CCA8C0E7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ED8-1416-451A-9A0C-E122FA047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5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D3BE0-A218-4625-BFBF-57C6E46E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57E39-605A-4FE2-A727-C8153A5E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94D49-A2EF-43D3-B243-97F04C6DD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C5B7BC-4102-4C30-BD90-E67797EFD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C0C71A-442B-49B8-942B-84C648EF7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E31CC9-3BF2-4BE3-92FC-0416ACC3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3E59-48B0-465A-B451-396EE50BA95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C5A960-DDAA-4B07-A33F-418A4B8F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E4A946-19AB-43AC-BF27-B7B04579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ED8-1416-451A-9A0C-E122FA047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5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2B0D5-6F20-439B-8D92-88B0C776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59397A-F62E-4059-9EF1-E82EDF30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3E59-48B0-465A-B451-396EE50BA95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2FF783-D749-4241-A839-677FE422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4272CF-390A-4F88-B1A9-8547ACCC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ED8-1416-451A-9A0C-E122FA047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9DED81-94CB-4F06-A95A-29E9CFAA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3E59-48B0-465A-B451-396EE50BA95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823782-2D46-4EDA-8D8C-9A958BA8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EC59F2-FE97-4E4B-A413-9FF46FC3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ED8-1416-451A-9A0C-E122FA047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9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15EB5-39C6-4408-AFE5-72D9A82D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FEC2F-2CB6-4980-BBFC-228AD09C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ED5ED-9A3A-4E79-A307-AF63EFB32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E4FEF-04E6-44FE-86C4-B7B5B1DE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3E59-48B0-465A-B451-396EE50BA95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F8B50-3DA0-45C7-B09B-05D162F3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B195C5-5E47-42FE-A7FE-E6F6AB07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ED8-1416-451A-9A0C-E122FA047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6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68AD8-C907-4949-AFF3-1AB63407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6411DF-A415-4881-A0E8-F61229431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A2A35-C9EC-4BA6-9352-ECA1F1F50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055253-25FB-485A-AB36-51C5C78C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3E59-48B0-465A-B451-396EE50BA95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F4ADA-33A6-4F8A-8358-18BCA9ED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ACAEF-C9FA-4E35-9CF4-A90BEBC8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ED8-1416-451A-9A0C-E122FA047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1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0E350A-3AB8-4740-9DE8-E2DCB066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C5CFF-21B2-4689-9E5D-2B014CBD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1D06E-0A5B-467F-A924-928E3AF72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3E59-48B0-465A-B451-396EE50BA95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2CA62-8E6E-4828-989E-FBFBC6EE2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9A31A-251A-4563-82E2-727406641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8ED8-1416-451A-9A0C-E122FA047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2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694ED1-25CD-471B-9F87-B634B8546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548" y="1356438"/>
            <a:ext cx="6767970" cy="41451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E4E3B2A-7A5A-47BC-81F1-8FD796F18CE3}"/>
              </a:ext>
            </a:extLst>
          </p:cNvPr>
          <p:cNvSpPr txBox="1"/>
          <p:nvPr/>
        </p:nvSpPr>
        <p:spPr>
          <a:xfrm>
            <a:off x="572882" y="604030"/>
            <a:ext cx="405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歌曲上下首切换功能大致实现思路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832903-C946-46D7-AE99-08509BDD9EDA}"/>
              </a:ext>
            </a:extLst>
          </p:cNvPr>
          <p:cNvSpPr txBox="1"/>
          <p:nvPr/>
        </p:nvSpPr>
        <p:spPr>
          <a:xfrm>
            <a:off x="317250" y="1172467"/>
            <a:ext cx="4715030" cy="628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在获取到歌单信息时，保存歌单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songListid</a:t>
            </a:r>
            <a:r>
              <a:rPr lang="en-US" altLang="zh-CN" dirty="0"/>
              <a:t> </a:t>
            </a:r>
            <a:r>
              <a:rPr lang="zh-CN" altLang="en-US" dirty="0"/>
              <a:t>）和歌单中歌曲信息（</a:t>
            </a:r>
            <a:r>
              <a:rPr lang="en-US" altLang="zh-CN" dirty="0"/>
              <a:t> </a:t>
            </a:r>
            <a:r>
              <a:rPr lang="en-US" altLang="zh-CN" dirty="0" err="1"/>
              <a:t>trackIds</a:t>
            </a:r>
            <a:r>
              <a:rPr lang="en-US" altLang="zh-CN" dirty="0"/>
              <a:t> </a:t>
            </a:r>
            <a:r>
              <a:rPr lang="zh-CN" altLang="en-US" dirty="0"/>
              <a:t>）到全局变量中。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在播放歌单中歌曲时，保存歌曲在歌单中的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songListsongid</a:t>
            </a:r>
            <a:r>
              <a:rPr lang="en-US" altLang="zh-CN" dirty="0"/>
              <a:t> </a:t>
            </a:r>
            <a:r>
              <a:rPr lang="zh-CN" altLang="en-US" dirty="0"/>
              <a:t>）到全局变量中。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在点击上一曲或下一曲按钮时，将全局变量中歌曲在歌单中的</a:t>
            </a:r>
            <a:r>
              <a:rPr lang="en-US" altLang="zh-CN" dirty="0"/>
              <a:t>id</a:t>
            </a:r>
            <a:r>
              <a:rPr lang="zh-CN" altLang="en-US" dirty="0"/>
              <a:t> （</a:t>
            </a:r>
            <a:r>
              <a:rPr lang="en-US" altLang="zh-CN" dirty="0"/>
              <a:t> </a:t>
            </a:r>
            <a:r>
              <a:rPr lang="en-US" altLang="zh-CN" dirty="0" err="1"/>
              <a:t>songListsongid</a:t>
            </a:r>
            <a:r>
              <a:rPr lang="en-US" altLang="zh-CN" dirty="0"/>
              <a:t> </a:t>
            </a:r>
            <a:r>
              <a:rPr lang="zh-CN" altLang="en-US" dirty="0"/>
              <a:t>）进行加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r>
              <a:rPr lang="en-US" altLang="zh-CN" dirty="0"/>
              <a:t>1</a:t>
            </a:r>
            <a:r>
              <a:rPr lang="zh-CN" altLang="en-US" dirty="0"/>
              <a:t>操作，再通过歌单中歌曲信息（</a:t>
            </a:r>
            <a:r>
              <a:rPr lang="en-US" altLang="zh-CN" dirty="0" err="1"/>
              <a:t>trackIds</a:t>
            </a:r>
            <a:r>
              <a:rPr lang="zh-CN" altLang="en-US" dirty="0"/>
              <a:t>）传入新</a:t>
            </a:r>
            <a:r>
              <a:rPr lang="en-US" altLang="zh-CN" dirty="0" err="1"/>
              <a:t>songListsongid</a:t>
            </a:r>
            <a:r>
              <a:rPr lang="zh-CN" altLang="en-US" dirty="0"/>
              <a:t>从而获取到新的歌曲的歌曲</a:t>
            </a:r>
            <a:r>
              <a:rPr lang="en-US" altLang="zh-CN" dirty="0"/>
              <a:t>id</a:t>
            </a:r>
            <a:r>
              <a:rPr lang="zh-CN" altLang="en-US" dirty="0"/>
              <a:t> （</a:t>
            </a:r>
            <a:r>
              <a:rPr lang="en-US" altLang="zh-CN" dirty="0"/>
              <a:t> </a:t>
            </a:r>
            <a:r>
              <a:rPr lang="en-US" altLang="zh-CN" dirty="0" err="1"/>
              <a:t>songid</a:t>
            </a:r>
            <a:r>
              <a:rPr lang="en-US" altLang="zh-CN" dirty="0"/>
              <a:t> </a:t>
            </a:r>
            <a:r>
              <a:rPr lang="zh-CN" altLang="en-US" dirty="0"/>
              <a:t>）。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最后在</a:t>
            </a:r>
            <a:r>
              <a:rPr lang="en-US" altLang="zh-CN" dirty="0" err="1"/>
              <a:t>onshow</a:t>
            </a:r>
            <a:r>
              <a:rPr lang="zh-CN" altLang="en-US" dirty="0"/>
              <a:t>中编写</a:t>
            </a:r>
            <a:r>
              <a:rPr lang="en-US" altLang="zh-CN" dirty="0"/>
              <a:t>onload</a:t>
            </a:r>
            <a:r>
              <a:rPr lang="zh-CN" altLang="en-US" dirty="0"/>
              <a:t>方法，在点击按钮时调用从而刷新界面，进入上</a:t>
            </a:r>
            <a:r>
              <a:rPr lang="en-US" altLang="zh-CN" dirty="0"/>
              <a:t>/</a:t>
            </a:r>
            <a:r>
              <a:rPr lang="zh-CN" altLang="en-US" dirty="0"/>
              <a:t>下一首的播放。</a:t>
            </a:r>
          </a:p>
          <a:p>
            <a:pPr indent="457200">
              <a:lnSpc>
                <a:spcPct val="150000"/>
              </a:lnSpc>
            </a:pPr>
            <a:endParaRPr lang="en-US" altLang="zh-CN" dirty="0"/>
          </a:p>
          <a:p>
            <a:pPr indent="4572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CDCF053-695A-4A59-8EDF-58DE5AE14F37}"/>
              </a:ext>
            </a:extLst>
          </p:cNvPr>
          <p:cNvCxnSpPr>
            <a:cxnSpLocks/>
          </p:cNvCxnSpPr>
          <p:nvPr/>
        </p:nvCxnSpPr>
        <p:spPr>
          <a:xfrm flipV="1">
            <a:off x="6134475" y="515748"/>
            <a:ext cx="0" cy="101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F12CDC-42D7-49A4-AF33-45AC5F61EEDF}"/>
              </a:ext>
            </a:extLst>
          </p:cNvPr>
          <p:cNvCxnSpPr>
            <a:cxnSpLocks/>
          </p:cNvCxnSpPr>
          <p:nvPr/>
        </p:nvCxnSpPr>
        <p:spPr>
          <a:xfrm>
            <a:off x="5823755" y="5475216"/>
            <a:ext cx="0" cy="7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961C9C-E101-43B0-A49C-829203731E46}"/>
              </a:ext>
            </a:extLst>
          </p:cNvPr>
          <p:cNvCxnSpPr>
            <a:cxnSpLocks/>
          </p:cNvCxnSpPr>
          <p:nvPr/>
        </p:nvCxnSpPr>
        <p:spPr>
          <a:xfrm>
            <a:off x="6865408" y="5475216"/>
            <a:ext cx="0" cy="29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2253C7F-0093-42B3-BF67-3F291955581E}"/>
              </a:ext>
            </a:extLst>
          </p:cNvPr>
          <p:cNvSpPr txBox="1"/>
          <p:nvPr/>
        </p:nvSpPr>
        <p:spPr>
          <a:xfrm>
            <a:off x="4978897" y="146416"/>
            <a:ext cx="521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歌单</a:t>
            </a:r>
            <a:r>
              <a:rPr lang="en-US" altLang="zh-CN" dirty="0"/>
              <a:t>id</a:t>
            </a:r>
            <a:r>
              <a:rPr lang="zh-CN" altLang="en-US" dirty="0"/>
              <a:t>（将其保存在全局变量的</a:t>
            </a:r>
            <a:r>
              <a:rPr lang="en-US" altLang="zh-CN" dirty="0" err="1"/>
              <a:t>songListid</a:t>
            </a:r>
            <a:r>
              <a:rPr lang="zh-CN" altLang="en-US" dirty="0"/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6E9841-6A48-4A06-93B3-0187B4AD89F2}"/>
              </a:ext>
            </a:extLst>
          </p:cNvPr>
          <p:cNvSpPr txBox="1"/>
          <p:nvPr/>
        </p:nvSpPr>
        <p:spPr>
          <a:xfrm>
            <a:off x="6424296" y="5675973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歌曲</a:t>
            </a:r>
            <a:r>
              <a:rPr lang="en-US" altLang="zh-CN" dirty="0"/>
              <a:t>id</a:t>
            </a:r>
            <a:r>
              <a:rPr lang="zh-CN" altLang="en-US" dirty="0"/>
              <a:t> （将其保存在全局变量的</a:t>
            </a:r>
            <a:r>
              <a:rPr lang="en-US" altLang="zh-CN" dirty="0" err="1"/>
              <a:t>songid</a:t>
            </a:r>
            <a:r>
              <a:rPr lang="zh-CN" altLang="en-US" dirty="0"/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AF9A2A-618B-438C-B502-BB5A40308493}"/>
              </a:ext>
            </a:extLst>
          </p:cNvPr>
          <p:cNvSpPr txBox="1"/>
          <p:nvPr/>
        </p:nvSpPr>
        <p:spPr>
          <a:xfrm>
            <a:off x="5740527" y="6219716"/>
            <a:ext cx="425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歌曲在歌单中的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（将其保存在全局变量的</a:t>
            </a:r>
            <a:r>
              <a:rPr lang="en-US" altLang="zh-CN" dirty="0" err="1"/>
              <a:t>songListsongid</a:t>
            </a:r>
            <a:r>
              <a:rPr lang="zh-CN" altLang="en-US" dirty="0"/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FEFB2A2-5879-4B83-B8DE-3CFC086680D9}"/>
              </a:ext>
            </a:extLst>
          </p:cNvPr>
          <p:cNvSpPr/>
          <p:nvPr/>
        </p:nvSpPr>
        <p:spPr>
          <a:xfrm>
            <a:off x="5261137" y="2167996"/>
            <a:ext cx="6767952" cy="333356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8F1806A-E0C2-42D7-8FED-1A10AD5B9A86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0132116" y="1327306"/>
            <a:ext cx="0" cy="84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F2A1C9D-16DD-452A-9AF8-FA4076871BD8}"/>
              </a:ext>
            </a:extLst>
          </p:cNvPr>
          <p:cNvSpPr txBox="1"/>
          <p:nvPr/>
        </p:nvSpPr>
        <p:spPr>
          <a:xfrm>
            <a:off x="8645113" y="680975"/>
            <a:ext cx="297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歌单中歌曲信息（将其保存在全局变量的</a:t>
            </a:r>
            <a:r>
              <a:rPr lang="en-US" altLang="zh-CN" dirty="0" err="1"/>
              <a:t>trackIds</a:t>
            </a:r>
            <a:r>
              <a:rPr lang="zh-CN" altLang="en-US" dirty="0"/>
              <a:t>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9E9260-8179-4B64-A352-C85C527A2F58}"/>
              </a:ext>
            </a:extLst>
          </p:cNvPr>
          <p:cNvSpPr/>
          <p:nvPr/>
        </p:nvSpPr>
        <p:spPr>
          <a:xfrm>
            <a:off x="5823755" y="1526960"/>
            <a:ext cx="727964" cy="174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BF93D2-E565-4214-B228-2189DCD2575F}"/>
              </a:ext>
            </a:extLst>
          </p:cNvPr>
          <p:cNvSpPr/>
          <p:nvPr/>
        </p:nvSpPr>
        <p:spPr>
          <a:xfrm>
            <a:off x="6350490" y="5305071"/>
            <a:ext cx="727964" cy="174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E9E9260-8179-4B64-A352-C85C527A2F58}"/>
              </a:ext>
            </a:extLst>
          </p:cNvPr>
          <p:cNvSpPr/>
          <p:nvPr/>
        </p:nvSpPr>
        <p:spPr>
          <a:xfrm>
            <a:off x="5731649" y="5300805"/>
            <a:ext cx="178270" cy="174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184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asd</dc:creator>
  <cp:lastModifiedBy>asd</cp:lastModifiedBy>
  <cp:revision>6</cp:revision>
  <dcterms:created xsi:type="dcterms:W3CDTF">2022-01-05T02:34:39Z</dcterms:created>
  <dcterms:modified xsi:type="dcterms:W3CDTF">2022-01-05T03:28:38Z</dcterms:modified>
</cp:coreProperties>
</file>