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76" r:id="rId2"/>
    <p:sldId id="277" r:id="rId3"/>
    <p:sldId id="278" r:id="rId4"/>
    <p:sldId id="27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60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603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05EA4-6289-4506-8E56-8CA4034E8EA8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A2B83-EED3-4887-9448-6CA8DE7AE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88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java.io.IOException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java.sql.Connection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java.sql.DriverManager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java.sql.ResultSet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java.sql.SQLException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java.sql.Statement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javax.servlet.ServletException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javax.servlet.annotation.WebServlet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javax.servlet.http.HttpServlet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javax.servlet.http.HttpServletRequest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javax.servlet.http.HttpServletResponse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</a:t>
            </a:r>
          </a:p>
          <a:p>
            <a:r>
              <a:rPr lang="en-US" altLang="zh-CN" dirty="0" smtClean="0"/>
              <a:t> * Servlet implementation class </a:t>
            </a:r>
            <a:r>
              <a:rPr lang="en-US" altLang="zh-CN" dirty="0" err="1" smtClean="0"/>
              <a:t>QueryServlet</a:t>
            </a:r>
            <a:endParaRPr lang="en-US" altLang="zh-CN" dirty="0" smtClean="0"/>
          </a:p>
          <a:p>
            <a:r>
              <a:rPr lang="en-US" altLang="zh-CN" dirty="0" smtClean="0"/>
              <a:t> */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WebServlet</a:t>
            </a:r>
            <a:r>
              <a:rPr lang="en-US" altLang="zh-CN" dirty="0" smtClean="0"/>
              <a:t>({ "/</a:t>
            </a:r>
            <a:r>
              <a:rPr lang="en-US" altLang="zh-CN" dirty="0" err="1" smtClean="0"/>
              <a:t>QueryServlet</a:t>
            </a:r>
            <a:r>
              <a:rPr lang="en-US" altLang="zh-CN" dirty="0" smtClean="0"/>
              <a:t>", "/query" })</a:t>
            </a:r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QueryServlet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HttpServlet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private static final long </a:t>
            </a:r>
            <a:r>
              <a:rPr lang="en-US" altLang="zh-CN" dirty="0" err="1" smtClean="0"/>
              <a:t>serialVersionUID</a:t>
            </a:r>
            <a:r>
              <a:rPr lang="en-US" altLang="zh-CN" dirty="0" smtClean="0"/>
              <a:t> = 1L;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/**</a:t>
            </a:r>
          </a:p>
          <a:p>
            <a:r>
              <a:rPr lang="en-US" altLang="zh-CN" dirty="0" smtClean="0"/>
              <a:t>	 * @see </a:t>
            </a:r>
            <a:r>
              <a:rPr lang="en-US" altLang="zh-CN" dirty="0" err="1" smtClean="0"/>
              <a:t>HttpServlet#HttpServlet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	 */</a:t>
            </a:r>
          </a:p>
          <a:p>
            <a:r>
              <a:rPr lang="en-US" altLang="zh-CN" dirty="0" smtClean="0"/>
              <a:t>	public </a:t>
            </a:r>
            <a:r>
              <a:rPr lang="en-US" altLang="zh-CN" dirty="0" err="1" smtClean="0"/>
              <a:t>QueryServlet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		super();</a:t>
            </a:r>
          </a:p>
          <a:p>
            <a:r>
              <a:rPr lang="en-US" altLang="zh-CN" dirty="0" smtClean="0"/>
              <a:t>		// TODO Auto-generated constructor stub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/**</a:t>
            </a:r>
          </a:p>
          <a:p>
            <a:r>
              <a:rPr lang="en-US" altLang="zh-CN" dirty="0" smtClean="0"/>
              <a:t>	 * @see </a:t>
            </a:r>
            <a:r>
              <a:rPr lang="en-US" altLang="zh-CN" dirty="0" err="1" smtClean="0"/>
              <a:t>HttpServlet#doGet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HttpServletRequest</a:t>
            </a:r>
            <a:r>
              <a:rPr lang="en-US" altLang="zh-CN" dirty="0" smtClean="0"/>
              <a:t> request, </a:t>
            </a:r>
            <a:r>
              <a:rPr lang="en-US" altLang="zh-CN" dirty="0" err="1" smtClean="0"/>
              <a:t>HttpServletResponse</a:t>
            </a:r>
            <a:endParaRPr lang="en-US" altLang="zh-CN" dirty="0" smtClean="0"/>
          </a:p>
          <a:p>
            <a:r>
              <a:rPr lang="en-US" altLang="zh-CN" dirty="0" smtClean="0"/>
              <a:t>	 *      response)</a:t>
            </a:r>
          </a:p>
          <a:p>
            <a:r>
              <a:rPr lang="en-US" altLang="zh-CN" dirty="0" smtClean="0"/>
              <a:t>	 */</a:t>
            </a:r>
          </a:p>
          <a:p>
            <a:r>
              <a:rPr lang="en-US" altLang="zh-CN" dirty="0" smtClean="0"/>
              <a:t>	protected void </a:t>
            </a:r>
            <a:r>
              <a:rPr lang="en-US" altLang="zh-CN" dirty="0" err="1" smtClean="0"/>
              <a:t>doGet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HttpServletRequest</a:t>
            </a:r>
            <a:r>
              <a:rPr lang="en-US" altLang="zh-CN" dirty="0" smtClean="0"/>
              <a:t> request, </a:t>
            </a:r>
            <a:r>
              <a:rPr lang="en-US" altLang="zh-CN" dirty="0" err="1" smtClean="0"/>
              <a:t>HttpServletResponse</a:t>
            </a:r>
            <a:r>
              <a:rPr lang="en-US" altLang="zh-CN" dirty="0" smtClean="0"/>
              <a:t> response)</a:t>
            </a:r>
          </a:p>
          <a:p>
            <a:r>
              <a:rPr lang="en-US" altLang="zh-CN" dirty="0" smtClean="0"/>
              <a:t>			throws </a:t>
            </a:r>
            <a:r>
              <a:rPr lang="en-US" altLang="zh-CN" dirty="0" err="1" smtClean="0"/>
              <a:t>ServletException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	// doGet1(request, response);</a:t>
            </a:r>
          </a:p>
          <a:p>
            <a:r>
              <a:rPr lang="en-US" altLang="zh-CN" dirty="0" smtClean="0"/>
              <a:t>		doGet2(request, response);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private void doGet2(</a:t>
            </a:r>
            <a:r>
              <a:rPr lang="en-US" altLang="zh-CN" dirty="0" err="1" smtClean="0"/>
              <a:t>HttpServletRequest</a:t>
            </a:r>
            <a:r>
              <a:rPr lang="en-US" altLang="zh-CN" dirty="0" smtClean="0"/>
              <a:t> request, </a:t>
            </a:r>
            <a:r>
              <a:rPr lang="en-US" altLang="zh-CN" dirty="0" err="1" smtClean="0"/>
              <a:t>HttpServletResponse</a:t>
            </a:r>
            <a:r>
              <a:rPr lang="en-US" altLang="zh-CN" dirty="0" smtClean="0"/>
              <a:t> response) {</a:t>
            </a:r>
          </a:p>
          <a:p>
            <a:r>
              <a:rPr lang="en-US" altLang="zh-CN" dirty="0" smtClean="0"/>
              <a:t>		String  </a:t>
            </a:r>
            <a:r>
              <a:rPr lang="en-US" altLang="zh-CN" dirty="0" err="1" smtClean="0"/>
              <a:t>errMsg</a:t>
            </a:r>
            <a:r>
              <a:rPr lang="en-US" altLang="zh-CN" dirty="0" smtClean="0"/>
              <a:t> = "";</a:t>
            </a:r>
          </a:p>
          <a:p>
            <a:r>
              <a:rPr lang="en-US" altLang="zh-CN" dirty="0" smtClean="0"/>
              <a:t>		// TODO Auto-generated method stub </a:t>
            </a:r>
          </a:p>
          <a:p>
            <a:r>
              <a:rPr lang="en-US" altLang="zh-CN" dirty="0" smtClean="0"/>
              <a:t>		// </a:t>
            </a:r>
            <a:r>
              <a:rPr lang="zh-CN" altLang="en-US" dirty="0" smtClean="0"/>
              <a:t>连接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用户名是</a:t>
            </a:r>
            <a:r>
              <a:rPr lang="en-US" altLang="zh-CN" dirty="0" smtClean="0"/>
              <a:t>root,</a:t>
            </a:r>
            <a:r>
              <a:rPr lang="zh-CN" altLang="en-US" dirty="0" smtClean="0"/>
              <a:t>密码为空，读取数据库的成绩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String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"</a:t>
            </a:r>
            <a:r>
              <a:rPr lang="en-US" altLang="zh-CN" dirty="0" err="1" smtClean="0"/>
              <a:t>jdbc:mysql</a:t>
            </a:r>
            <a:r>
              <a:rPr lang="en-US" altLang="zh-CN" dirty="0" smtClean="0"/>
              <a:t>://localhost:3306/</a:t>
            </a:r>
            <a:r>
              <a:rPr lang="en-US" altLang="zh-CN" dirty="0" err="1" smtClean="0"/>
              <a:t>test?useUnicode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true&amp;characterEncoding</a:t>
            </a:r>
            <a:r>
              <a:rPr lang="en-US" altLang="zh-CN" dirty="0" smtClean="0"/>
              <a:t>=utf8";</a:t>
            </a:r>
          </a:p>
          <a:p>
            <a:r>
              <a:rPr lang="en-US" altLang="zh-CN" dirty="0" smtClean="0"/>
              <a:t>		String username = "</a:t>
            </a:r>
            <a:r>
              <a:rPr lang="en-US" altLang="zh-CN" dirty="0" err="1" smtClean="0"/>
              <a:t>root",password</a:t>
            </a:r>
            <a:r>
              <a:rPr lang="en-US" altLang="zh-CN" dirty="0" smtClean="0"/>
              <a:t> = "";</a:t>
            </a:r>
          </a:p>
          <a:p>
            <a:r>
              <a:rPr lang="en-US" altLang="zh-CN" dirty="0" smtClean="0"/>
              <a:t>		try 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Class.forName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com.mysql.jdbc.Driver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		Connection con = </a:t>
            </a:r>
            <a:r>
              <a:rPr lang="en-US" altLang="zh-CN" dirty="0" err="1" smtClean="0"/>
              <a:t>DriverManager.getConnection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username, password);</a:t>
            </a:r>
          </a:p>
          <a:p>
            <a:r>
              <a:rPr lang="en-US" altLang="zh-CN" dirty="0" smtClean="0"/>
              <a:t>			Statement stat = </a:t>
            </a:r>
            <a:r>
              <a:rPr lang="en-US" altLang="zh-CN" dirty="0" err="1" smtClean="0"/>
              <a:t>con.createStatement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			String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= "select </a:t>
            </a:r>
            <a:r>
              <a:rPr lang="en-US" altLang="zh-CN" dirty="0" err="1" smtClean="0"/>
              <a:t>sname,cname,cgrade,photo</a:t>
            </a:r>
            <a:r>
              <a:rPr lang="en-US" altLang="zh-CN" dirty="0" smtClean="0"/>
              <a:t> from grade where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='" +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			+ "' and 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='" +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") + "'"; 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ResultSet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stat.executeQuery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	//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方法，迭代结果集，使用</a:t>
            </a:r>
            <a:r>
              <a:rPr lang="en-US" altLang="zh-CN" dirty="0" err="1" smtClean="0"/>
              <a:t>getXXX</a:t>
            </a:r>
            <a:r>
              <a:rPr lang="zh-CN" altLang="en-US" dirty="0" smtClean="0"/>
              <a:t>方法，获得每条记录的字段值</a:t>
            </a:r>
          </a:p>
          <a:p>
            <a:r>
              <a:rPr lang="zh-CN" altLang="en-US" dirty="0" smtClean="0"/>
              <a:t>			</a:t>
            </a:r>
            <a:r>
              <a:rPr lang="en-US" altLang="zh-CN" dirty="0" smtClean="0"/>
              <a:t>if (</a:t>
            </a:r>
            <a:r>
              <a:rPr lang="en-US" altLang="zh-CN" dirty="0" err="1" smtClean="0"/>
              <a:t>rs.next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rs.getString</a:t>
            </a:r>
            <a:r>
              <a:rPr lang="en-US" altLang="zh-CN" dirty="0" smtClean="0"/>
              <a:t>(1) + "</a:t>
            </a:r>
            <a:r>
              <a:rPr lang="zh-CN" altLang="en-US" dirty="0" smtClean="0"/>
              <a:t>所修</a:t>
            </a:r>
            <a:r>
              <a:rPr lang="en-US" altLang="zh-CN" dirty="0" smtClean="0"/>
              <a:t>" + </a:t>
            </a:r>
            <a:r>
              <a:rPr lang="en-US" altLang="zh-CN" dirty="0" err="1" smtClean="0"/>
              <a:t>rs.getString</a:t>
            </a:r>
            <a:r>
              <a:rPr lang="en-US" altLang="zh-CN" dirty="0" smtClean="0"/>
              <a:t>(2) + "</a:t>
            </a:r>
            <a:r>
              <a:rPr lang="zh-CN" altLang="en-US" dirty="0" smtClean="0"/>
              <a:t>课程的成绩为：</a:t>
            </a:r>
            <a:r>
              <a:rPr lang="en-US" altLang="zh-CN" dirty="0" smtClean="0"/>
              <a:t>" + </a:t>
            </a:r>
            <a:r>
              <a:rPr lang="en-US" altLang="zh-CN" dirty="0" err="1" smtClean="0"/>
              <a:t>rs.getString</a:t>
            </a:r>
            <a:r>
              <a:rPr lang="en-US" altLang="zh-CN" dirty="0" smtClean="0"/>
              <a:t>(3));</a:t>
            </a:r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request.setAttribute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rs.getString</a:t>
            </a:r>
            <a:r>
              <a:rPr lang="en-US" altLang="zh-CN" dirty="0" smtClean="0"/>
              <a:t>(1));</a:t>
            </a:r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request.setAttribute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cname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rs.getString</a:t>
            </a:r>
            <a:r>
              <a:rPr lang="en-US" altLang="zh-CN" dirty="0" smtClean="0"/>
              <a:t>(2));</a:t>
            </a:r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request.setAttribute</a:t>
            </a:r>
            <a:r>
              <a:rPr lang="en-US" altLang="zh-CN" dirty="0" smtClean="0"/>
              <a:t>("grade", </a:t>
            </a:r>
            <a:r>
              <a:rPr lang="en-US" altLang="zh-CN" dirty="0" err="1" smtClean="0"/>
              <a:t>rs.getString</a:t>
            </a:r>
            <a:r>
              <a:rPr lang="en-US" altLang="zh-CN" dirty="0" smtClean="0"/>
              <a:t>(3));</a:t>
            </a:r>
          </a:p>
          <a:p>
            <a:r>
              <a:rPr lang="en-US" altLang="zh-CN" dirty="0" smtClean="0"/>
              <a:t>				if (</a:t>
            </a:r>
            <a:r>
              <a:rPr lang="en-US" altLang="zh-CN" dirty="0" err="1" smtClean="0"/>
              <a:t>rs.getString</a:t>
            </a:r>
            <a:r>
              <a:rPr lang="en-US" altLang="zh-CN" dirty="0" smtClean="0"/>
              <a:t>(4).contains("://")) {</a:t>
            </a:r>
          </a:p>
          <a:p>
            <a:r>
              <a:rPr lang="en-US" altLang="zh-CN" dirty="0" smtClean="0"/>
              <a:t>					</a:t>
            </a:r>
            <a:r>
              <a:rPr lang="en-US" altLang="zh-CN" dirty="0" err="1" smtClean="0"/>
              <a:t>request.setAttribute</a:t>
            </a:r>
            <a:r>
              <a:rPr lang="en-US" altLang="zh-CN" dirty="0" smtClean="0"/>
              <a:t>("photo", </a:t>
            </a:r>
            <a:r>
              <a:rPr lang="en-US" altLang="zh-CN" dirty="0" err="1" smtClean="0"/>
              <a:t>rs.getString</a:t>
            </a:r>
            <a:r>
              <a:rPr lang="en-US" altLang="zh-CN" dirty="0" smtClean="0"/>
              <a:t>(4));</a:t>
            </a:r>
          </a:p>
          <a:p>
            <a:r>
              <a:rPr lang="en-US" altLang="zh-CN" dirty="0" smtClean="0"/>
              <a:t>				} else {</a:t>
            </a:r>
          </a:p>
          <a:p>
            <a:r>
              <a:rPr lang="en-US" altLang="zh-CN" dirty="0" smtClean="0"/>
              <a:t>					</a:t>
            </a:r>
            <a:r>
              <a:rPr lang="en-US" altLang="zh-CN" dirty="0" err="1" smtClean="0"/>
              <a:t>request.setAttribute</a:t>
            </a:r>
            <a:r>
              <a:rPr lang="en-US" altLang="zh-CN" dirty="0" smtClean="0"/>
              <a:t>("photo", "photo/" + </a:t>
            </a:r>
            <a:r>
              <a:rPr lang="en-US" altLang="zh-CN" dirty="0" err="1" smtClean="0"/>
              <a:t>rs.getString</a:t>
            </a:r>
            <a:r>
              <a:rPr lang="en-US" altLang="zh-CN" dirty="0" smtClean="0"/>
              <a:t>(4));</a:t>
            </a:r>
          </a:p>
          <a:p>
            <a:r>
              <a:rPr lang="en-US" altLang="zh-CN" dirty="0" smtClean="0"/>
              <a:t>				}</a:t>
            </a:r>
          </a:p>
          <a:p>
            <a:r>
              <a:rPr lang="en-US" altLang="zh-CN" dirty="0" smtClean="0"/>
              <a:t>			} else {</a:t>
            </a:r>
          </a:p>
          <a:p>
            <a:r>
              <a:rPr lang="en-US" altLang="zh-CN" dirty="0" smtClean="0"/>
              <a:t>				try {</a:t>
            </a:r>
          </a:p>
          <a:p>
            <a:r>
              <a:rPr lang="en-US" altLang="zh-CN" dirty="0" smtClean="0"/>
              <a:t>					</a:t>
            </a:r>
            <a:r>
              <a:rPr lang="en-US" altLang="zh-CN" dirty="0" err="1" smtClean="0"/>
              <a:t>errMsg</a:t>
            </a:r>
            <a:r>
              <a:rPr lang="en-US" altLang="zh-CN" dirty="0" smtClean="0"/>
              <a:t> = "</a:t>
            </a:r>
            <a:r>
              <a:rPr lang="zh-CN" altLang="en-US" dirty="0" smtClean="0"/>
              <a:t>学号或课程号不对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					</a:t>
            </a:r>
            <a:r>
              <a:rPr lang="en-US" altLang="zh-CN" dirty="0" err="1" smtClean="0"/>
              <a:t>request.setAttribute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errMsg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errMsg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			</a:t>
            </a:r>
            <a:r>
              <a:rPr lang="en-US" altLang="zh-CN" dirty="0" err="1" smtClean="0"/>
              <a:t>request.setAttribute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"));</a:t>
            </a:r>
          </a:p>
          <a:p>
            <a:r>
              <a:rPr lang="en-US" altLang="zh-CN" dirty="0" smtClean="0"/>
              <a:t>					</a:t>
            </a:r>
            <a:r>
              <a:rPr lang="en-US" altLang="zh-CN" dirty="0" err="1" smtClean="0"/>
              <a:t>request.setAttribute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"));</a:t>
            </a:r>
          </a:p>
          <a:p>
            <a:r>
              <a:rPr lang="en-US" altLang="zh-CN" dirty="0" smtClean="0"/>
              <a:t>					</a:t>
            </a:r>
            <a:r>
              <a:rPr lang="en-US" altLang="zh-CN" dirty="0" err="1" smtClean="0"/>
              <a:t>request.getRequestDispatcher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index.jsp</a:t>
            </a:r>
            <a:r>
              <a:rPr lang="en-US" altLang="zh-CN" dirty="0" smtClean="0"/>
              <a:t>").forward(request, response);</a:t>
            </a:r>
          </a:p>
          <a:p>
            <a:r>
              <a:rPr lang="en-US" altLang="zh-CN" dirty="0" smtClean="0"/>
              <a:t>				} catch (</a:t>
            </a:r>
            <a:r>
              <a:rPr lang="en-US" altLang="zh-CN" dirty="0" err="1" smtClean="0"/>
              <a:t>ServletException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 e) { </a:t>
            </a:r>
          </a:p>
          <a:p>
            <a:r>
              <a:rPr lang="en-US" altLang="zh-CN" dirty="0" smtClean="0"/>
              <a:t>					</a:t>
            </a:r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		}</a:t>
            </a:r>
          </a:p>
          <a:p>
            <a:r>
              <a:rPr lang="en-US" altLang="zh-CN" dirty="0" smtClean="0"/>
              <a:t>			}</a:t>
            </a:r>
          </a:p>
          <a:p>
            <a:r>
              <a:rPr lang="en-US" altLang="zh-CN" dirty="0" smtClean="0"/>
              <a:t>		} catch (</a:t>
            </a:r>
            <a:r>
              <a:rPr lang="en-US" altLang="zh-CN" dirty="0" err="1" smtClean="0"/>
              <a:t>SQLException</a:t>
            </a:r>
            <a:r>
              <a:rPr lang="en-US" altLang="zh-CN" dirty="0" smtClean="0"/>
              <a:t> se) 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数据库连接失败！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se.printStackTrace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} catch (</a:t>
            </a:r>
            <a:r>
              <a:rPr lang="en-US" altLang="zh-CN" dirty="0" err="1" smtClean="0"/>
              <a:t>ClassNotFoundException</a:t>
            </a:r>
            <a:r>
              <a:rPr lang="en-US" altLang="zh-CN" dirty="0" smtClean="0"/>
              <a:t> e) 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	try 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request.getRequestDispatcher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result.jsp</a:t>
            </a:r>
            <a:r>
              <a:rPr lang="en-US" altLang="zh-CN" dirty="0" smtClean="0"/>
              <a:t>").forward(request, response);</a:t>
            </a:r>
          </a:p>
          <a:p>
            <a:r>
              <a:rPr lang="en-US" altLang="zh-CN" dirty="0" smtClean="0"/>
              <a:t>		} catch (</a:t>
            </a:r>
            <a:r>
              <a:rPr lang="en-US" altLang="zh-CN" dirty="0" err="1" smtClean="0"/>
              <a:t>ServletException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 e) {</a:t>
            </a:r>
          </a:p>
          <a:p>
            <a:r>
              <a:rPr lang="en-US" altLang="zh-CN" dirty="0" smtClean="0"/>
              <a:t>			// TODO Auto-generated catch block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private void doGet1(</a:t>
            </a:r>
            <a:r>
              <a:rPr lang="en-US" altLang="zh-CN" dirty="0" err="1" smtClean="0"/>
              <a:t>HttpServletRequest</a:t>
            </a:r>
            <a:r>
              <a:rPr lang="en-US" altLang="zh-CN" dirty="0" smtClean="0"/>
              <a:t> request, </a:t>
            </a:r>
            <a:r>
              <a:rPr lang="en-US" altLang="zh-CN" dirty="0" err="1" smtClean="0"/>
              <a:t>HttpServletResponse</a:t>
            </a:r>
            <a:r>
              <a:rPr lang="en-US" altLang="zh-CN" dirty="0" smtClean="0"/>
              <a:t> response) throws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	// TODO Auto-generated method stub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doGet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response.setContentType</a:t>
            </a:r>
            <a:r>
              <a:rPr lang="en-US" altLang="zh-CN" dirty="0" smtClean="0"/>
              <a:t>("text/</a:t>
            </a:r>
            <a:r>
              <a:rPr lang="en-US" altLang="zh-CN" dirty="0" err="1" smtClean="0"/>
              <a:t>html;charset</a:t>
            </a:r>
            <a:r>
              <a:rPr lang="en-US" altLang="zh-CN" dirty="0" smtClean="0"/>
              <a:t>=gb2312");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response.getWriter</a:t>
            </a:r>
            <a:r>
              <a:rPr lang="en-US" altLang="zh-CN" dirty="0" smtClean="0"/>
              <a:t>().append("Served at: ").append(</a:t>
            </a:r>
            <a:r>
              <a:rPr lang="en-US" altLang="zh-CN" dirty="0" err="1" smtClean="0"/>
              <a:t>request.getContextPath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response.getWriter</a:t>
            </a:r>
            <a:r>
              <a:rPr lang="en-US" altLang="zh-CN" dirty="0" smtClean="0"/>
              <a:t>().append("&lt;p&gt;" + </a:t>
            </a:r>
            <a:r>
              <a:rPr lang="en-US" altLang="zh-CN" dirty="0" err="1" smtClean="0"/>
              <a:t>request.getRequestURL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response.getWriter</a:t>
            </a:r>
            <a:r>
              <a:rPr lang="en-US" altLang="zh-CN" dirty="0" smtClean="0"/>
              <a:t>().append("&lt;p&gt;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=" +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"));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response.getWriter</a:t>
            </a:r>
            <a:r>
              <a:rPr lang="en-US" altLang="zh-CN" dirty="0" smtClean="0"/>
              <a:t>().append("&lt;p&gt;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=" +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"));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response.getWriter</a:t>
            </a:r>
            <a:r>
              <a:rPr lang="en-US" altLang="zh-CN" dirty="0" smtClean="0"/>
              <a:t>().append("&lt;p&gt;&lt;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='photo/" +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") + ".jpg'/&gt;"); </a:t>
            </a:r>
          </a:p>
          <a:p>
            <a:r>
              <a:rPr lang="en-US" altLang="zh-CN" dirty="0" smtClean="0"/>
              <a:t>		// </a:t>
            </a:r>
            <a:r>
              <a:rPr lang="zh-CN" altLang="en-US" dirty="0" smtClean="0"/>
              <a:t>读取数据库的成绩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连接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数据库，用户名和密码都是</a:t>
            </a:r>
            <a:r>
              <a:rPr lang="en-US" altLang="zh-CN" dirty="0" smtClean="0"/>
              <a:t>root</a:t>
            </a:r>
          </a:p>
          <a:p>
            <a:r>
              <a:rPr lang="en-US" altLang="zh-CN" dirty="0" smtClean="0"/>
              <a:t>		String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"</a:t>
            </a:r>
            <a:r>
              <a:rPr lang="en-US" altLang="zh-CN" dirty="0" err="1" smtClean="0"/>
              <a:t>jdbc:mysql</a:t>
            </a:r>
            <a:r>
              <a:rPr lang="en-US" altLang="zh-CN" dirty="0" smtClean="0"/>
              <a:t>://localhost:3306/</a:t>
            </a:r>
            <a:r>
              <a:rPr lang="en-US" altLang="zh-CN" dirty="0" err="1" smtClean="0"/>
              <a:t>test?useUnicode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true&amp;characterEncoding</a:t>
            </a:r>
            <a:r>
              <a:rPr lang="en-US" altLang="zh-CN" dirty="0" smtClean="0"/>
              <a:t>=utf8";</a:t>
            </a:r>
          </a:p>
          <a:p>
            <a:r>
              <a:rPr lang="en-US" altLang="zh-CN" dirty="0" smtClean="0"/>
              <a:t>		String username = "root";</a:t>
            </a:r>
          </a:p>
          <a:p>
            <a:r>
              <a:rPr lang="en-US" altLang="zh-CN" dirty="0" smtClean="0"/>
              <a:t>		String password = "";</a:t>
            </a:r>
          </a:p>
          <a:p>
            <a:r>
              <a:rPr lang="en-US" altLang="zh-CN" dirty="0" smtClean="0"/>
              <a:t>		try 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Class.forName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com.mysql.jdbc.Driver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		Connection con = </a:t>
            </a:r>
            <a:r>
              <a:rPr lang="en-US" altLang="zh-CN" dirty="0" err="1" smtClean="0"/>
              <a:t>DriverManager.getConnection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username, password);</a:t>
            </a:r>
          </a:p>
          <a:p>
            <a:r>
              <a:rPr lang="en-US" altLang="zh-CN" dirty="0" smtClean="0"/>
              <a:t>			Statement stat = </a:t>
            </a:r>
            <a:r>
              <a:rPr lang="en-US" altLang="zh-CN" dirty="0" err="1" smtClean="0"/>
              <a:t>con.createStatement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	// </a:t>
            </a:r>
            <a:r>
              <a:rPr lang="en-US" altLang="zh-CN" dirty="0" err="1" smtClean="0"/>
              <a:t>sname,cname,cgrade,cno,sno</a:t>
            </a:r>
            <a:endParaRPr lang="en-US" altLang="zh-CN" dirty="0" smtClean="0"/>
          </a:p>
          <a:p>
            <a:r>
              <a:rPr lang="en-US" altLang="zh-CN" dirty="0" smtClean="0"/>
              <a:t>			String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= "select </a:t>
            </a:r>
            <a:r>
              <a:rPr lang="en-US" altLang="zh-CN" dirty="0" err="1" smtClean="0"/>
              <a:t>sname,cname,cgrade</a:t>
            </a:r>
            <a:r>
              <a:rPr lang="en-US" altLang="zh-CN" dirty="0" smtClean="0"/>
              <a:t> from grade where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='" +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			+ "' and 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='" +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") + "'";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ResultSet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stat.executeQuery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	//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方法，迭代结果集，使用</a:t>
            </a:r>
            <a:r>
              <a:rPr lang="en-US" altLang="zh-CN" dirty="0" err="1" smtClean="0"/>
              <a:t>getXXX</a:t>
            </a:r>
            <a:r>
              <a:rPr lang="zh-CN" altLang="en-US" dirty="0" smtClean="0"/>
              <a:t>方法，获得每条记录的字段值</a:t>
            </a:r>
          </a:p>
          <a:p>
            <a:r>
              <a:rPr lang="zh-CN" altLang="en-US" dirty="0" smtClean="0"/>
              <a:t>			</a:t>
            </a:r>
            <a:r>
              <a:rPr lang="en-US" altLang="zh-CN" dirty="0" smtClean="0"/>
              <a:t>while (</a:t>
            </a:r>
            <a:r>
              <a:rPr lang="en-US" altLang="zh-CN" dirty="0" err="1" smtClean="0"/>
              <a:t>rs.next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rs.getString</a:t>
            </a:r>
            <a:r>
              <a:rPr lang="en-US" altLang="zh-CN" dirty="0" smtClean="0"/>
              <a:t>(1) + "</a:t>
            </a:r>
            <a:r>
              <a:rPr lang="zh-CN" altLang="en-US" dirty="0" smtClean="0"/>
              <a:t>所修</a:t>
            </a:r>
            <a:r>
              <a:rPr lang="en-US" altLang="zh-CN" dirty="0" smtClean="0"/>
              <a:t>" + </a:t>
            </a:r>
            <a:r>
              <a:rPr lang="en-US" altLang="zh-CN" dirty="0" err="1" smtClean="0"/>
              <a:t>rs.getString</a:t>
            </a:r>
            <a:r>
              <a:rPr lang="en-US" altLang="zh-CN" dirty="0" smtClean="0"/>
              <a:t>(2) + "</a:t>
            </a:r>
            <a:r>
              <a:rPr lang="zh-CN" altLang="en-US" dirty="0" smtClean="0"/>
              <a:t>课程的成绩为：</a:t>
            </a:r>
            <a:r>
              <a:rPr lang="en-US" altLang="zh-CN" dirty="0" smtClean="0"/>
              <a:t>" + </a:t>
            </a:r>
            <a:r>
              <a:rPr lang="en-US" altLang="zh-CN" dirty="0" err="1" smtClean="0"/>
              <a:t>rs.getString</a:t>
            </a:r>
            <a:r>
              <a:rPr lang="en-US" altLang="zh-CN" dirty="0" smtClean="0"/>
              <a:t>(3));</a:t>
            </a:r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response.getWriter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						.append("&lt;p&gt;" + </a:t>
            </a:r>
            <a:r>
              <a:rPr lang="en-US" altLang="zh-CN" dirty="0" err="1" smtClean="0"/>
              <a:t>rs.getString</a:t>
            </a:r>
            <a:r>
              <a:rPr lang="en-US" altLang="zh-CN" dirty="0" smtClean="0"/>
              <a:t>(1) + "</a:t>
            </a:r>
            <a:r>
              <a:rPr lang="zh-CN" altLang="en-US" dirty="0" smtClean="0"/>
              <a:t>所修</a:t>
            </a:r>
            <a:r>
              <a:rPr lang="en-US" altLang="zh-CN" dirty="0" smtClean="0"/>
              <a:t>" + </a:t>
            </a:r>
            <a:r>
              <a:rPr lang="en-US" altLang="zh-CN" dirty="0" err="1" smtClean="0"/>
              <a:t>rs.getString</a:t>
            </a:r>
            <a:r>
              <a:rPr lang="en-US" altLang="zh-CN" dirty="0" smtClean="0"/>
              <a:t>(2) + "</a:t>
            </a:r>
            <a:r>
              <a:rPr lang="zh-CN" altLang="en-US" dirty="0" smtClean="0"/>
              <a:t>课程的成绩为：</a:t>
            </a:r>
            <a:r>
              <a:rPr lang="en-US" altLang="zh-CN" dirty="0" smtClean="0"/>
              <a:t>" + </a:t>
            </a:r>
            <a:r>
              <a:rPr lang="en-US" altLang="zh-CN" dirty="0" err="1" smtClean="0"/>
              <a:t>rs.getString</a:t>
            </a:r>
            <a:r>
              <a:rPr lang="en-US" altLang="zh-CN" dirty="0" smtClean="0"/>
              <a:t>(3));</a:t>
            </a:r>
          </a:p>
          <a:p>
            <a:r>
              <a:rPr lang="en-US" altLang="zh-CN" dirty="0" smtClean="0"/>
              <a:t>			}</a:t>
            </a:r>
          </a:p>
          <a:p>
            <a:r>
              <a:rPr lang="en-US" altLang="zh-CN" dirty="0" smtClean="0"/>
              <a:t>		} catch (</a:t>
            </a:r>
            <a:r>
              <a:rPr lang="en-US" altLang="zh-CN" dirty="0" err="1" smtClean="0"/>
              <a:t>SQLException</a:t>
            </a:r>
            <a:r>
              <a:rPr lang="en-US" altLang="zh-CN" dirty="0" smtClean="0"/>
              <a:t> se) 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数据库连接失败！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se.printStackTrace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} catch (</a:t>
            </a:r>
            <a:r>
              <a:rPr lang="en-US" altLang="zh-CN" dirty="0" err="1" smtClean="0"/>
              <a:t>ClassNotFoundException</a:t>
            </a:r>
            <a:r>
              <a:rPr lang="en-US" altLang="zh-CN" dirty="0" smtClean="0"/>
              <a:t> e) 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// </a:t>
            </a:r>
            <a:r>
              <a:rPr lang="en-US" altLang="zh-CN" dirty="0" err="1" smtClean="0"/>
              <a:t>response.sendRedirect</a:t>
            </a:r>
            <a:r>
              <a:rPr lang="en-US" altLang="zh-CN" dirty="0" smtClean="0"/>
              <a:t>("http://www.hao123.com");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/**</a:t>
            </a:r>
          </a:p>
          <a:p>
            <a:r>
              <a:rPr lang="en-US" altLang="zh-CN" dirty="0" smtClean="0"/>
              <a:t>	 * @see </a:t>
            </a:r>
            <a:r>
              <a:rPr lang="en-US" altLang="zh-CN" dirty="0" err="1" smtClean="0"/>
              <a:t>HttpServlet#doPost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HttpServletRequest</a:t>
            </a:r>
            <a:r>
              <a:rPr lang="en-US" altLang="zh-CN" dirty="0" smtClean="0"/>
              <a:t> request, </a:t>
            </a:r>
            <a:r>
              <a:rPr lang="en-US" altLang="zh-CN" dirty="0" err="1" smtClean="0"/>
              <a:t>HttpServletResponse</a:t>
            </a:r>
            <a:endParaRPr lang="en-US" altLang="zh-CN" dirty="0" smtClean="0"/>
          </a:p>
          <a:p>
            <a:r>
              <a:rPr lang="en-US" altLang="zh-CN" dirty="0" smtClean="0"/>
              <a:t>	 *      response)</a:t>
            </a:r>
          </a:p>
          <a:p>
            <a:r>
              <a:rPr lang="en-US" altLang="zh-CN" dirty="0" smtClean="0"/>
              <a:t>	 */</a:t>
            </a:r>
          </a:p>
          <a:p>
            <a:r>
              <a:rPr lang="en-US" altLang="zh-CN" dirty="0" smtClean="0"/>
              <a:t>	protected void </a:t>
            </a:r>
            <a:r>
              <a:rPr lang="en-US" altLang="zh-CN" dirty="0" err="1" smtClean="0"/>
              <a:t>doPost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HttpServletRequest</a:t>
            </a:r>
            <a:r>
              <a:rPr lang="en-US" altLang="zh-CN" dirty="0" smtClean="0"/>
              <a:t> request, </a:t>
            </a:r>
            <a:r>
              <a:rPr lang="en-US" altLang="zh-CN" dirty="0" err="1" smtClean="0"/>
              <a:t>HttpServletResponse</a:t>
            </a:r>
            <a:r>
              <a:rPr lang="en-US" altLang="zh-CN" dirty="0" smtClean="0"/>
              <a:t> response)</a:t>
            </a:r>
          </a:p>
          <a:p>
            <a:r>
              <a:rPr lang="en-US" altLang="zh-CN" dirty="0" smtClean="0"/>
              <a:t>			throws </a:t>
            </a:r>
            <a:r>
              <a:rPr lang="en-US" altLang="zh-CN" dirty="0" err="1" smtClean="0"/>
              <a:t>ServletException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	// TODO Auto-generated method stub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doPost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doGet</a:t>
            </a:r>
            <a:r>
              <a:rPr lang="en-US" altLang="zh-CN" dirty="0" smtClean="0"/>
              <a:t>(request, response);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A2B83-EED3-4887-9448-6CA8DE7AE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2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A2B83-EED3-4887-9448-6CA8DE7AE7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9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A2B83-EED3-4887-9448-6CA8DE7AE7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9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A2B83-EED3-4887-9448-6CA8DE7AE7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9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27584" y="3717032"/>
            <a:ext cx="7560840" cy="0"/>
          </a:xfrm>
          <a:prstGeom prst="line">
            <a:avLst/>
          </a:prstGeom>
          <a:ln w="25400"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D:\Documents\Pictures\lgxy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20" y="261864"/>
            <a:ext cx="980728" cy="980728"/>
          </a:xfrm>
          <a:prstGeom prst="rect">
            <a:avLst/>
          </a:prstGeom>
          <a:ln w="88900" cap="sq" cmpd="thickThin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63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5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0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499176" cy="1143000"/>
          </a:xfrm>
          <a:solidFill>
            <a:schemeClr val="bg1">
              <a:alpha val="0"/>
            </a:schemeClr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600" b="1" cap="none" spc="0">
                <a:ln>
                  <a:noFill/>
                </a:ln>
                <a:solidFill>
                  <a:srgbClr val="0000FF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  <a:defRPr sz="2400">
                <a:solidFill>
                  <a:schemeClr val="tx1"/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 sz="2000"/>
            </a:lvl2pPr>
            <a:lvl3pPr marL="1143000" indent="-2286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  <a:defRPr sz="1800"/>
            </a:lvl3pPr>
            <a:lvl4pPr>
              <a:lnSpc>
                <a:spcPct val="150000"/>
              </a:lnSpc>
              <a:spcBef>
                <a:spcPts val="0"/>
              </a:spcBef>
              <a:defRPr sz="1600"/>
            </a:lvl4pPr>
            <a:lvl5pPr>
              <a:lnSpc>
                <a:spcPct val="15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043608" y="1340768"/>
            <a:ext cx="7560840" cy="0"/>
          </a:xfrm>
          <a:prstGeom prst="line">
            <a:avLst/>
          </a:prstGeom>
          <a:ln w="25400"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:\Documents\Pictures\lgxy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4016"/>
            <a:ext cx="980728" cy="980728"/>
          </a:xfrm>
          <a:prstGeom prst="rect">
            <a:avLst/>
          </a:prstGeom>
          <a:ln w="88900" cap="sq" cmpd="thickThin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18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8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2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2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5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4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0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tx2">
              <a:lumMod val="20000"/>
              <a:lumOff val="80000"/>
            </a:schemeClr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3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使用</a:t>
            </a:r>
            <a:r>
              <a:rPr lang="en-US" altLang="zh-CN" dirty="0"/>
              <a:t>JDBC</a:t>
            </a:r>
            <a:r>
              <a:rPr lang="zh-CN" altLang="en-US" dirty="0"/>
              <a:t>访问数据库</a:t>
            </a:r>
          </a:p>
        </p:txBody>
      </p:sp>
      <p:sp>
        <p:nvSpPr>
          <p:cNvPr id="5" name="剪去对角的矩形 4"/>
          <p:cNvSpPr/>
          <p:nvPr/>
        </p:nvSpPr>
        <p:spPr>
          <a:xfrm>
            <a:off x="683568" y="1628800"/>
            <a:ext cx="3384376" cy="43204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2400" dirty="0" smtClean="0"/>
              <a:t>Java</a:t>
            </a:r>
            <a:r>
              <a:rPr lang="zh-CN" altLang="en-US" sz="2400" dirty="0" smtClean="0"/>
              <a:t>原生态编程方法：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50144"/>
            <a:ext cx="6743667" cy="4519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标注 7"/>
          <p:cNvSpPr/>
          <p:nvPr/>
        </p:nvSpPr>
        <p:spPr>
          <a:xfrm>
            <a:off x="6588224" y="5157192"/>
            <a:ext cx="2016224" cy="936104"/>
          </a:xfrm>
          <a:prstGeom prst="wedgeRoundRectCallout">
            <a:avLst>
              <a:gd name="adj1" fmla="val -187947"/>
              <a:gd name="adj2" fmla="val -2653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访问数据库所需要的对象在程序中创建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0722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使用</a:t>
            </a:r>
            <a:r>
              <a:rPr lang="en-US" altLang="zh-CN" dirty="0"/>
              <a:t>JDBC</a:t>
            </a:r>
            <a:r>
              <a:rPr lang="zh-CN" altLang="en-US" dirty="0"/>
              <a:t>访问数据库</a:t>
            </a:r>
          </a:p>
        </p:txBody>
      </p:sp>
      <p:sp>
        <p:nvSpPr>
          <p:cNvPr id="5" name="剪去对角的矩形 4"/>
          <p:cNvSpPr/>
          <p:nvPr/>
        </p:nvSpPr>
        <p:spPr>
          <a:xfrm>
            <a:off x="611560" y="1628800"/>
            <a:ext cx="6408712" cy="43204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2400" dirty="0" smtClean="0"/>
              <a:t>Spring</a:t>
            </a:r>
            <a:r>
              <a:rPr lang="zh-CN" altLang="en-US" sz="2400" dirty="0" smtClean="0"/>
              <a:t>框架编程方法</a:t>
            </a:r>
            <a:r>
              <a:rPr lang="en-US" altLang="zh-CN" sz="2400" dirty="0" smtClean="0"/>
              <a:t>(</a:t>
            </a:r>
            <a:r>
              <a:rPr lang="zh-CN" altLang="en-US" sz="2400" dirty="0"/>
              <a:t>依赖</a:t>
            </a:r>
            <a:r>
              <a:rPr lang="zh-CN" altLang="en-US" sz="2400" dirty="0" smtClean="0"/>
              <a:t>注入第三方框架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74" y="3140968"/>
            <a:ext cx="778356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曲线连接符 8"/>
          <p:cNvCxnSpPr/>
          <p:nvPr/>
        </p:nvCxnSpPr>
        <p:spPr>
          <a:xfrm rot="16200000" flipH="1">
            <a:off x="2879812" y="3609020"/>
            <a:ext cx="2160240" cy="2088232"/>
          </a:xfrm>
          <a:prstGeom prst="curvedConnector3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560" y="2348880"/>
            <a:ext cx="763284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框架配置文件</a:t>
            </a:r>
            <a:r>
              <a:rPr lang="en-US" altLang="zh-CN" dirty="0" smtClean="0"/>
              <a:t>springmvc.xml</a:t>
            </a:r>
            <a:r>
              <a:rPr lang="zh-CN" altLang="en-US" dirty="0"/>
              <a:t>中</a:t>
            </a:r>
            <a:r>
              <a:rPr lang="zh-CN" altLang="en-US" dirty="0" smtClean="0"/>
              <a:t>利用第三方框架提供的实现配置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组件：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9532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使用</a:t>
            </a:r>
            <a:r>
              <a:rPr lang="en-US" altLang="zh-CN" dirty="0"/>
              <a:t>JDBC</a:t>
            </a:r>
            <a:r>
              <a:rPr lang="zh-CN" altLang="en-US" dirty="0"/>
              <a:t>访问数据库</a:t>
            </a:r>
          </a:p>
        </p:txBody>
      </p:sp>
      <p:sp>
        <p:nvSpPr>
          <p:cNvPr id="5" name="剪去对角的矩形 4"/>
          <p:cNvSpPr/>
          <p:nvPr/>
        </p:nvSpPr>
        <p:spPr>
          <a:xfrm>
            <a:off x="467544" y="1655137"/>
            <a:ext cx="6408712" cy="43204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2400" dirty="0" smtClean="0"/>
              <a:t>Spring</a:t>
            </a:r>
            <a:r>
              <a:rPr lang="zh-CN" altLang="en-US" sz="2400" dirty="0" smtClean="0"/>
              <a:t>框架编程方法</a:t>
            </a:r>
            <a:r>
              <a:rPr lang="en-US" altLang="zh-CN" sz="2400" dirty="0" smtClean="0"/>
              <a:t>(</a:t>
            </a:r>
            <a:r>
              <a:rPr lang="zh-CN" altLang="en-US" sz="2400" dirty="0"/>
              <a:t>依赖</a:t>
            </a:r>
            <a:r>
              <a:rPr lang="zh-CN" altLang="en-US" sz="2400" dirty="0" smtClean="0"/>
              <a:t>注入第三方框架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70659"/>
            <a:ext cx="828252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标注 5"/>
          <p:cNvSpPr/>
          <p:nvPr/>
        </p:nvSpPr>
        <p:spPr>
          <a:xfrm>
            <a:off x="5868144" y="5229200"/>
            <a:ext cx="2808312" cy="936104"/>
          </a:xfrm>
          <a:prstGeom prst="wedgeRoundRectCallout">
            <a:avLst>
              <a:gd name="adj1" fmla="val -161811"/>
              <a:gd name="adj2" fmla="val -30598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访问数据库所需要的对象由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容器根据配置情况创建后注入。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4195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使用</a:t>
            </a:r>
            <a:r>
              <a:rPr lang="en-US" altLang="zh-CN" dirty="0"/>
              <a:t>JDBC</a:t>
            </a:r>
            <a:r>
              <a:rPr lang="zh-CN" altLang="en-US" dirty="0"/>
              <a:t>访问数据库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899" y="4050896"/>
            <a:ext cx="3880605" cy="2137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20888"/>
            <a:ext cx="5134007" cy="376733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115616" y="6309320"/>
            <a:ext cx="2808312" cy="36004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dirty="0"/>
              <a:t>Java</a:t>
            </a:r>
            <a:r>
              <a:rPr lang="zh-CN" altLang="en-US" dirty="0"/>
              <a:t>原生态编程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96136" y="6309320"/>
            <a:ext cx="2808312" cy="36004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dirty="0"/>
              <a:t>Spring</a:t>
            </a:r>
            <a:r>
              <a:rPr lang="zh-CN" altLang="en-US" dirty="0" smtClean="0"/>
              <a:t>框架依赖</a:t>
            </a:r>
            <a:r>
              <a:rPr lang="zh-CN" altLang="en-US" dirty="0"/>
              <a:t>注入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15616" y="1628800"/>
            <a:ext cx="669674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 smtClean="0"/>
              <a:t>两种实现</a:t>
            </a:r>
            <a:r>
              <a:rPr lang="zh-CN" altLang="en-US" sz="2000" b="1" dirty="0"/>
              <a:t>方法</a:t>
            </a:r>
            <a:r>
              <a:rPr lang="zh-CN" altLang="en-US" sz="2000" b="1" dirty="0" smtClean="0"/>
              <a:t>对比</a:t>
            </a:r>
            <a:endParaRPr lang="zh-CN" altLang="en-US" sz="20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220072" y="2458225"/>
            <a:ext cx="3888432" cy="1546839"/>
            <a:chOff x="5220072" y="2458225"/>
            <a:chExt cx="3888432" cy="154683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458225"/>
              <a:ext cx="3888432" cy="154683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5544000" y="3501008"/>
              <a:ext cx="1008112" cy="1550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6156176" y="2708920"/>
              <a:ext cx="1296144" cy="108012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872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</TotalTime>
  <Words>166</Words>
  <Application>Microsoft Office PowerPoint</Application>
  <PresentationFormat>全屏显示(4:3)</PresentationFormat>
  <Paragraphs>157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使用JDBC访问数据库</vt:lpstr>
      <vt:lpstr>使用JDBC访问数据库</vt:lpstr>
      <vt:lpstr>使用JDBC访问数据库</vt:lpstr>
      <vt:lpstr>使用JDBC访问数据库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JAVAEE框架技术课程概述</dc:title>
  <dc:creator>Administrator</dc:creator>
  <cp:lastModifiedBy>xj</cp:lastModifiedBy>
  <cp:revision>226</cp:revision>
  <dcterms:created xsi:type="dcterms:W3CDTF">2019-09-01T12:10:24Z</dcterms:created>
  <dcterms:modified xsi:type="dcterms:W3CDTF">2019-11-03T14:04:52Z</dcterms:modified>
</cp:coreProperties>
</file>