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9" r:id="rId3"/>
    <p:sldId id="258" r:id="rId4"/>
    <p:sldId id="277" r:id="rId5"/>
    <p:sldId id="781" r:id="rId6"/>
    <p:sldId id="782" r:id="rId7"/>
    <p:sldId id="265" r:id="rId8"/>
    <p:sldId id="774" r:id="rId9"/>
    <p:sldId id="780" r:id="rId10"/>
    <p:sldId id="266" r:id="rId11"/>
    <p:sldId id="263" r:id="rId12"/>
    <p:sldId id="278" r:id="rId13"/>
    <p:sldId id="783" r:id="rId14"/>
    <p:sldId id="264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jm" initials="x" lastIdx="1" clrIdx="0">
    <p:extLst>
      <p:ext uri="{19B8F6BF-5375-455C-9EA6-DF929625EA0E}">
        <p15:presenceInfo xmlns:p15="http://schemas.microsoft.com/office/powerpoint/2012/main" userId="xj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304" autoAdjust="0"/>
  </p:normalViewPr>
  <p:slideViewPr>
    <p:cSldViewPr snapToGrid="0">
      <p:cViewPr varScale="1">
        <p:scale>
          <a:sx n="112" d="100"/>
          <a:sy n="112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6T09:32:44.94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tangpai.com/" TargetMode="External"/><Relationship Id="rId1" Type="http://schemas.openxmlformats.org/officeDocument/2006/relationships/hyperlink" Target="http://yx.ityxb.com/" TargetMode="Externa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tangpai.com/" TargetMode="External"/><Relationship Id="rId1" Type="http://schemas.openxmlformats.org/officeDocument/2006/relationships/hyperlink" Target="http://yx.ityxb.com/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19D53-5DC0-423D-8ABB-D3ED68995C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BD597BBC-4734-4B32-B97A-4B18CB0E5D3C}">
      <dgm:prSet/>
      <dgm:spPr/>
      <dgm:t>
        <a:bodyPr/>
        <a:lstStyle/>
        <a:p>
          <a:r>
            <a:rPr lang="zh-CN" dirty="0"/>
            <a:t>课程所属地位</a:t>
          </a:r>
        </a:p>
      </dgm:t>
    </dgm:pt>
    <dgm:pt modelId="{F522EACE-B494-44A0-A57E-000A670EF331}" type="parTrans" cxnId="{4CD6C04B-F4A9-439B-8F0A-4F60F456B43B}">
      <dgm:prSet/>
      <dgm:spPr/>
      <dgm:t>
        <a:bodyPr/>
        <a:lstStyle/>
        <a:p>
          <a:endParaRPr lang="zh-CN" altLang="en-US"/>
        </a:p>
      </dgm:t>
    </dgm:pt>
    <dgm:pt modelId="{14A45E68-8963-4AB7-B776-5B2ECDE301F7}" type="sibTrans" cxnId="{4CD6C04B-F4A9-439B-8F0A-4F60F456B43B}">
      <dgm:prSet/>
      <dgm:spPr/>
      <dgm:t>
        <a:bodyPr/>
        <a:lstStyle/>
        <a:p>
          <a:endParaRPr lang="zh-CN" altLang="en-US"/>
        </a:p>
      </dgm:t>
    </dgm:pt>
    <dgm:pt modelId="{5A78B159-C39B-4BCC-A206-6837CB100DFB}">
      <dgm:prSet/>
      <dgm:spPr/>
      <dgm:t>
        <a:bodyPr/>
        <a:lstStyle/>
        <a:p>
          <a:r>
            <a:rPr lang="zh-CN"/>
            <a:t>课程教学目标</a:t>
          </a:r>
        </a:p>
      </dgm:t>
    </dgm:pt>
    <dgm:pt modelId="{60975592-82D2-4514-B50B-E7E112600189}" type="parTrans" cxnId="{3F314ECF-A5B6-436B-AF68-8D810CAC1D62}">
      <dgm:prSet/>
      <dgm:spPr/>
      <dgm:t>
        <a:bodyPr/>
        <a:lstStyle/>
        <a:p>
          <a:endParaRPr lang="zh-CN" altLang="en-US"/>
        </a:p>
      </dgm:t>
    </dgm:pt>
    <dgm:pt modelId="{410985C4-4C1B-4CB2-8B66-A7960504C996}" type="sibTrans" cxnId="{3F314ECF-A5B6-436B-AF68-8D810CAC1D62}">
      <dgm:prSet/>
      <dgm:spPr/>
      <dgm:t>
        <a:bodyPr/>
        <a:lstStyle/>
        <a:p>
          <a:endParaRPr lang="zh-CN" altLang="en-US"/>
        </a:p>
      </dgm:t>
    </dgm:pt>
    <dgm:pt modelId="{B2759329-297D-44A3-A7D1-2CF815E4F4EF}">
      <dgm:prSet/>
      <dgm:spPr/>
      <dgm:t>
        <a:bodyPr/>
        <a:lstStyle/>
        <a:p>
          <a:r>
            <a:rPr lang="zh-CN"/>
            <a:t>教学方法</a:t>
          </a:r>
        </a:p>
      </dgm:t>
    </dgm:pt>
    <dgm:pt modelId="{6371D707-BF13-469A-B7BB-2C64D992F9B1}" type="parTrans" cxnId="{4E54B1D6-E9B8-43FB-B70F-A5EED2487B70}">
      <dgm:prSet/>
      <dgm:spPr/>
      <dgm:t>
        <a:bodyPr/>
        <a:lstStyle/>
        <a:p>
          <a:endParaRPr lang="zh-CN" altLang="en-US"/>
        </a:p>
      </dgm:t>
    </dgm:pt>
    <dgm:pt modelId="{82B7CA1E-4098-48C2-A619-E129BBB3D1B1}" type="sibTrans" cxnId="{4E54B1D6-E9B8-43FB-B70F-A5EED2487B70}">
      <dgm:prSet/>
      <dgm:spPr/>
      <dgm:t>
        <a:bodyPr/>
        <a:lstStyle/>
        <a:p>
          <a:endParaRPr lang="zh-CN" altLang="en-US"/>
        </a:p>
      </dgm:t>
    </dgm:pt>
    <dgm:pt modelId="{2B130C16-7EE5-414C-9367-5D176C47659C}">
      <dgm:prSet/>
      <dgm:spPr/>
      <dgm:t>
        <a:bodyPr/>
        <a:lstStyle/>
        <a:p>
          <a:r>
            <a:rPr lang="zh-CN"/>
            <a:t>线上平台的使用</a:t>
          </a:r>
        </a:p>
      </dgm:t>
    </dgm:pt>
    <dgm:pt modelId="{DCBCE56D-57E5-4194-AD6F-3BBAED157C59}" type="parTrans" cxnId="{CA6BB376-6BE5-4281-89B8-9509ABB8A1BC}">
      <dgm:prSet/>
      <dgm:spPr/>
      <dgm:t>
        <a:bodyPr/>
        <a:lstStyle/>
        <a:p>
          <a:endParaRPr lang="zh-CN" altLang="en-US"/>
        </a:p>
      </dgm:t>
    </dgm:pt>
    <dgm:pt modelId="{199C0ED3-5D37-4B14-BEC8-E0C26B74DD00}" type="sibTrans" cxnId="{CA6BB376-6BE5-4281-89B8-9509ABB8A1BC}">
      <dgm:prSet/>
      <dgm:spPr/>
      <dgm:t>
        <a:bodyPr/>
        <a:lstStyle/>
        <a:p>
          <a:endParaRPr lang="zh-CN" altLang="en-US"/>
        </a:p>
      </dgm:t>
    </dgm:pt>
    <dgm:pt modelId="{7BEDCA76-A661-4DA1-9C94-64113328FD78}">
      <dgm:prSet/>
      <dgm:spPr/>
      <dgm:t>
        <a:bodyPr/>
        <a:lstStyle/>
        <a:p>
          <a:r>
            <a:rPr lang="zh-CN"/>
            <a:t>课程考核方式</a:t>
          </a:r>
        </a:p>
      </dgm:t>
    </dgm:pt>
    <dgm:pt modelId="{48C6D2DE-C7EE-4B68-952D-5D74B2D03D5E}" type="parTrans" cxnId="{BEEFB63A-0650-4636-A949-CCA7C316FC86}">
      <dgm:prSet/>
      <dgm:spPr/>
      <dgm:t>
        <a:bodyPr/>
        <a:lstStyle/>
        <a:p>
          <a:endParaRPr lang="zh-CN" altLang="en-US"/>
        </a:p>
      </dgm:t>
    </dgm:pt>
    <dgm:pt modelId="{FCD17880-01CB-4646-9569-97E3072B8D08}" type="sibTrans" cxnId="{BEEFB63A-0650-4636-A949-CCA7C316FC86}">
      <dgm:prSet/>
      <dgm:spPr/>
      <dgm:t>
        <a:bodyPr/>
        <a:lstStyle/>
        <a:p>
          <a:endParaRPr lang="zh-CN" altLang="en-US"/>
        </a:p>
      </dgm:t>
    </dgm:pt>
    <dgm:pt modelId="{C943B700-798C-40C2-9CFD-25E8228CDC67}">
      <dgm:prSet/>
      <dgm:spPr/>
      <dgm:t>
        <a:bodyPr/>
        <a:lstStyle/>
        <a:p>
          <a:r>
            <a:rPr lang="zh-CN"/>
            <a:t>教学主要内容</a:t>
          </a:r>
        </a:p>
      </dgm:t>
    </dgm:pt>
    <dgm:pt modelId="{AD372DD7-2C78-490D-9219-0BCDA7E1BA4A}" type="parTrans" cxnId="{AAE92FB1-E407-4C9F-8CE2-231D9D99FE50}">
      <dgm:prSet/>
      <dgm:spPr/>
      <dgm:t>
        <a:bodyPr/>
        <a:lstStyle/>
        <a:p>
          <a:endParaRPr lang="zh-CN" altLang="en-US"/>
        </a:p>
      </dgm:t>
    </dgm:pt>
    <dgm:pt modelId="{96CA2D2D-177F-4371-BB81-59BA81873DBA}" type="sibTrans" cxnId="{AAE92FB1-E407-4C9F-8CE2-231D9D99FE50}">
      <dgm:prSet/>
      <dgm:spPr/>
      <dgm:t>
        <a:bodyPr/>
        <a:lstStyle/>
        <a:p>
          <a:endParaRPr lang="zh-CN" altLang="en-US"/>
        </a:p>
      </dgm:t>
    </dgm:pt>
    <dgm:pt modelId="{FE17E370-2DCF-45D5-8CFB-555412F6C599}" type="pres">
      <dgm:prSet presAssocID="{DA919D53-5DC0-423D-8ABB-D3ED68995C33}" presName="linear" presStyleCnt="0">
        <dgm:presLayoutVars>
          <dgm:animLvl val="lvl"/>
          <dgm:resizeHandles val="exact"/>
        </dgm:presLayoutVars>
      </dgm:prSet>
      <dgm:spPr/>
    </dgm:pt>
    <dgm:pt modelId="{BE12CE38-6A26-42B6-989A-543396C37E11}" type="pres">
      <dgm:prSet presAssocID="{BD597BBC-4734-4B32-B97A-4B18CB0E5D3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DFFBF4D-85DD-4D52-B0ED-EB4B8EFEAF22}" type="pres">
      <dgm:prSet presAssocID="{14A45E68-8963-4AB7-B776-5B2ECDE301F7}" presName="spacer" presStyleCnt="0"/>
      <dgm:spPr/>
    </dgm:pt>
    <dgm:pt modelId="{ACFDD797-A408-4E38-A802-A0ECD895B10A}" type="pres">
      <dgm:prSet presAssocID="{5A78B159-C39B-4BCC-A206-6837CB100DF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9FE215E-5585-44F1-A943-B3AE905431A2}" type="pres">
      <dgm:prSet presAssocID="{410985C4-4C1B-4CB2-8B66-A7960504C996}" presName="spacer" presStyleCnt="0"/>
      <dgm:spPr/>
    </dgm:pt>
    <dgm:pt modelId="{3E0E0C23-3EDA-497B-B632-4ACDB35B602A}" type="pres">
      <dgm:prSet presAssocID="{B2759329-297D-44A3-A7D1-2CF815E4F4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35BECFC-07E3-4C45-A780-7626F34E62F9}" type="pres">
      <dgm:prSet presAssocID="{82B7CA1E-4098-48C2-A619-E129BBB3D1B1}" presName="spacer" presStyleCnt="0"/>
      <dgm:spPr/>
    </dgm:pt>
    <dgm:pt modelId="{E56FD5F8-DE8D-4ACA-BFEB-6E82B08F4E5D}" type="pres">
      <dgm:prSet presAssocID="{2B130C16-7EE5-414C-9367-5D176C47659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499865-126F-4D43-B9BB-ED03612D3962}" type="pres">
      <dgm:prSet presAssocID="{199C0ED3-5D37-4B14-BEC8-E0C26B74DD00}" presName="spacer" presStyleCnt="0"/>
      <dgm:spPr/>
    </dgm:pt>
    <dgm:pt modelId="{41748DB9-988D-4B5B-B714-9643FE6AB7F2}" type="pres">
      <dgm:prSet presAssocID="{7BEDCA76-A661-4DA1-9C94-64113328FD7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C481604-355E-47F4-AAE5-560215B7EDB0}" type="pres">
      <dgm:prSet presAssocID="{FCD17880-01CB-4646-9569-97E3072B8D08}" presName="spacer" presStyleCnt="0"/>
      <dgm:spPr/>
    </dgm:pt>
    <dgm:pt modelId="{7287455C-8EDA-4986-8668-66B69C27A3F1}" type="pres">
      <dgm:prSet presAssocID="{C943B700-798C-40C2-9CFD-25E8228CDC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2ACF31D-18EC-474F-969C-78AE727DB3D1}" type="presOf" srcId="{5A78B159-C39B-4BCC-A206-6837CB100DFB}" destId="{ACFDD797-A408-4E38-A802-A0ECD895B10A}" srcOrd="0" destOrd="0" presId="urn:microsoft.com/office/officeart/2005/8/layout/vList2"/>
    <dgm:cxn modelId="{BEEFB63A-0650-4636-A949-CCA7C316FC86}" srcId="{DA919D53-5DC0-423D-8ABB-D3ED68995C33}" destId="{7BEDCA76-A661-4DA1-9C94-64113328FD78}" srcOrd="4" destOrd="0" parTransId="{48C6D2DE-C7EE-4B68-952D-5D74B2D03D5E}" sibTransId="{FCD17880-01CB-4646-9569-97E3072B8D08}"/>
    <dgm:cxn modelId="{4CD6C04B-F4A9-439B-8F0A-4F60F456B43B}" srcId="{DA919D53-5DC0-423D-8ABB-D3ED68995C33}" destId="{BD597BBC-4734-4B32-B97A-4B18CB0E5D3C}" srcOrd="0" destOrd="0" parTransId="{F522EACE-B494-44A0-A57E-000A670EF331}" sibTransId="{14A45E68-8963-4AB7-B776-5B2ECDE301F7}"/>
    <dgm:cxn modelId="{CA6BB376-6BE5-4281-89B8-9509ABB8A1BC}" srcId="{DA919D53-5DC0-423D-8ABB-D3ED68995C33}" destId="{2B130C16-7EE5-414C-9367-5D176C47659C}" srcOrd="3" destOrd="0" parTransId="{DCBCE56D-57E5-4194-AD6F-3BBAED157C59}" sibTransId="{199C0ED3-5D37-4B14-BEC8-E0C26B74DD00}"/>
    <dgm:cxn modelId="{E7A3FC9C-FAC0-410E-B48D-091A5E35839D}" type="presOf" srcId="{7BEDCA76-A661-4DA1-9C94-64113328FD78}" destId="{41748DB9-988D-4B5B-B714-9643FE6AB7F2}" srcOrd="0" destOrd="0" presId="urn:microsoft.com/office/officeart/2005/8/layout/vList2"/>
    <dgm:cxn modelId="{1F025BA5-F68C-4B71-9ACB-89033212D993}" type="presOf" srcId="{DA919D53-5DC0-423D-8ABB-D3ED68995C33}" destId="{FE17E370-2DCF-45D5-8CFB-555412F6C599}" srcOrd="0" destOrd="0" presId="urn:microsoft.com/office/officeart/2005/8/layout/vList2"/>
    <dgm:cxn modelId="{AAE92FB1-E407-4C9F-8CE2-231D9D99FE50}" srcId="{DA919D53-5DC0-423D-8ABB-D3ED68995C33}" destId="{C943B700-798C-40C2-9CFD-25E8228CDC67}" srcOrd="5" destOrd="0" parTransId="{AD372DD7-2C78-490D-9219-0BCDA7E1BA4A}" sibTransId="{96CA2D2D-177F-4371-BB81-59BA81873DBA}"/>
    <dgm:cxn modelId="{A3EF85B2-4F72-46BC-A167-ADA88F3C766C}" type="presOf" srcId="{2B130C16-7EE5-414C-9367-5D176C47659C}" destId="{E56FD5F8-DE8D-4ACA-BFEB-6E82B08F4E5D}" srcOrd="0" destOrd="0" presId="urn:microsoft.com/office/officeart/2005/8/layout/vList2"/>
    <dgm:cxn modelId="{F895F9BB-587B-49D1-B9F4-9A03BF8FBA18}" type="presOf" srcId="{BD597BBC-4734-4B32-B97A-4B18CB0E5D3C}" destId="{BE12CE38-6A26-42B6-989A-543396C37E11}" srcOrd="0" destOrd="0" presId="urn:microsoft.com/office/officeart/2005/8/layout/vList2"/>
    <dgm:cxn modelId="{3F314ECF-A5B6-436B-AF68-8D810CAC1D62}" srcId="{DA919D53-5DC0-423D-8ABB-D3ED68995C33}" destId="{5A78B159-C39B-4BCC-A206-6837CB100DFB}" srcOrd="1" destOrd="0" parTransId="{60975592-82D2-4514-B50B-E7E112600189}" sibTransId="{410985C4-4C1B-4CB2-8B66-A7960504C996}"/>
    <dgm:cxn modelId="{4E54B1D6-E9B8-43FB-B70F-A5EED2487B70}" srcId="{DA919D53-5DC0-423D-8ABB-D3ED68995C33}" destId="{B2759329-297D-44A3-A7D1-2CF815E4F4EF}" srcOrd="2" destOrd="0" parTransId="{6371D707-BF13-469A-B7BB-2C64D992F9B1}" sibTransId="{82B7CA1E-4098-48C2-A619-E129BBB3D1B1}"/>
    <dgm:cxn modelId="{81B18BD9-9953-49DA-9B3A-CCD74EF9CCA4}" type="presOf" srcId="{B2759329-297D-44A3-A7D1-2CF815E4F4EF}" destId="{3E0E0C23-3EDA-497B-B632-4ACDB35B602A}" srcOrd="0" destOrd="0" presId="urn:microsoft.com/office/officeart/2005/8/layout/vList2"/>
    <dgm:cxn modelId="{A55D9AE1-016D-4FE9-B3B2-4DF54FD2E16E}" type="presOf" srcId="{C943B700-798C-40C2-9CFD-25E8228CDC67}" destId="{7287455C-8EDA-4986-8668-66B69C27A3F1}" srcOrd="0" destOrd="0" presId="urn:microsoft.com/office/officeart/2005/8/layout/vList2"/>
    <dgm:cxn modelId="{D639C500-9E7D-4EFD-AE82-92A1F9542FAC}" type="presParOf" srcId="{FE17E370-2DCF-45D5-8CFB-555412F6C599}" destId="{BE12CE38-6A26-42B6-989A-543396C37E11}" srcOrd="0" destOrd="0" presId="urn:microsoft.com/office/officeart/2005/8/layout/vList2"/>
    <dgm:cxn modelId="{752C96D7-5222-46DF-B6F1-3302094A9BB3}" type="presParOf" srcId="{FE17E370-2DCF-45D5-8CFB-555412F6C599}" destId="{8DFFBF4D-85DD-4D52-B0ED-EB4B8EFEAF22}" srcOrd="1" destOrd="0" presId="urn:microsoft.com/office/officeart/2005/8/layout/vList2"/>
    <dgm:cxn modelId="{9A625973-8509-4EC2-9A2B-BDFD6974F89E}" type="presParOf" srcId="{FE17E370-2DCF-45D5-8CFB-555412F6C599}" destId="{ACFDD797-A408-4E38-A802-A0ECD895B10A}" srcOrd="2" destOrd="0" presId="urn:microsoft.com/office/officeart/2005/8/layout/vList2"/>
    <dgm:cxn modelId="{1F363506-7FA9-4947-BADA-FF287CD74D89}" type="presParOf" srcId="{FE17E370-2DCF-45D5-8CFB-555412F6C599}" destId="{49FE215E-5585-44F1-A943-B3AE905431A2}" srcOrd="3" destOrd="0" presId="urn:microsoft.com/office/officeart/2005/8/layout/vList2"/>
    <dgm:cxn modelId="{964EFD56-40D4-40BC-97ED-0F86EBB43633}" type="presParOf" srcId="{FE17E370-2DCF-45D5-8CFB-555412F6C599}" destId="{3E0E0C23-3EDA-497B-B632-4ACDB35B602A}" srcOrd="4" destOrd="0" presId="urn:microsoft.com/office/officeart/2005/8/layout/vList2"/>
    <dgm:cxn modelId="{90ADD6F9-922C-4928-90BD-A4253EE40EE8}" type="presParOf" srcId="{FE17E370-2DCF-45D5-8CFB-555412F6C599}" destId="{335BECFC-07E3-4C45-A780-7626F34E62F9}" srcOrd="5" destOrd="0" presId="urn:microsoft.com/office/officeart/2005/8/layout/vList2"/>
    <dgm:cxn modelId="{76DC913F-8533-44A0-97FC-4AF70F6CF5B6}" type="presParOf" srcId="{FE17E370-2DCF-45D5-8CFB-555412F6C599}" destId="{E56FD5F8-DE8D-4ACA-BFEB-6E82B08F4E5D}" srcOrd="6" destOrd="0" presId="urn:microsoft.com/office/officeart/2005/8/layout/vList2"/>
    <dgm:cxn modelId="{728E11AF-74CC-4B7E-860D-6696892A94C9}" type="presParOf" srcId="{FE17E370-2DCF-45D5-8CFB-555412F6C599}" destId="{BB499865-126F-4D43-B9BB-ED03612D3962}" srcOrd="7" destOrd="0" presId="urn:microsoft.com/office/officeart/2005/8/layout/vList2"/>
    <dgm:cxn modelId="{FAE2ACD2-FC84-42A7-96EF-76EFC56B18A6}" type="presParOf" srcId="{FE17E370-2DCF-45D5-8CFB-555412F6C599}" destId="{41748DB9-988D-4B5B-B714-9643FE6AB7F2}" srcOrd="8" destOrd="0" presId="urn:microsoft.com/office/officeart/2005/8/layout/vList2"/>
    <dgm:cxn modelId="{BF9B57F3-E944-4CF4-A412-2BFD450E388B}" type="presParOf" srcId="{FE17E370-2DCF-45D5-8CFB-555412F6C599}" destId="{FC481604-355E-47F4-AAE5-560215B7EDB0}" srcOrd="9" destOrd="0" presId="urn:microsoft.com/office/officeart/2005/8/layout/vList2"/>
    <dgm:cxn modelId="{0621B710-3AC6-4126-BFEB-0DC73B5B4F67}" type="presParOf" srcId="{FE17E370-2DCF-45D5-8CFB-555412F6C599}" destId="{7287455C-8EDA-4986-8668-66B69C27A3F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9A8311-8C22-4581-856A-6DAFD402DF3D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E3E9A4A-5B9D-48C3-BA45-71EAD7D9D576}">
      <dgm:prSet/>
      <dgm:spPr/>
      <dgm:t>
        <a:bodyPr/>
        <a:lstStyle/>
        <a:p>
          <a:r>
            <a:rPr lang="zh-CN" altLang="en-US" b="1" dirty="0"/>
            <a:t>本课程是面向</a:t>
          </a:r>
          <a:r>
            <a:rPr lang="zh-CN" b="1" dirty="0"/>
            <a:t>计算机专业</a:t>
          </a:r>
          <a:r>
            <a:rPr lang="zh-CN" altLang="en-US" b="1" dirty="0"/>
            <a:t>开设</a:t>
          </a:r>
          <a:r>
            <a:rPr lang="zh-CN" b="1" dirty="0"/>
            <a:t>的一门</a:t>
          </a:r>
          <a:r>
            <a:rPr lang="zh-CN" altLang="en-US" b="1" dirty="0"/>
            <a:t>重要的专业选</a:t>
          </a:r>
          <a:r>
            <a:rPr lang="zh-CN" b="1" dirty="0"/>
            <a:t>修课。</a:t>
          </a:r>
          <a:endParaRPr lang="zh-CN" dirty="0"/>
        </a:p>
      </dgm:t>
    </dgm:pt>
    <dgm:pt modelId="{CF293723-2BB9-4737-8400-D997F66D9A5C}" type="parTrans" cxnId="{35ECCFE8-2160-4657-BE8D-160D84957983}">
      <dgm:prSet/>
      <dgm:spPr/>
      <dgm:t>
        <a:bodyPr/>
        <a:lstStyle/>
        <a:p>
          <a:endParaRPr lang="zh-CN" altLang="en-US"/>
        </a:p>
      </dgm:t>
    </dgm:pt>
    <dgm:pt modelId="{A9939588-A766-478D-AEFB-C2833B4A235E}" type="sibTrans" cxnId="{35ECCFE8-2160-4657-BE8D-160D84957983}">
      <dgm:prSet/>
      <dgm:spPr/>
      <dgm:t>
        <a:bodyPr/>
        <a:lstStyle/>
        <a:p>
          <a:endParaRPr lang="zh-CN" altLang="en-US"/>
        </a:p>
      </dgm:t>
    </dgm:pt>
    <dgm:pt modelId="{2CBAC841-A4DA-432E-8BB0-2B69F7A9A8E0}">
      <dgm:prSet/>
      <dgm:spPr/>
      <dgm:t>
        <a:bodyPr/>
        <a:lstStyle/>
        <a:p>
          <a:r>
            <a:rPr lang="zh-CN" altLang="en-US" b="1" dirty="0"/>
            <a:t>是基于</a:t>
          </a:r>
          <a:r>
            <a:rPr lang="en-US" altLang="zh-CN" b="1" dirty="0"/>
            <a:t>Java</a:t>
          </a:r>
          <a:r>
            <a:rPr lang="zh-CN" altLang="en-US" b="1" dirty="0"/>
            <a:t>语言开发企业级项目的应用型课程</a:t>
          </a:r>
          <a:r>
            <a:rPr lang="zh-CN" b="1" dirty="0"/>
            <a:t>。</a:t>
          </a:r>
          <a:endParaRPr lang="zh-CN" dirty="0"/>
        </a:p>
      </dgm:t>
    </dgm:pt>
    <dgm:pt modelId="{C1E02DA9-FABE-4846-BFBA-B8AAA26B1850}" type="parTrans" cxnId="{596EB7F5-4E1C-49E2-9273-1E757591775B}">
      <dgm:prSet/>
      <dgm:spPr/>
      <dgm:t>
        <a:bodyPr/>
        <a:lstStyle/>
        <a:p>
          <a:endParaRPr lang="zh-CN" altLang="en-US"/>
        </a:p>
      </dgm:t>
    </dgm:pt>
    <dgm:pt modelId="{6F48AB5C-7AE3-43EA-BCF0-9406D493CAD9}" type="sibTrans" cxnId="{596EB7F5-4E1C-49E2-9273-1E757591775B}">
      <dgm:prSet/>
      <dgm:spPr/>
      <dgm:t>
        <a:bodyPr/>
        <a:lstStyle/>
        <a:p>
          <a:endParaRPr lang="zh-CN" altLang="en-US"/>
        </a:p>
      </dgm:t>
    </dgm:pt>
    <dgm:pt modelId="{8792EB47-39EF-44E1-BDF0-87A6AACA2AF9}" type="pres">
      <dgm:prSet presAssocID="{899A8311-8C22-4581-856A-6DAFD402DF3D}" presName="CompostProcess" presStyleCnt="0">
        <dgm:presLayoutVars>
          <dgm:dir/>
          <dgm:resizeHandles val="exact"/>
        </dgm:presLayoutVars>
      </dgm:prSet>
      <dgm:spPr/>
    </dgm:pt>
    <dgm:pt modelId="{71F3848E-D027-4FB9-85D7-7F56A7C54171}" type="pres">
      <dgm:prSet presAssocID="{899A8311-8C22-4581-856A-6DAFD402DF3D}" presName="arrow" presStyleLbl="bgShp" presStyleIdx="0" presStyleCnt="1"/>
      <dgm:spPr/>
    </dgm:pt>
    <dgm:pt modelId="{37E731A4-1FB1-48A9-A8EF-A059080F2CCD}" type="pres">
      <dgm:prSet presAssocID="{899A8311-8C22-4581-856A-6DAFD402DF3D}" presName="linearProcess" presStyleCnt="0"/>
      <dgm:spPr/>
    </dgm:pt>
    <dgm:pt modelId="{F71D9C7B-757C-4E45-9651-239A12FDB596}" type="pres">
      <dgm:prSet presAssocID="{AE3E9A4A-5B9D-48C3-BA45-71EAD7D9D576}" presName="textNode" presStyleLbl="node1" presStyleIdx="0" presStyleCnt="2">
        <dgm:presLayoutVars>
          <dgm:bulletEnabled val="1"/>
        </dgm:presLayoutVars>
      </dgm:prSet>
      <dgm:spPr/>
    </dgm:pt>
    <dgm:pt modelId="{8CE0C861-3C2F-4C19-B4FA-E42776BBE6F9}" type="pres">
      <dgm:prSet presAssocID="{A9939588-A766-478D-AEFB-C2833B4A235E}" presName="sibTrans" presStyleCnt="0"/>
      <dgm:spPr/>
    </dgm:pt>
    <dgm:pt modelId="{1D2EE273-DF0F-45D9-9D64-F0C59FE00731}" type="pres">
      <dgm:prSet presAssocID="{2CBAC841-A4DA-432E-8BB0-2B69F7A9A8E0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3D2C9E61-98EE-43A8-B3EF-21283A5C99E1}" type="presOf" srcId="{899A8311-8C22-4581-856A-6DAFD402DF3D}" destId="{8792EB47-39EF-44E1-BDF0-87A6AACA2AF9}" srcOrd="0" destOrd="0" presId="urn:microsoft.com/office/officeart/2005/8/layout/hProcess9"/>
    <dgm:cxn modelId="{6F95A25A-EB75-4D48-AFD9-C1D4FE34BC3C}" type="presOf" srcId="{2CBAC841-A4DA-432E-8BB0-2B69F7A9A8E0}" destId="{1D2EE273-DF0F-45D9-9D64-F0C59FE00731}" srcOrd="0" destOrd="0" presId="urn:microsoft.com/office/officeart/2005/8/layout/hProcess9"/>
    <dgm:cxn modelId="{1195BAE1-040C-4DB8-8410-717E6524848B}" type="presOf" srcId="{AE3E9A4A-5B9D-48C3-BA45-71EAD7D9D576}" destId="{F71D9C7B-757C-4E45-9651-239A12FDB596}" srcOrd="0" destOrd="0" presId="urn:microsoft.com/office/officeart/2005/8/layout/hProcess9"/>
    <dgm:cxn modelId="{35ECCFE8-2160-4657-BE8D-160D84957983}" srcId="{899A8311-8C22-4581-856A-6DAFD402DF3D}" destId="{AE3E9A4A-5B9D-48C3-BA45-71EAD7D9D576}" srcOrd="0" destOrd="0" parTransId="{CF293723-2BB9-4737-8400-D997F66D9A5C}" sibTransId="{A9939588-A766-478D-AEFB-C2833B4A235E}"/>
    <dgm:cxn modelId="{596EB7F5-4E1C-49E2-9273-1E757591775B}" srcId="{899A8311-8C22-4581-856A-6DAFD402DF3D}" destId="{2CBAC841-A4DA-432E-8BB0-2B69F7A9A8E0}" srcOrd="1" destOrd="0" parTransId="{C1E02DA9-FABE-4846-BFBA-B8AAA26B1850}" sibTransId="{6F48AB5C-7AE3-43EA-BCF0-9406D493CAD9}"/>
    <dgm:cxn modelId="{2ED0104B-8EE7-4B19-A1D6-88D810D45423}" type="presParOf" srcId="{8792EB47-39EF-44E1-BDF0-87A6AACA2AF9}" destId="{71F3848E-D027-4FB9-85D7-7F56A7C54171}" srcOrd="0" destOrd="0" presId="urn:microsoft.com/office/officeart/2005/8/layout/hProcess9"/>
    <dgm:cxn modelId="{2141C3F4-6A70-4FB7-B488-0735352FDA19}" type="presParOf" srcId="{8792EB47-39EF-44E1-BDF0-87A6AACA2AF9}" destId="{37E731A4-1FB1-48A9-A8EF-A059080F2CCD}" srcOrd="1" destOrd="0" presId="urn:microsoft.com/office/officeart/2005/8/layout/hProcess9"/>
    <dgm:cxn modelId="{57D1878D-B4F7-4787-9814-371167024E00}" type="presParOf" srcId="{37E731A4-1FB1-48A9-A8EF-A059080F2CCD}" destId="{F71D9C7B-757C-4E45-9651-239A12FDB596}" srcOrd="0" destOrd="0" presId="urn:microsoft.com/office/officeart/2005/8/layout/hProcess9"/>
    <dgm:cxn modelId="{2BA2C5B7-0DFC-49A2-A9F9-05A57602CF86}" type="presParOf" srcId="{37E731A4-1FB1-48A9-A8EF-A059080F2CCD}" destId="{8CE0C861-3C2F-4C19-B4FA-E42776BBE6F9}" srcOrd="1" destOrd="0" presId="urn:microsoft.com/office/officeart/2005/8/layout/hProcess9"/>
    <dgm:cxn modelId="{E40D2621-AC12-4DFB-9ED1-F62D237B145A}" type="presParOf" srcId="{37E731A4-1FB1-48A9-A8EF-A059080F2CCD}" destId="{1D2EE273-DF0F-45D9-9D64-F0C59FE0073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B7446-B695-4D1E-8A7F-8F29BB20CF5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53C0C30-2D7C-40CB-843D-AD126B9BAB6A}">
      <dgm:prSet/>
      <dgm:spPr/>
      <dgm:t>
        <a:bodyPr/>
        <a:lstStyle/>
        <a:p>
          <a:r>
            <a:rPr lang="zh-CN" altLang="en-US" dirty="0"/>
            <a:t>熟悉</a:t>
          </a:r>
          <a:r>
            <a:rPr lang="zh-CN" altLang="zh-CN" dirty="0"/>
            <a:t>当前主流框架技术</a:t>
          </a:r>
          <a:r>
            <a:rPr lang="zh-CN" altLang="en-US" dirty="0"/>
            <a:t>及发展趋势；</a:t>
          </a:r>
          <a:endParaRPr lang="zh-CN" dirty="0"/>
        </a:p>
      </dgm:t>
    </dgm:pt>
    <dgm:pt modelId="{0E9C4C8B-4269-459B-8F50-D96F7732F1CB}" type="parTrans" cxnId="{4ADCEF54-A8EE-4545-B41D-48B1FC3C3ECB}">
      <dgm:prSet/>
      <dgm:spPr/>
      <dgm:t>
        <a:bodyPr/>
        <a:lstStyle/>
        <a:p>
          <a:endParaRPr lang="zh-CN" altLang="en-US"/>
        </a:p>
      </dgm:t>
    </dgm:pt>
    <dgm:pt modelId="{81F726B0-4951-4FC5-A3A5-E5B368D1BF17}" type="sibTrans" cxnId="{4ADCEF54-A8EE-4545-B41D-48B1FC3C3ECB}">
      <dgm:prSet/>
      <dgm:spPr/>
      <dgm:t>
        <a:bodyPr/>
        <a:lstStyle/>
        <a:p>
          <a:endParaRPr lang="zh-CN" altLang="en-US"/>
        </a:p>
      </dgm:t>
    </dgm:pt>
    <dgm:pt modelId="{8D43C094-2245-4A72-924E-4992790C766F}">
      <dgm:prSet/>
      <dgm:spPr/>
      <dgm:t>
        <a:bodyPr/>
        <a:lstStyle/>
        <a:p>
          <a:r>
            <a:rPr lang="zh-CN" altLang="en-US" dirty="0"/>
            <a:t>掌握</a:t>
          </a:r>
          <a:r>
            <a:rPr lang="en-GB" altLang="zh-CN" dirty="0"/>
            <a:t>Java EE</a:t>
          </a:r>
          <a:r>
            <a:rPr lang="zh-CN" altLang="zh-CN" dirty="0"/>
            <a:t>框架</a:t>
          </a:r>
          <a:r>
            <a:rPr lang="zh-CN" altLang="en-US" dirty="0"/>
            <a:t>技术</a:t>
          </a:r>
          <a:r>
            <a:rPr lang="zh-CN" altLang="zh-CN" dirty="0"/>
            <a:t>基础知识</a:t>
          </a:r>
          <a:r>
            <a:rPr lang="zh-CN" altLang="en-US" dirty="0"/>
            <a:t>以及熟悉</a:t>
          </a:r>
          <a:r>
            <a:rPr lang="en-GB" altLang="zh-CN" dirty="0"/>
            <a:t>Spring</a:t>
          </a:r>
          <a:r>
            <a:rPr lang="zh-CN" altLang="zh-CN" dirty="0"/>
            <a:t>、</a:t>
          </a:r>
          <a:r>
            <a:rPr lang="en-GB" altLang="zh-CN" dirty="0"/>
            <a:t>Spring MVC</a:t>
          </a:r>
          <a:r>
            <a:rPr lang="zh-CN" altLang="en-US" dirty="0"/>
            <a:t>、</a:t>
          </a:r>
          <a:r>
            <a:rPr lang="en-GB" altLang="zh-CN" dirty="0" err="1"/>
            <a:t>Mybatis</a:t>
          </a:r>
          <a:r>
            <a:rPr lang="zh-CN" altLang="en-US" dirty="0"/>
            <a:t>和</a:t>
          </a:r>
          <a:r>
            <a:rPr lang="en-GB" altLang="zh-CN" dirty="0" err="1"/>
            <a:t>SpringBoot</a:t>
          </a:r>
          <a:r>
            <a:rPr lang="zh-CN" altLang="en-US" dirty="0"/>
            <a:t>等</a:t>
          </a:r>
          <a:r>
            <a:rPr lang="zh-CN" altLang="zh-CN" dirty="0"/>
            <a:t>框架的使用</a:t>
          </a:r>
          <a:r>
            <a:rPr lang="zh-CN" altLang="en-US" dirty="0"/>
            <a:t>；</a:t>
          </a:r>
          <a:endParaRPr lang="zh-CN" dirty="0"/>
        </a:p>
      </dgm:t>
    </dgm:pt>
    <dgm:pt modelId="{74CA2722-4369-40CE-AB96-0CF3586A0416}" type="parTrans" cxnId="{157C63D2-59E5-4327-8DDE-9F1ACFFB8E84}">
      <dgm:prSet/>
      <dgm:spPr/>
      <dgm:t>
        <a:bodyPr/>
        <a:lstStyle/>
        <a:p>
          <a:endParaRPr lang="zh-CN" altLang="en-US"/>
        </a:p>
      </dgm:t>
    </dgm:pt>
    <dgm:pt modelId="{4CB1A79A-AE2E-4A90-9DFB-05222ED5A796}" type="sibTrans" cxnId="{157C63D2-59E5-4327-8DDE-9F1ACFFB8E84}">
      <dgm:prSet/>
      <dgm:spPr/>
      <dgm:t>
        <a:bodyPr/>
        <a:lstStyle/>
        <a:p>
          <a:endParaRPr lang="zh-CN" altLang="en-US"/>
        </a:p>
      </dgm:t>
    </dgm:pt>
    <dgm:pt modelId="{BFA44658-4186-4DB5-9345-84DECD1354AE}">
      <dgm:prSet/>
      <dgm:spPr/>
      <dgm:t>
        <a:bodyPr/>
        <a:lstStyle/>
        <a:p>
          <a:r>
            <a:rPr lang="zh-CN" altLang="en-US" dirty="0"/>
            <a:t>能灵活运用所学的知识、</a:t>
          </a:r>
          <a:r>
            <a:rPr lang="zh-CN" altLang="zh-CN" dirty="0"/>
            <a:t>根据</a:t>
          </a:r>
          <a:r>
            <a:rPr lang="zh-CN" altLang="en-US" dirty="0"/>
            <a:t>实际工程需求</a:t>
          </a:r>
          <a:r>
            <a:rPr lang="zh-CN" altLang="zh-CN" dirty="0"/>
            <a:t>集成</a:t>
          </a:r>
          <a:r>
            <a:rPr lang="zh-CN" altLang="en-US" dirty="0"/>
            <a:t>适当</a:t>
          </a:r>
          <a:r>
            <a:rPr lang="zh-CN" altLang="zh-CN" dirty="0"/>
            <a:t>的框架</a:t>
          </a:r>
          <a:r>
            <a:rPr lang="zh-CN" altLang="en-US" dirty="0"/>
            <a:t>技术</a:t>
          </a:r>
          <a:r>
            <a:rPr lang="zh-CN" altLang="zh-CN" dirty="0"/>
            <a:t>如</a:t>
          </a:r>
          <a:r>
            <a:rPr lang="en-GB" altLang="zh-CN" dirty="0" err="1"/>
            <a:t>SpringJPA</a:t>
          </a:r>
          <a:r>
            <a:rPr lang="zh-CN" altLang="zh-CN" dirty="0"/>
            <a:t>、</a:t>
          </a:r>
          <a:r>
            <a:rPr lang="en-GB" altLang="zh-CN" dirty="0" err="1"/>
            <a:t>Mybatis</a:t>
          </a:r>
          <a:r>
            <a:rPr lang="zh-CN" altLang="en-US" dirty="0"/>
            <a:t>、</a:t>
          </a:r>
          <a:r>
            <a:rPr lang="en-US" altLang="zh-CN" dirty="0"/>
            <a:t>Swagger</a:t>
          </a:r>
          <a:r>
            <a:rPr lang="zh-CN" altLang="zh-CN" dirty="0"/>
            <a:t>等</a:t>
          </a:r>
          <a:r>
            <a:rPr lang="zh-CN" altLang="en-US" dirty="0"/>
            <a:t>到已有</a:t>
          </a:r>
          <a:r>
            <a:rPr lang="en-GB" altLang="zh-CN" dirty="0" err="1"/>
            <a:t>SpringBoot</a:t>
          </a:r>
          <a:r>
            <a:rPr lang="zh-CN" altLang="zh-CN" dirty="0"/>
            <a:t>项目</a:t>
          </a:r>
          <a:r>
            <a:rPr lang="zh-CN" altLang="en-US" dirty="0"/>
            <a:t>中。</a:t>
          </a:r>
          <a:endParaRPr lang="zh-CN" dirty="0"/>
        </a:p>
      </dgm:t>
    </dgm:pt>
    <dgm:pt modelId="{E6466A3F-71CA-4696-B861-D56A0BA8B341}" type="parTrans" cxnId="{F896E5B5-4268-415C-A626-75E02CE17542}">
      <dgm:prSet/>
      <dgm:spPr/>
      <dgm:t>
        <a:bodyPr/>
        <a:lstStyle/>
        <a:p>
          <a:endParaRPr lang="zh-CN" altLang="en-US"/>
        </a:p>
      </dgm:t>
    </dgm:pt>
    <dgm:pt modelId="{E265BA38-F4CD-4217-9060-188C04819B8E}" type="sibTrans" cxnId="{F896E5B5-4268-415C-A626-75E02CE17542}">
      <dgm:prSet/>
      <dgm:spPr/>
      <dgm:t>
        <a:bodyPr/>
        <a:lstStyle/>
        <a:p>
          <a:endParaRPr lang="zh-CN" altLang="en-US"/>
        </a:p>
      </dgm:t>
    </dgm:pt>
    <dgm:pt modelId="{DE7273D5-667B-43F2-BF23-34D5181FC3BE}">
      <dgm:prSet/>
      <dgm:spPr/>
      <dgm:t>
        <a:bodyPr/>
        <a:lstStyle/>
        <a:p>
          <a:r>
            <a:rPr lang="zh-CN" altLang="en-US" dirty="0"/>
            <a:t>掌握</a:t>
          </a:r>
          <a:r>
            <a:rPr lang="en-US" altLang="zh-CN" dirty="0"/>
            <a:t>Eclipse</a:t>
          </a:r>
          <a:r>
            <a:rPr lang="zh-CN" altLang="en-US" dirty="0"/>
            <a:t>或</a:t>
          </a:r>
          <a:r>
            <a:rPr lang="en-US" altLang="zh-CN" dirty="0"/>
            <a:t>Idea</a:t>
          </a:r>
          <a:r>
            <a:rPr lang="zh-CN" altLang="en-US" dirty="0"/>
            <a:t>集成开发工具的</a:t>
          </a:r>
          <a:r>
            <a:rPr lang="zh-CN" dirty="0"/>
            <a:t>使用</a:t>
          </a:r>
          <a:r>
            <a:rPr lang="zh-CN" altLang="en-US" dirty="0"/>
            <a:t>，熟悉项目开的基本流程、项目测试、调试方法和技巧</a:t>
          </a:r>
          <a:r>
            <a:rPr lang="zh-CN" dirty="0"/>
            <a:t>；</a:t>
          </a:r>
          <a:r>
            <a:rPr lang="zh-CN" altLang="en-US" dirty="0"/>
            <a:t>提高项目实践能力，注重自主学习能力和创新能力培养</a:t>
          </a:r>
          <a:endParaRPr lang="zh-CN" dirty="0"/>
        </a:p>
      </dgm:t>
    </dgm:pt>
    <dgm:pt modelId="{A142610A-7F83-429F-B618-DED72387E86E}" type="parTrans" cxnId="{44142582-7289-4E0F-8126-04BF057A6426}">
      <dgm:prSet/>
      <dgm:spPr/>
      <dgm:t>
        <a:bodyPr/>
        <a:lstStyle/>
        <a:p>
          <a:endParaRPr lang="zh-CN" altLang="en-US"/>
        </a:p>
      </dgm:t>
    </dgm:pt>
    <dgm:pt modelId="{DC51AE23-DA30-4096-BDE5-8F4D5563DE47}" type="sibTrans" cxnId="{44142582-7289-4E0F-8126-04BF057A6426}">
      <dgm:prSet/>
      <dgm:spPr/>
      <dgm:t>
        <a:bodyPr/>
        <a:lstStyle/>
        <a:p>
          <a:endParaRPr lang="zh-CN" altLang="en-US"/>
        </a:p>
      </dgm:t>
    </dgm:pt>
    <dgm:pt modelId="{6397C638-656C-4B35-8335-B281AB4F4325}" type="pres">
      <dgm:prSet presAssocID="{11EB7446-B695-4D1E-8A7F-8F29BB20CF58}" presName="linear" presStyleCnt="0">
        <dgm:presLayoutVars>
          <dgm:animLvl val="lvl"/>
          <dgm:resizeHandles val="exact"/>
        </dgm:presLayoutVars>
      </dgm:prSet>
      <dgm:spPr/>
    </dgm:pt>
    <dgm:pt modelId="{5E81AC2E-C47D-4402-9C5A-4976CA5FA984}" type="pres">
      <dgm:prSet presAssocID="{F53C0C30-2D7C-40CB-843D-AD126B9BAB6A}" presName="parentText" presStyleLbl="node1" presStyleIdx="0" presStyleCnt="4" custLinFactNeighborY="-33203">
        <dgm:presLayoutVars>
          <dgm:chMax val="0"/>
          <dgm:bulletEnabled val="1"/>
        </dgm:presLayoutVars>
      </dgm:prSet>
      <dgm:spPr/>
    </dgm:pt>
    <dgm:pt modelId="{D1E02127-8E8E-4CCB-8519-167738F5C240}" type="pres">
      <dgm:prSet presAssocID="{81F726B0-4951-4FC5-A3A5-E5B368D1BF17}" presName="spacer" presStyleCnt="0"/>
      <dgm:spPr/>
    </dgm:pt>
    <dgm:pt modelId="{98D3BB58-4A76-45A2-B835-FCD814002853}" type="pres">
      <dgm:prSet presAssocID="{8D43C094-2245-4A72-924E-4992790C76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79A412-89DC-4A98-8E77-F407EE1220CB}" type="pres">
      <dgm:prSet presAssocID="{4CB1A79A-AE2E-4A90-9DFB-05222ED5A796}" presName="spacer" presStyleCnt="0"/>
      <dgm:spPr/>
    </dgm:pt>
    <dgm:pt modelId="{6A56D93F-5217-4A9E-B942-917DBC74A10D}" type="pres">
      <dgm:prSet presAssocID="{DE7273D5-667B-43F2-BF23-34D5181FC3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B1AD6D-5D8E-4314-A85F-CFEE89C9FE6A}" type="pres">
      <dgm:prSet presAssocID="{DC51AE23-DA30-4096-BDE5-8F4D5563DE47}" presName="spacer" presStyleCnt="0"/>
      <dgm:spPr/>
    </dgm:pt>
    <dgm:pt modelId="{C3AB0265-62A7-46BB-A7EA-CF50A8019E7A}" type="pres">
      <dgm:prSet presAssocID="{BFA44658-4186-4DB5-9345-84DECD1354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1F9412-9A8E-40D1-A313-DD840A051275}" type="presOf" srcId="{11EB7446-B695-4D1E-8A7F-8F29BB20CF58}" destId="{6397C638-656C-4B35-8335-B281AB4F4325}" srcOrd="0" destOrd="0" presId="urn:microsoft.com/office/officeart/2005/8/layout/vList2"/>
    <dgm:cxn modelId="{593E041C-0C8B-48B4-B231-83081969E3AB}" type="presOf" srcId="{BFA44658-4186-4DB5-9345-84DECD1354AE}" destId="{C3AB0265-62A7-46BB-A7EA-CF50A8019E7A}" srcOrd="0" destOrd="0" presId="urn:microsoft.com/office/officeart/2005/8/layout/vList2"/>
    <dgm:cxn modelId="{E555DB63-9350-4A24-B334-998C346F7E6E}" type="presOf" srcId="{8D43C094-2245-4A72-924E-4992790C766F}" destId="{98D3BB58-4A76-45A2-B835-FCD814002853}" srcOrd="0" destOrd="0" presId="urn:microsoft.com/office/officeart/2005/8/layout/vList2"/>
    <dgm:cxn modelId="{C9FC604E-771E-4E2C-9AA8-C9FFC06DEC20}" type="presOf" srcId="{F53C0C30-2D7C-40CB-843D-AD126B9BAB6A}" destId="{5E81AC2E-C47D-4402-9C5A-4976CA5FA984}" srcOrd="0" destOrd="0" presId="urn:microsoft.com/office/officeart/2005/8/layout/vList2"/>
    <dgm:cxn modelId="{4ADCEF54-A8EE-4545-B41D-48B1FC3C3ECB}" srcId="{11EB7446-B695-4D1E-8A7F-8F29BB20CF58}" destId="{F53C0C30-2D7C-40CB-843D-AD126B9BAB6A}" srcOrd="0" destOrd="0" parTransId="{0E9C4C8B-4269-459B-8F50-D96F7732F1CB}" sibTransId="{81F726B0-4951-4FC5-A3A5-E5B368D1BF17}"/>
    <dgm:cxn modelId="{44142582-7289-4E0F-8126-04BF057A6426}" srcId="{11EB7446-B695-4D1E-8A7F-8F29BB20CF58}" destId="{DE7273D5-667B-43F2-BF23-34D5181FC3BE}" srcOrd="2" destOrd="0" parTransId="{A142610A-7F83-429F-B618-DED72387E86E}" sibTransId="{DC51AE23-DA30-4096-BDE5-8F4D5563DE47}"/>
    <dgm:cxn modelId="{F896E5B5-4268-415C-A626-75E02CE17542}" srcId="{11EB7446-B695-4D1E-8A7F-8F29BB20CF58}" destId="{BFA44658-4186-4DB5-9345-84DECD1354AE}" srcOrd="3" destOrd="0" parTransId="{E6466A3F-71CA-4696-B861-D56A0BA8B341}" sibTransId="{E265BA38-F4CD-4217-9060-188C04819B8E}"/>
    <dgm:cxn modelId="{157C63D2-59E5-4327-8DDE-9F1ACFFB8E84}" srcId="{11EB7446-B695-4D1E-8A7F-8F29BB20CF58}" destId="{8D43C094-2245-4A72-924E-4992790C766F}" srcOrd="1" destOrd="0" parTransId="{74CA2722-4369-40CE-AB96-0CF3586A0416}" sibTransId="{4CB1A79A-AE2E-4A90-9DFB-05222ED5A796}"/>
    <dgm:cxn modelId="{A18E18FC-7821-42B9-99CE-C05537A1A342}" type="presOf" srcId="{DE7273D5-667B-43F2-BF23-34D5181FC3BE}" destId="{6A56D93F-5217-4A9E-B942-917DBC74A10D}" srcOrd="0" destOrd="0" presId="urn:microsoft.com/office/officeart/2005/8/layout/vList2"/>
    <dgm:cxn modelId="{B94054CB-FD13-4481-BECE-83C0373E92FE}" type="presParOf" srcId="{6397C638-656C-4B35-8335-B281AB4F4325}" destId="{5E81AC2E-C47D-4402-9C5A-4976CA5FA984}" srcOrd="0" destOrd="0" presId="urn:microsoft.com/office/officeart/2005/8/layout/vList2"/>
    <dgm:cxn modelId="{282E34FA-26B0-4246-85D1-3FEC375997A1}" type="presParOf" srcId="{6397C638-656C-4B35-8335-B281AB4F4325}" destId="{D1E02127-8E8E-4CCB-8519-167738F5C240}" srcOrd="1" destOrd="0" presId="urn:microsoft.com/office/officeart/2005/8/layout/vList2"/>
    <dgm:cxn modelId="{67D0168D-A4DE-4C98-8606-B1DB9FF5BB8A}" type="presParOf" srcId="{6397C638-656C-4B35-8335-B281AB4F4325}" destId="{98D3BB58-4A76-45A2-B835-FCD814002853}" srcOrd="2" destOrd="0" presId="urn:microsoft.com/office/officeart/2005/8/layout/vList2"/>
    <dgm:cxn modelId="{254D8853-B2F4-4A32-9DEB-82402BFD1E29}" type="presParOf" srcId="{6397C638-656C-4B35-8335-B281AB4F4325}" destId="{D479A412-89DC-4A98-8E77-F407EE1220CB}" srcOrd="3" destOrd="0" presId="urn:microsoft.com/office/officeart/2005/8/layout/vList2"/>
    <dgm:cxn modelId="{AC2143B3-6953-4EDC-A0C2-96C491D719DD}" type="presParOf" srcId="{6397C638-656C-4B35-8335-B281AB4F4325}" destId="{6A56D93F-5217-4A9E-B942-917DBC74A10D}" srcOrd="4" destOrd="0" presId="urn:microsoft.com/office/officeart/2005/8/layout/vList2"/>
    <dgm:cxn modelId="{28383EF5-403F-4CBE-8451-635E2509392F}" type="presParOf" srcId="{6397C638-656C-4B35-8335-B281AB4F4325}" destId="{F1B1AD6D-5D8E-4314-A85F-CFEE89C9FE6A}" srcOrd="5" destOrd="0" presId="urn:microsoft.com/office/officeart/2005/8/layout/vList2"/>
    <dgm:cxn modelId="{E3232361-89AA-443F-94F8-F415A01B8345}" type="presParOf" srcId="{6397C638-656C-4B35-8335-B281AB4F4325}" destId="{C3AB0265-62A7-46BB-A7EA-CF50A8019E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E7A09E-D59A-4EDF-AB77-E8D2DB87F20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D42E228-62E3-460E-A55A-37B858AD4B5F}">
      <dgm:prSet custT="1"/>
      <dgm:spPr/>
      <dgm:t>
        <a:bodyPr/>
        <a:lstStyle/>
        <a:p>
          <a:r>
            <a:rPr lang="zh-CN" sz="2800" dirty="0"/>
            <a:t>线上网络教学</a:t>
          </a:r>
        </a:p>
      </dgm:t>
    </dgm:pt>
    <dgm:pt modelId="{D8B6A647-190A-4B89-9EFA-DAFE180F3C14}" type="parTrans" cxnId="{364D490A-4722-4B5E-813F-54957A23D2B5}">
      <dgm:prSet/>
      <dgm:spPr/>
      <dgm:t>
        <a:bodyPr/>
        <a:lstStyle/>
        <a:p>
          <a:endParaRPr lang="zh-CN" altLang="en-US" sz="1600"/>
        </a:p>
      </dgm:t>
    </dgm:pt>
    <dgm:pt modelId="{BDABF031-CFD8-468C-8642-EADBEE6692E8}" type="sibTrans" cxnId="{364D490A-4722-4B5E-813F-54957A23D2B5}">
      <dgm:prSet/>
      <dgm:spPr/>
      <dgm:t>
        <a:bodyPr/>
        <a:lstStyle/>
        <a:p>
          <a:endParaRPr lang="zh-CN" altLang="en-US" sz="1600"/>
        </a:p>
      </dgm:t>
    </dgm:pt>
    <dgm:pt modelId="{6F0C0157-239E-4CD8-B0D9-AB1F15ABC6CD}">
      <dgm:prSet custT="1"/>
      <dgm:spPr/>
      <dgm:t>
        <a:bodyPr/>
        <a:lstStyle/>
        <a:p>
          <a:r>
            <a:rPr lang="zh-CN" sz="2800" dirty="0"/>
            <a:t>线下课堂教学（</a:t>
          </a:r>
          <a:r>
            <a:rPr lang="en-US" sz="2800" dirty="0"/>
            <a:t>51</a:t>
          </a:r>
          <a:r>
            <a:rPr lang="zh-CN" sz="2800" dirty="0"/>
            <a:t>学时）</a:t>
          </a:r>
        </a:p>
      </dgm:t>
    </dgm:pt>
    <dgm:pt modelId="{FDAE153E-FB9C-414F-B8E2-0926B02CDB62}" type="parTrans" cxnId="{757469DF-6870-4242-A18A-30B133B084A5}">
      <dgm:prSet/>
      <dgm:spPr/>
      <dgm:t>
        <a:bodyPr/>
        <a:lstStyle/>
        <a:p>
          <a:endParaRPr lang="zh-CN" altLang="en-US" sz="1600"/>
        </a:p>
      </dgm:t>
    </dgm:pt>
    <dgm:pt modelId="{EEB6E1C5-2E6A-41DB-88B0-D8D4770A3B4C}" type="sibTrans" cxnId="{757469DF-6870-4242-A18A-30B133B084A5}">
      <dgm:prSet/>
      <dgm:spPr/>
      <dgm:t>
        <a:bodyPr/>
        <a:lstStyle/>
        <a:p>
          <a:endParaRPr lang="zh-CN" altLang="en-US" sz="1600"/>
        </a:p>
      </dgm:t>
    </dgm:pt>
    <dgm:pt modelId="{9918714B-085B-4ACF-813B-6E3FA7BDA01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/>
            <a:t>各章节重点和难点知识讲解，在线学习情况检测；</a:t>
          </a:r>
        </a:p>
      </dgm:t>
    </dgm:pt>
    <dgm:pt modelId="{42CBDBA3-70F2-4B8C-9701-28441EAE20B6}" type="parTrans" cxnId="{42B1A403-C25B-4B11-B2AF-9258CA4381E4}">
      <dgm:prSet/>
      <dgm:spPr/>
      <dgm:t>
        <a:bodyPr/>
        <a:lstStyle/>
        <a:p>
          <a:endParaRPr lang="zh-CN" altLang="en-US" sz="1600"/>
        </a:p>
      </dgm:t>
    </dgm:pt>
    <dgm:pt modelId="{EF6720AD-5575-4B66-8210-20311C69AF7A}" type="sibTrans" cxnId="{42B1A403-C25B-4B11-B2AF-9258CA4381E4}">
      <dgm:prSet/>
      <dgm:spPr/>
      <dgm:t>
        <a:bodyPr/>
        <a:lstStyle/>
        <a:p>
          <a:endParaRPr lang="zh-CN" altLang="en-US" sz="1600"/>
        </a:p>
      </dgm:t>
    </dgm:pt>
    <dgm:pt modelId="{12F2A5CA-F91F-4E51-B024-4190CD4F619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/>
            <a:t>章节案例要点讲解和上机实践指导</a:t>
          </a:r>
        </a:p>
      </dgm:t>
    </dgm:pt>
    <dgm:pt modelId="{0DFDDE8D-7B62-491D-A639-B71F2D9AF7F8}" type="parTrans" cxnId="{47F1176A-1F4E-4EBC-91E0-5049BA3F4DB5}">
      <dgm:prSet/>
      <dgm:spPr/>
      <dgm:t>
        <a:bodyPr/>
        <a:lstStyle/>
        <a:p>
          <a:endParaRPr lang="zh-CN" altLang="en-US" sz="1600"/>
        </a:p>
      </dgm:t>
    </dgm:pt>
    <dgm:pt modelId="{358D4A60-B159-4956-8EB2-AAA4BD1EFBD5}" type="sibTrans" cxnId="{47F1176A-1F4E-4EBC-91E0-5049BA3F4DB5}">
      <dgm:prSet/>
      <dgm:spPr/>
      <dgm:t>
        <a:bodyPr/>
        <a:lstStyle/>
        <a:p>
          <a:endParaRPr lang="zh-CN" altLang="en-US" sz="1600"/>
        </a:p>
      </dgm:t>
    </dgm:pt>
    <dgm:pt modelId="{9689DEF8-4753-4336-8F2A-85F5F756EF2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sz="2400" kern="1200" dirty="0"/>
            <a:t>在线异步看课程</a:t>
          </a:r>
          <a:r>
            <a:rPr lang="en-US" sz="2400" kern="1200" dirty="0"/>
            <a:t>PPT</a:t>
          </a:r>
          <a:r>
            <a:rPr lang="zh-CN" sz="2400" kern="1200" dirty="0"/>
            <a:t>和视频，</a:t>
          </a:r>
          <a:r>
            <a:rPr lang="zh-CN" altLang="en-US" sz="2400" kern="1200" dirty="0">
              <a:solidFill>
                <a:srgbClr val="C00000"/>
              </a:solidFill>
            </a:rPr>
            <a:t>在规定的截止日期前</a:t>
          </a:r>
          <a:r>
            <a:rPr lang="zh-CN" sz="2400" kern="1200" dirty="0">
              <a:solidFill>
                <a:srgbClr val="C00000"/>
              </a:solidFill>
            </a:rPr>
            <a:t>完成</a:t>
          </a:r>
          <a:r>
            <a:rPr lang="zh-CN" sz="2400" kern="1200" dirty="0"/>
            <a:t>在线学习</a:t>
          </a:r>
          <a:r>
            <a:rPr lang="en-US" altLang="zh-CN" sz="2400" kern="1200" dirty="0"/>
            <a:t>(</a:t>
          </a:r>
          <a:r>
            <a:rPr lang="zh-CN" altLang="en-US" sz="2400" kern="1200" dirty="0">
              <a:hlinkClick xmlns:r="http://schemas.openxmlformats.org/officeDocument/2006/relationships" r:id="rId1"/>
            </a:rPr>
            <a:t>传智教育教辅平台</a:t>
          </a:r>
          <a:r>
            <a:rPr lang="zh-CN" altLang="en-US" sz="2400" kern="1200" dirty="0"/>
            <a:t>、</a:t>
          </a:r>
          <a:r>
            <a:rPr lang="zh-CN" altLang="en-US" sz="2400" kern="1200" dirty="0">
              <a:hlinkClick xmlns:r="http://schemas.openxmlformats.org/officeDocument/2006/relationships" r:id="rId2"/>
            </a:rPr>
            <a:t>课堂派</a:t>
          </a:r>
          <a:r>
            <a:rPr lang="en-US" altLang="zh-CN" sz="2400" kern="1200" dirty="0"/>
            <a:t>)</a:t>
          </a:r>
          <a:r>
            <a:rPr lang="zh-CN" altLang="en-US" sz="2400" kern="1200" dirty="0"/>
            <a:t>和在线作业和</a:t>
          </a:r>
          <a:r>
            <a:rPr lang="zh-CN" sz="2400" kern="1200" dirty="0"/>
            <a:t>测试</a:t>
          </a:r>
          <a:r>
            <a:rPr lang="en-US" altLang="zh-CN" sz="2400" kern="1200" dirty="0"/>
            <a:t>(</a:t>
          </a:r>
          <a:r>
            <a:rPr lang="zh-CN" altLang="en-US" sz="2400" kern="1200" dirty="0"/>
            <a:t>课堂派</a:t>
          </a:r>
          <a:r>
            <a:rPr lang="en-US" altLang="zh-CN" sz="2400" kern="1200" dirty="0"/>
            <a:t>)</a:t>
          </a:r>
          <a:r>
            <a:rPr lang="zh-CN" sz="2400" kern="1200" dirty="0"/>
            <a:t>。</a:t>
          </a:r>
        </a:p>
      </dgm:t>
    </dgm:pt>
    <dgm:pt modelId="{2C88921E-8CF1-4453-B5E3-4D965E7A83AB}" type="sibTrans" cxnId="{F1A812A3-2BA1-4030-9EEC-27195242526A}">
      <dgm:prSet/>
      <dgm:spPr/>
      <dgm:t>
        <a:bodyPr/>
        <a:lstStyle/>
        <a:p>
          <a:endParaRPr lang="zh-CN" altLang="en-US" sz="1600"/>
        </a:p>
      </dgm:t>
    </dgm:pt>
    <dgm:pt modelId="{65BEA713-B10B-4600-A2CF-4AD55173E387}" type="parTrans" cxnId="{F1A812A3-2BA1-4030-9EEC-27195242526A}">
      <dgm:prSet/>
      <dgm:spPr/>
      <dgm:t>
        <a:bodyPr/>
        <a:lstStyle/>
        <a:p>
          <a:endParaRPr lang="zh-CN" altLang="en-US" sz="1600"/>
        </a:p>
      </dgm:t>
    </dgm:pt>
    <dgm:pt modelId="{7465E7A5-F912-4322-A4E6-9EB5205C5FD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/>
              <a:ea typeface="等线" panose="02010600030101010101" pitchFamily="2" charset="-122"/>
              <a:cs typeface="+mn-cs"/>
              <a:hlinkClick xmlns:r="http://schemas.openxmlformats.org/officeDocument/2006/relationships" r:id="rId1"/>
            </a:rPr>
            <a:t>http://yx.ityxb.com/</a:t>
          </a:r>
          <a:endParaRPr lang="zh-CN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/>
            <a:ea typeface="等线" panose="02010600030101010101" pitchFamily="2" charset="-122"/>
            <a:cs typeface="+mn-cs"/>
          </a:endParaRPr>
        </a:p>
      </dgm:t>
    </dgm:pt>
    <dgm:pt modelId="{BC275486-981B-4DE0-A824-7E989ECB97C6}" type="parTrans" cxnId="{118B5907-7477-49F9-A467-017E4EDA5113}">
      <dgm:prSet/>
      <dgm:spPr/>
      <dgm:t>
        <a:bodyPr/>
        <a:lstStyle/>
        <a:p>
          <a:endParaRPr lang="zh-CN" altLang="en-US"/>
        </a:p>
      </dgm:t>
    </dgm:pt>
    <dgm:pt modelId="{A38F7585-32D2-4B4B-BEE4-1A9E69F1D9C0}" type="sibTrans" cxnId="{118B5907-7477-49F9-A467-017E4EDA5113}">
      <dgm:prSet/>
      <dgm:spPr/>
      <dgm:t>
        <a:bodyPr/>
        <a:lstStyle/>
        <a:p>
          <a:endParaRPr lang="zh-CN" altLang="en-US"/>
        </a:p>
      </dgm:t>
    </dgm:pt>
    <dgm:pt modelId="{3A89B2F4-8EE1-4CD6-A252-CFDE558CA1B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/>
              <a:ea typeface="等线" panose="02010600030101010101" pitchFamily="2" charset="-122"/>
              <a:cs typeface="+mn-cs"/>
              <a:hlinkClick xmlns:r="http://schemas.openxmlformats.org/officeDocument/2006/relationships" r:id="rId2"/>
            </a:rPr>
            <a:t>https://www.ketangpai.com/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/>
            <a:ea typeface="等线" panose="02010600030101010101" pitchFamily="2" charset="-122"/>
            <a:cs typeface="+mn-cs"/>
          </a:endParaRPr>
        </a:p>
      </dgm:t>
    </dgm:pt>
    <dgm:pt modelId="{19EBAFAC-21E4-4A99-B197-B7190FF09524}" type="parTrans" cxnId="{8115D8D3-C737-48B2-B1D2-54E5279122DA}">
      <dgm:prSet/>
      <dgm:spPr/>
      <dgm:t>
        <a:bodyPr/>
        <a:lstStyle/>
        <a:p>
          <a:endParaRPr lang="zh-CN" altLang="en-US"/>
        </a:p>
      </dgm:t>
    </dgm:pt>
    <dgm:pt modelId="{E0D4F3F4-D7A3-4150-A5F8-1E9F997C4097}" type="sibTrans" cxnId="{8115D8D3-C737-48B2-B1D2-54E5279122DA}">
      <dgm:prSet/>
      <dgm:spPr/>
      <dgm:t>
        <a:bodyPr/>
        <a:lstStyle/>
        <a:p>
          <a:endParaRPr lang="zh-CN" altLang="en-US"/>
        </a:p>
      </dgm:t>
    </dgm:pt>
    <dgm:pt modelId="{5E702021-F654-42BD-ABA4-A17A199AABC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altLang="en-US" sz="2400" dirty="0"/>
            <a:t>线上自学内容重点和难点提示</a:t>
          </a:r>
        </a:p>
      </dgm:t>
    </dgm:pt>
    <dgm:pt modelId="{CDC929E1-0766-4D0C-ADC2-F625B0D54F1E}" type="parTrans" cxnId="{78A56736-367E-4263-93BC-2637F38AC03D}">
      <dgm:prSet/>
      <dgm:spPr/>
      <dgm:t>
        <a:bodyPr/>
        <a:lstStyle/>
        <a:p>
          <a:endParaRPr lang="zh-CN" altLang="en-US"/>
        </a:p>
      </dgm:t>
    </dgm:pt>
    <dgm:pt modelId="{8DECDE45-D9AC-49A2-9190-312FEF5A2695}" type="sibTrans" cxnId="{78A56736-367E-4263-93BC-2637F38AC03D}">
      <dgm:prSet/>
      <dgm:spPr/>
      <dgm:t>
        <a:bodyPr/>
        <a:lstStyle/>
        <a:p>
          <a:endParaRPr lang="zh-CN" altLang="en-US"/>
        </a:p>
      </dgm:t>
    </dgm:pt>
    <dgm:pt modelId="{5119B2E7-8068-412D-AC9A-65B6FBEA4FF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400" dirty="0"/>
            <a:t>QQ</a:t>
          </a:r>
          <a:r>
            <a:rPr lang="zh-CN" altLang="en-US" sz="2400" dirty="0"/>
            <a:t>群</a:t>
          </a:r>
          <a:r>
            <a:rPr lang="zh-CN" altLang="zh-CN" sz="2400" dirty="0"/>
            <a:t>在线讨论与指导</a:t>
          </a:r>
          <a:endParaRPr lang="zh-CN" altLang="en-US" sz="2400" dirty="0"/>
        </a:p>
      </dgm:t>
    </dgm:pt>
    <dgm:pt modelId="{FA83B435-2662-4DED-9F32-ED86EFBDAC3B}" type="parTrans" cxnId="{1B6C2706-B8D7-4B8D-9F6B-32183F4DA381}">
      <dgm:prSet/>
      <dgm:spPr/>
    </dgm:pt>
    <dgm:pt modelId="{680C5595-C64C-47BA-9B3D-3957E7F18C1C}" type="sibTrans" cxnId="{1B6C2706-B8D7-4B8D-9F6B-32183F4DA381}">
      <dgm:prSet/>
      <dgm:spPr/>
    </dgm:pt>
    <dgm:pt modelId="{1F9BDF10-28C4-44B6-A9E0-4DD700B6A745}" type="pres">
      <dgm:prSet presAssocID="{81E7A09E-D59A-4EDF-AB77-E8D2DB87F201}" presName="Name0" presStyleCnt="0">
        <dgm:presLayoutVars>
          <dgm:dir/>
          <dgm:animLvl val="lvl"/>
          <dgm:resizeHandles val="exact"/>
        </dgm:presLayoutVars>
      </dgm:prSet>
      <dgm:spPr/>
    </dgm:pt>
    <dgm:pt modelId="{720083B0-8F45-4C45-87B2-2227E0A5268B}" type="pres">
      <dgm:prSet presAssocID="{7D42E228-62E3-460E-A55A-37B858AD4B5F}" presName="composite" presStyleCnt="0"/>
      <dgm:spPr/>
    </dgm:pt>
    <dgm:pt modelId="{F8F3D4C5-3D73-48BD-AED2-7BDDB42E1441}" type="pres">
      <dgm:prSet presAssocID="{7D42E228-62E3-460E-A55A-37B858AD4B5F}" presName="parTx" presStyleLbl="alignNode1" presStyleIdx="0" presStyleCnt="2" custScaleX="99044" custScaleY="100000">
        <dgm:presLayoutVars>
          <dgm:chMax val="0"/>
          <dgm:chPref val="0"/>
          <dgm:bulletEnabled val="1"/>
        </dgm:presLayoutVars>
      </dgm:prSet>
      <dgm:spPr/>
    </dgm:pt>
    <dgm:pt modelId="{90155374-DF4A-484D-A50A-6CC55F42252F}" type="pres">
      <dgm:prSet presAssocID="{7D42E228-62E3-460E-A55A-37B858AD4B5F}" presName="desTx" presStyleLbl="alignAccFollowNode1" presStyleIdx="0" presStyleCnt="2">
        <dgm:presLayoutVars>
          <dgm:bulletEnabled val="1"/>
        </dgm:presLayoutVars>
      </dgm:prSet>
      <dgm:spPr/>
    </dgm:pt>
    <dgm:pt modelId="{1E961DA4-C592-4DF6-BA3F-9FB97D306629}" type="pres">
      <dgm:prSet presAssocID="{BDABF031-CFD8-468C-8642-EADBEE6692E8}" presName="space" presStyleCnt="0"/>
      <dgm:spPr/>
    </dgm:pt>
    <dgm:pt modelId="{8B7A43E4-C88C-46E8-B0E5-7049B6639A16}" type="pres">
      <dgm:prSet presAssocID="{6F0C0157-239E-4CD8-B0D9-AB1F15ABC6CD}" presName="composite" presStyleCnt="0"/>
      <dgm:spPr/>
    </dgm:pt>
    <dgm:pt modelId="{867F6C10-275D-43A4-A7FF-A531C091A9D5}" type="pres">
      <dgm:prSet presAssocID="{6F0C0157-239E-4CD8-B0D9-AB1F15ABC6CD}" presName="parTx" presStyleLbl="alignNode1" presStyleIdx="1" presStyleCnt="2" custScaleX="99044" custScaleY="100000">
        <dgm:presLayoutVars>
          <dgm:chMax val="0"/>
          <dgm:chPref val="0"/>
          <dgm:bulletEnabled val="1"/>
        </dgm:presLayoutVars>
      </dgm:prSet>
      <dgm:spPr/>
    </dgm:pt>
    <dgm:pt modelId="{4ADBC085-8467-4A79-A74A-87547F7797DD}" type="pres">
      <dgm:prSet presAssocID="{6F0C0157-239E-4CD8-B0D9-AB1F15ABC6C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2B1A403-C25B-4B11-B2AF-9258CA4381E4}" srcId="{6F0C0157-239E-4CD8-B0D9-AB1F15ABC6CD}" destId="{9918714B-085B-4ACF-813B-6E3FA7BDA01E}" srcOrd="0" destOrd="0" parTransId="{42CBDBA3-70F2-4B8C-9701-28441EAE20B6}" sibTransId="{EF6720AD-5575-4B66-8210-20311C69AF7A}"/>
    <dgm:cxn modelId="{1B6C2706-B8D7-4B8D-9F6B-32183F4DA381}" srcId="{6F0C0157-239E-4CD8-B0D9-AB1F15ABC6CD}" destId="{5119B2E7-8068-412D-AC9A-65B6FBEA4FF9}" srcOrd="3" destOrd="0" parTransId="{FA83B435-2662-4DED-9F32-ED86EFBDAC3B}" sibTransId="{680C5595-C64C-47BA-9B3D-3957E7F18C1C}"/>
    <dgm:cxn modelId="{118B5907-7477-49F9-A467-017E4EDA5113}" srcId="{7D42E228-62E3-460E-A55A-37B858AD4B5F}" destId="{7465E7A5-F912-4322-A4E6-9EB5205C5FD1}" srcOrd="1" destOrd="0" parTransId="{BC275486-981B-4DE0-A824-7E989ECB97C6}" sibTransId="{A38F7585-32D2-4B4B-BEE4-1A9E69F1D9C0}"/>
    <dgm:cxn modelId="{364D490A-4722-4B5E-813F-54957A23D2B5}" srcId="{81E7A09E-D59A-4EDF-AB77-E8D2DB87F201}" destId="{7D42E228-62E3-460E-A55A-37B858AD4B5F}" srcOrd="0" destOrd="0" parTransId="{D8B6A647-190A-4B89-9EFA-DAFE180F3C14}" sibTransId="{BDABF031-CFD8-468C-8642-EADBEE6692E8}"/>
    <dgm:cxn modelId="{78A56736-367E-4263-93BC-2637F38AC03D}" srcId="{6F0C0157-239E-4CD8-B0D9-AB1F15ABC6CD}" destId="{5E702021-F654-42BD-ABA4-A17A199AABC5}" srcOrd="2" destOrd="0" parTransId="{CDC929E1-0766-4D0C-ADC2-F625B0D54F1E}" sibTransId="{8DECDE45-D9AC-49A2-9190-312FEF5A2695}"/>
    <dgm:cxn modelId="{5324795D-0A81-4FD8-9CC0-FD6402BBE7C0}" type="presOf" srcId="{81E7A09E-D59A-4EDF-AB77-E8D2DB87F201}" destId="{1F9BDF10-28C4-44B6-A9E0-4DD700B6A745}" srcOrd="0" destOrd="0" presId="urn:microsoft.com/office/officeart/2005/8/layout/hList1"/>
    <dgm:cxn modelId="{47F1176A-1F4E-4EBC-91E0-5049BA3F4DB5}" srcId="{6F0C0157-239E-4CD8-B0D9-AB1F15ABC6CD}" destId="{12F2A5CA-F91F-4E51-B024-4190CD4F619F}" srcOrd="1" destOrd="0" parTransId="{0DFDDE8D-7B62-491D-A639-B71F2D9AF7F8}" sibTransId="{358D4A60-B159-4956-8EB2-AAA4BD1EFBD5}"/>
    <dgm:cxn modelId="{D1593253-2A5E-4D6A-BF2B-3261396EB53E}" type="presOf" srcId="{6F0C0157-239E-4CD8-B0D9-AB1F15ABC6CD}" destId="{867F6C10-275D-43A4-A7FF-A531C091A9D5}" srcOrd="0" destOrd="0" presId="urn:microsoft.com/office/officeart/2005/8/layout/hList1"/>
    <dgm:cxn modelId="{EB970796-CA15-4476-A6C7-F4056C7C04DF}" type="presOf" srcId="{5E702021-F654-42BD-ABA4-A17A199AABC5}" destId="{4ADBC085-8467-4A79-A74A-87547F7797DD}" srcOrd="0" destOrd="2" presId="urn:microsoft.com/office/officeart/2005/8/layout/hList1"/>
    <dgm:cxn modelId="{F1A812A3-2BA1-4030-9EEC-27195242526A}" srcId="{7D42E228-62E3-460E-A55A-37B858AD4B5F}" destId="{9689DEF8-4753-4336-8F2A-85F5F756EF21}" srcOrd="0" destOrd="0" parTransId="{65BEA713-B10B-4600-A2CF-4AD55173E387}" sibTransId="{2C88921E-8CF1-4453-B5E3-4D965E7A83AB}"/>
    <dgm:cxn modelId="{E593D7A4-92A6-4254-9D93-F3314204CA26}" type="presOf" srcId="{3A89B2F4-8EE1-4CD6-A252-CFDE558CA1BE}" destId="{90155374-DF4A-484D-A50A-6CC55F42252F}" srcOrd="0" destOrd="2" presId="urn:microsoft.com/office/officeart/2005/8/layout/hList1"/>
    <dgm:cxn modelId="{4D286EA8-D9D9-4A32-8589-DD40DA7B0863}" type="presOf" srcId="{9918714B-085B-4ACF-813B-6E3FA7BDA01E}" destId="{4ADBC085-8467-4A79-A74A-87547F7797DD}" srcOrd="0" destOrd="0" presId="urn:microsoft.com/office/officeart/2005/8/layout/hList1"/>
    <dgm:cxn modelId="{C827F3B5-EF4A-47F7-972B-2AFC7D04F4EF}" type="presOf" srcId="{7D42E228-62E3-460E-A55A-37B858AD4B5F}" destId="{F8F3D4C5-3D73-48BD-AED2-7BDDB42E1441}" srcOrd="0" destOrd="0" presId="urn:microsoft.com/office/officeart/2005/8/layout/hList1"/>
    <dgm:cxn modelId="{63D480CA-1EFC-40A5-AF2F-0C3E0456678C}" type="presOf" srcId="{12F2A5CA-F91F-4E51-B024-4190CD4F619F}" destId="{4ADBC085-8467-4A79-A74A-87547F7797DD}" srcOrd="0" destOrd="1" presId="urn:microsoft.com/office/officeart/2005/8/layout/hList1"/>
    <dgm:cxn modelId="{8115D8D3-C737-48B2-B1D2-54E5279122DA}" srcId="{7D42E228-62E3-460E-A55A-37B858AD4B5F}" destId="{3A89B2F4-8EE1-4CD6-A252-CFDE558CA1BE}" srcOrd="2" destOrd="0" parTransId="{19EBAFAC-21E4-4A99-B197-B7190FF09524}" sibTransId="{E0D4F3F4-D7A3-4150-A5F8-1E9F997C4097}"/>
    <dgm:cxn modelId="{521AD4D8-7823-4DFA-A7BA-511F45B82AEF}" type="presOf" srcId="{9689DEF8-4753-4336-8F2A-85F5F756EF21}" destId="{90155374-DF4A-484D-A50A-6CC55F42252F}" srcOrd="0" destOrd="0" presId="urn:microsoft.com/office/officeart/2005/8/layout/hList1"/>
    <dgm:cxn modelId="{C2F77BDA-6665-48ED-A3E1-6E7497A8DB71}" type="presOf" srcId="{5119B2E7-8068-412D-AC9A-65B6FBEA4FF9}" destId="{4ADBC085-8467-4A79-A74A-87547F7797DD}" srcOrd="0" destOrd="3" presId="urn:microsoft.com/office/officeart/2005/8/layout/hList1"/>
    <dgm:cxn modelId="{757469DF-6870-4242-A18A-30B133B084A5}" srcId="{81E7A09E-D59A-4EDF-AB77-E8D2DB87F201}" destId="{6F0C0157-239E-4CD8-B0D9-AB1F15ABC6CD}" srcOrd="1" destOrd="0" parTransId="{FDAE153E-FB9C-414F-B8E2-0926B02CDB62}" sibTransId="{EEB6E1C5-2E6A-41DB-88B0-D8D4770A3B4C}"/>
    <dgm:cxn modelId="{0549FCFC-2271-4CC1-A4C8-13BA5498FBD3}" type="presOf" srcId="{7465E7A5-F912-4322-A4E6-9EB5205C5FD1}" destId="{90155374-DF4A-484D-A50A-6CC55F42252F}" srcOrd="0" destOrd="1" presId="urn:microsoft.com/office/officeart/2005/8/layout/hList1"/>
    <dgm:cxn modelId="{C8950203-9B43-46CB-BA00-03CBB16E1BBD}" type="presParOf" srcId="{1F9BDF10-28C4-44B6-A9E0-4DD700B6A745}" destId="{720083B0-8F45-4C45-87B2-2227E0A5268B}" srcOrd="0" destOrd="0" presId="urn:microsoft.com/office/officeart/2005/8/layout/hList1"/>
    <dgm:cxn modelId="{DEBBCC69-8564-4265-A871-632DBAAF0D00}" type="presParOf" srcId="{720083B0-8F45-4C45-87B2-2227E0A5268B}" destId="{F8F3D4C5-3D73-48BD-AED2-7BDDB42E1441}" srcOrd="0" destOrd="0" presId="urn:microsoft.com/office/officeart/2005/8/layout/hList1"/>
    <dgm:cxn modelId="{348071F5-B5A2-4723-8036-C9A94555B5F9}" type="presParOf" srcId="{720083B0-8F45-4C45-87B2-2227E0A5268B}" destId="{90155374-DF4A-484D-A50A-6CC55F42252F}" srcOrd="1" destOrd="0" presId="urn:microsoft.com/office/officeart/2005/8/layout/hList1"/>
    <dgm:cxn modelId="{EFBBBFCF-63E9-494B-A89E-E9AFD56CDC8A}" type="presParOf" srcId="{1F9BDF10-28C4-44B6-A9E0-4DD700B6A745}" destId="{1E961DA4-C592-4DF6-BA3F-9FB97D306629}" srcOrd="1" destOrd="0" presId="urn:microsoft.com/office/officeart/2005/8/layout/hList1"/>
    <dgm:cxn modelId="{446A0FD6-5E90-4C30-A89D-A1E657C8D550}" type="presParOf" srcId="{1F9BDF10-28C4-44B6-A9E0-4DD700B6A745}" destId="{8B7A43E4-C88C-46E8-B0E5-7049B6639A16}" srcOrd="2" destOrd="0" presId="urn:microsoft.com/office/officeart/2005/8/layout/hList1"/>
    <dgm:cxn modelId="{9B4CFACE-E296-4489-940B-FB8410933D72}" type="presParOf" srcId="{8B7A43E4-C88C-46E8-B0E5-7049B6639A16}" destId="{867F6C10-275D-43A4-A7FF-A531C091A9D5}" srcOrd="0" destOrd="0" presId="urn:microsoft.com/office/officeart/2005/8/layout/hList1"/>
    <dgm:cxn modelId="{FD6DD81A-F60E-4C72-AD2E-BB2DE557E880}" type="presParOf" srcId="{8B7A43E4-C88C-46E8-B0E5-7049B6639A16}" destId="{4ADBC085-8467-4A79-A74A-87547F7797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3F1185-A766-422E-928C-60986020EC95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959E720-F202-4A87-9678-6A77320EBD44}">
      <dgm:prSet/>
      <dgm:spPr/>
      <dgm:t>
        <a:bodyPr/>
        <a:lstStyle/>
        <a:p>
          <a:r>
            <a:rPr lang="zh-CN" b="1" dirty="0"/>
            <a:t>课程平时成绩</a:t>
          </a:r>
        </a:p>
      </dgm:t>
    </dgm:pt>
    <dgm:pt modelId="{01F90D5A-4DF1-4FD4-A0FB-56109C1D6587}" type="parTrans" cxnId="{5CC85A62-5492-4F3F-81B2-E1E7F4470820}">
      <dgm:prSet/>
      <dgm:spPr/>
      <dgm:t>
        <a:bodyPr/>
        <a:lstStyle/>
        <a:p>
          <a:endParaRPr lang="zh-CN" altLang="en-US"/>
        </a:p>
      </dgm:t>
    </dgm:pt>
    <dgm:pt modelId="{51E9E0A3-7476-46D2-9362-EDB69F8EB7BA}" type="sibTrans" cxnId="{5CC85A62-5492-4F3F-81B2-E1E7F4470820}">
      <dgm:prSet/>
      <dgm:spPr/>
      <dgm:t>
        <a:bodyPr/>
        <a:lstStyle/>
        <a:p>
          <a:endParaRPr lang="zh-CN" altLang="en-US"/>
        </a:p>
      </dgm:t>
    </dgm:pt>
    <dgm:pt modelId="{22C4EE2A-D523-4CF8-B2FD-9EAC6D887DB3}">
      <dgm:prSet/>
      <dgm:spPr/>
      <dgm:t>
        <a:bodyPr/>
        <a:lstStyle/>
        <a:p>
          <a:r>
            <a:rPr lang="zh-CN" b="1" dirty="0"/>
            <a:t>课堂出勤情况、课堂派中完成老师布置的线上学习任务、上机作业与测试情况。</a:t>
          </a:r>
        </a:p>
      </dgm:t>
    </dgm:pt>
    <dgm:pt modelId="{B35E9418-13F7-4236-B420-E2F3340F11CE}" type="parTrans" cxnId="{1910EAF5-B9A4-4C8B-AD33-6C9B2E98325A}">
      <dgm:prSet/>
      <dgm:spPr/>
      <dgm:t>
        <a:bodyPr/>
        <a:lstStyle/>
        <a:p>
          <a:endParaRPr lang="zh-CN" altLang="en-US"/>
        </a:p>
      </dgm:t>
    </dgm:pt>
    <dgm:pt modelId="{661FC855-11A0-4363-BA7C-2C8C87D934F4}" type="sibTrans" cxnId="{1910EAF5-B9A4-4C8B-AD33-6C9B2E98325A}">
      <dgm:prSet/>
      <dgm:spPr/>
      <dgm:t>
        <a:bodyPr/>
        <a:lstStyle/>
        <a:p>
          <a:endParaRPr lang="zh-CN" altLang="en-US"/>
        </a:p>
      </dgm:t>
    </dgm:pt>
    <dgm:pt modelId="{F11ABACA-56C0-48B9-AD3F-7F4E548CB705}">
      <dgm:prSet/>
      <dgm:spPr/>
      <dgm:t>
        <a:bodyPr/>
        <a:lstStyle/>
        <a:p>
          <a:r>
            <a:rPr lang="zh-CN" b="1" dirty="0"/>
            <a:t>课程考核成绩</a:t>
          </a:r>
        </a:p>
      </dgm:t>
    </dgm:pt>
    <dgm:pt modelId="{3B0F2883-F52D-45B1-8D74-B37CB9EEA1C3}" type="parTrans" cxnId="{47C35020-2F30-4B27-B478-5D2ABD0A099E}">
      <dgm:prSet/>
      <dgm:spPr/>
      <dgm:t>
        <a:bodyPr/>
        <a:lstStyle/>
        <a:p>
          <a:endParaRPr lang="zh-CN" altLang="en-US"/>
        </a:p>
      </dgm:t>
    </dgm:pt>
    <dgm:pt modelId="{53F95F9E-5A24-45C7-AD92-BFB0B06207E7}" type="sibTrans" cxnId="{47C35020-2F30-4B27-B478-5D2ABD0A099E}">
      <dgm:prSet/>
      <dgm:spPr/>
      <dgm:t>
        <a:bodyPr/>
        <a:lstStyle/>
        <a:p>
          <a:endParaRPr lang="zh-CN" altLang="en-US"/>
        </a:p>
      </dgm:t>
    </dgm:pt>
    <dgm:pt modelId="{E9E53D8C-9E14-43C4-B403-41892A490D3D}">
      <dgm:prSet/>
      <dgm:spPr/>
      <dgm:t>
        <a:bodyPr/>
        <a:lstStyle/>
        <a:p>
          <a:r>
            <a:rPr lang="zh-CN" altLang="en-US" b="1" dirty="0"/>
            <a:t>教学过程中分阶段以案例的形式</a:t>
          </a:r>
          <a:r>
            <a:rPr lang="zh-CN" b="1" dirty="0"/>
            <a:t>进行考核</a:t>
          </a:r>
        </a:p>
      </dgm:t>
    </dgm:pt>
    <dgm:pt modelId="{026FEF75-02CC-469F-8FCF-8044E8536BB9}" type="sibTrans" cxnId="{1FA104FD-5C98-4DC1-AD90-C0D2322C77EC}">
      <dgm:prSet/>
      <dgm:spPr/>
      <dgm:t>
        <a:bodyPr/>
        <a:lstStyle/>
        <a:p>
          <a:endParaRPr lang="zh-CN" altLang="en-US"/>
        </a:p>
      </dgm:t>
    </dgm:pt>
    <dgm:pt modelId="{8914AC67-114A-4718-B8CB-81A47A7FD31C}" type="parTrans" cxnId="{1FA104FD-5C98-4DC1-AD90-C0D2322C77EC}">
      <dgm:prSet/>
      <dgm:spPr/>
      <dgm:t>
        <a:bodyPr/>
        <a:lstStyle/>
        <a:p>
          <a:endParaRPr lang="zh-CN" altLang="en-US"/>
        </a:p>
      </dgm:t>
    </dgm:pt>
    <dgm:pt modelId="{9FF3B1C4-738F-4E92-AEB6-48618B813C0B}">
      <dgm:prSet/>
      <dgm:spPr/>
      <dgm:t>
        <a:bodyPr/>
        <a:lstStyle/>
        <a:p>
          <a:r>
            <a:rPr lang="en-US" altLang="zh-CN" b="1" dirty="0"/>
            <a:t>4-5</a:t>
          </a:r>
          <a:r>
            <a:rPr lang="zh-CN" altLang="en-US" b="1" dirty="0"/>
            <a:t>人一组，包括个人和小组成绩</a:t>
          </a:r>
          <a:endParaRPr lang="zh-CN" b="1" dirty="0"/>
        </a:p>
      </dgm:t>
    </dgm:pt>
    <dgm:pt modelId="{B20E5544-6CC5-462A-A3AD-9DF90426125D}" type="parTrans" cxnId="{C6F9E8AF-0273-4423-875A-A83929176524}">
      <dgm:prSet/>
      <dgm:spPr/>
      <dgm:t>
        <a:bodyPr/>
        <a:lstStyle/>
        <a:p>
          <a:endParaRPr lang="zh-CN" altLang="en-US"/>
        </a:p>
      </dgm:t>
    </dgm:pt>
    <dgm:pt modelId="{636CB353-7BCE-4CD5-A109-179CC1CD182A}" type="sibTrans" cxnId="{C6F9E8AF-0273-4423-875A-A83929176524}">
      <dgm:prSet/>
      <dgm:spPr/>
      <dgm:t>
        <a:bodyPr/>
        <a:lstStyle/>
        <a:p>
          <a:endParaRPr lang="zh-CN" altLang="en-US"/>
        </a:p>
      </dgm:t>
    </dgm:pt>
    <dgm:pt modelId="{FA6147DA-2557-4AA2-A3C8-3061D2F09974}" type="pres">
      <dgm:prSet presAssocID="{B83F1185-A766-422E-928C-60986020EC95}" presName="Name0" presStyleCnt="0">
        <dgm:presLayoutVars>
          <dgm:dir/>
          <dgm:resizeHandles val="exact"/>
        </dgm:presLayoutVars>
      </dgm:prSet>
      <dgm:spPr/>
    </dgm:pt>
    <dgm:pt modelId="{FE247BA4-8BC9-4FEE-BAD3-AE4246E47D01}" type="pres">
      <dgm:prSet presAssocID="{0959E720-F202-4A87-9678-6A77320EBD44}" presName="composite" presStyleCnt="0"/>
      <dgm:spPr/>
    </dgm:pt>
    <dgm:pt modelId="{44552C90-53A8-4475-AED7-A498DC2503F5}" type="pres">
      <dgm:prSet presAssocID="{0959E720-F202-4A87-9678-6A77320EBD44}" presName="imagSh" presStyleLbl="b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  <dgm:pt modelId="{EC3DF498-CCD3-42A3-AAF8-FD0A183F68B1}" type="pres">
      <dgm:prSet presAssocID="{0959E720-F202-4A87-9678-6A77320EBD44}" presName="txNode" presStyleLbl="node1" presStyleIdx="0" presStyleCnt="2">
        <dgm:presLayoutVars>
          <dgm:bulletEnabled val="1"/>
        </dgm:presLayoutVars>
      </dgm:prSet>
      <dgm:spPr/>
    </dgm:pt>
    <dgm:pt modelId="{3CE09FEC-61CE-403C-A3EE-B2B63CBFBCD7}" type="pres">
      <dgm:prSet presAssocID="{51E9E0A3-7476-46D2-9362-EDB69F8EB7BA}" presName="sibTrans" presStyleLbl="sibTrans2D1" presStyleIdx="0" presStyleCnt="1"/>
      <dgm:spPr/>
    </dgm:pt>
    <dgm:pt modelId="{C6A38A19-37D3-493F-B452-57C281954863}" type="pres">
      <dgm:prSet presAssocID="{51E9E0A3-7476-46D2-9362-EDB69F8EB7BA}" presName="connTx" presStyleLbl="sibTrans2D1" presStyleIdx="0" presStyleCnt="1"/>
      <dgm:spPr/>
    </dgm:pt>
    <dgm:pt modelId="{1745BF7A-1C0A-4E5A-87CA-0ECF6004E461}" type="pres">
      <dgm:prSet presAssocID="{F11ABACA-56C0-48B9-AD3F-7F4E548CB705}" presName="composite" presStyleCnt="0"/>
      <dgm:spPr/>
    </dgm:pt>
    <dgm:pt modelId="{6753F9B1-C76B-4B29-AB55-E24C917EC414}" type="pres">
      <dgm:prSet presAssocID="{F11ABACA-56C0-48B9-AD3F-7F4E548CB705}" presName="imagSh" presStyleLbl="b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</dgm:spPr>
    </dgm:pt>
    <dgm:pt modelId="{FB1CE9D8-ED0D-4249-8DE1-09E7DCD8C5B3}" type="pres">
      <dgm:prSet presAssocID="{F11ABACA-56C0-48B9-AD3F-7F4E548CB705}" presName="txNode" presStyleLbl="node1" presStyleIdx="1" presStyleCnt="2" custScaleX="107612">
        <dgm:presLayoutVars>
          <dgm:bulletEnabled val="1"/>
        </dgm:presLayoutVars>
      </dgm:prSet>
      <dgm:spPr/>
    </dgm:pt>
  </dgm:ptLst>
  <dgm:cxnLst>
    <dgm:cxn modelId="{D9F1381D-7122-4639-BD14-3D3E76464060}" type="presOf" srcId="{22C4EE2A-D523-4CF8-B2FD-9EAC6D887DB3}" destId="{EC3DF498-CCD3-42A3-AAF8-FD0A183F68B1}" srcOrd="0" destOrd="1" presId="urn:microsoft.com/office/officeart/2005/8/layout/hProcess10"/>
    <dgm:cxn modelId="{47C35020-2F30-4B27-B478-5D2ABD0A099E}" srcId="{B83F1185-A766-422E-928C-60986020EC95}" destId="{F11ABACA-56C0-48B9-AD3F-7F4E548CB705}" srcOrd="1" destOrd="0" parTransId="{3B0F2883-F52D-45B1-8D74-B37CB9EEA1C3}" sibTransId="{53F95F9E-5A24-45C7-AD92-BFB0B06207E7}"/>
    <dgm:cxn modelId="{32FC8B2B-3F78-4ED8-8012-9C3023B63689}" type="presOf" srcId="{B83F1185-A766-422E-928C-60986020EC95}" destId="{FA6147DA-2557-4AA2-A3C8-3061D2F09974}" srcOrd="0" destOrd="0" presId="urn:microsoft.com/office/officeart/2005/8/layout/hProcess10"/>
    <dgm:cxn modelId="{5CC85A62-5492-4F3F-81B2-E1E7F4470820}" srcId="{B83F1185-A766-422E-928C-60986020EC95}" destId="{0959E720-F202-4A87-9678-6A77320EBD44}" srcOrd="0" destOrd="0" parTransId="{01F90D5A-4DF1-4FD4-A0FB-56109C1D6587}" sibTransId="{51E9E0A3-7476-46D2-9362-EDB69F8EB7BA}"/>
    <dgm:cxn modelId="{29A17644-3D3B-4CED-BCFC-A71C16A3D957}" type="presOf" srcId="{51E9E0A3-7476-46D2-9362-EDB69F8EB7BA}" destId="{3CE09FEC-61CE-403C-A3EE-B2B63CBFBCD7}" srcOrd="0" destOrd="0" presId="urn:microsoft.com/office/officeart/2005/8/layout/hProcess10"/>
    <dgm:cxn modelId="{E376F753-5C52-4FAB-8C79-3AD2154A17AA}" type="presOf" srcId="{9FF3B1C4-738F-4E92-AEB6-48618B813C0B}" destId="{FB1CE9D8-ED0D-4249-8DE1-09E7DCD8C5B3}" srcOrd="0" destOrd="2" presId="urn:microsoft.com/office/officeart/2005/8/layout/hProcess10"/>
    <dgm:cxn modelId="{93D1208E-486C-4483-B3E3-FB7DDA047048}" type="presOf" srcId="{0959E720-F202-4A87-9678-6A77320EBD44}" destId="{EC3DF498-CCD3-42A3-AAF8-FD0A183F68B1}" srcOrd="0" destOrd="0" presId="urn:microsoft.com/office/officeart/2005/8/layout/hProcess10"/>
    <dgm:cxn modelId="{88771F91-92A6-422B-A50B-15727BA453DD}" type="presOf" srcId="{F11ABACA-56C0-48B9-AD3F-7F4E548CB705}" destId="{FB1CE9D8-ED0D-4249-8DE1-09E7DCD8C5B3}" srcOrd="0" destOrd="0" presId="urn:microsoft.com/office/officeart/2005/8/layout/hProcess10"/>
    <dgm:cxn modelId="{CF04BCA9-0040-464F-9325-A1A7E7765447}" type="presOf" srcId="{51E9E0A3-7476-46D2-9362-EDB69F8EB7BA}" destId="{C6A38A19-37D3-493F-B452-57C281954863}" srcOrd="1" destOrd="0" presId="urn:microsoft.com/office/officeart/2005/8/layout/hProcess10"/>
    <dgm:cxn modelId="{C6F9E8AF-0273-4423-875A-A83929176524}" srcId="{F11ABACA-56C0-48B9-AD3F-7F4E548CB705}" destId="{9FF3B1C4-738F-4E92-AEB6-48618B813C0B}" srcOrd="1" destOrd="0" parTransId="{B20E5544-6CC5-462A-A3AD-9DF90426125D}" sibTransId="{636CB353-7BCE-4CD5-A109-179CC1CD182A}"/>
    <dgm:cxn modelId="{4BE5DCBD-6500-4F89-AB8C-E9EB3A17ACA9}" type="presOf" srcId="{E9E53D8C-9E14-43C4-B403-41892A490D3D}" destId="{FB1CE9D8-ED0D-4249-8DE1-09E7DCD8C5B3}" srcOrd="0" destOrd="1" presId="urn:microsoft.com/office/officeart/2005/8/layout/hProcess10"/>
    <dgm:cxn modelId="{1910EAF5-B9A4-4C8B-AD33-6C9B2E98325A}" srcId="{0959E720-F202-4A87-9678-6A77320EBD44}" destId="{22C4EE2A-D523-4CF8-B2FD-9EAC6D887DB3}" srcOrd="0" destOrd="0" parTransId="{B35E9418-13F7-4236-B420-E2F3340F11CE}" sibTransId="{661FC855-11A0-4363-BA7C-2C8C87D934F4}"/>
    <dgm:cxn modelId="{1FA104FD-5C98-4DC1-AD90-C0D2322C77EC}" srcId="{F11ABACA-56C0-48B9-AD3F-7F4E548CB705}" destId="{E9E53D8C-9E14-43C4-B403-41892A490D3D}" srcOrd="0" destOrd="0" parTransId="{8914AC67-114A-4718-B8CB-81A47A7FD31C}" sibTransId="{026FEF75-02CC-469F-8FCF-8044E8536BB9}"/>
    <dgm:cxn modelId="{D5FFD70E-7553-43F9-BEF4-3FF418AFEF77}" type="presParOf" srcId="{FA6147DA-2557-4AA2-A3C8-3061D2F09974}" destId="{FE247BA4-8BC9-4FEE-BAD3-AE4246E47D01}" srcOrd="0" destOrd="0" presId="urn:microsoft.com/office/officeart/2005/8/layout/hProcess10"/>
    <dgm:cxn modelId="{90839C86-7317-45A1-BC11-0E08D670BD25}" type="presParOf" srcId="{FE247BA4-8BC9-4FEE-BAD3-AE4246E47D01}" destId="{44552C90-53A8-4475-AED7-A498DC2503F5}" srcOrd="0" destOrd="0" presId="urn:microsoft.com/office/officeart/2005/8/layout/hProcess10"/>
    <dgm:cxn modelId="{7DDA13C5-48BD-4BF9-B2D7-C0EC10B44435}" type="presParOf" srcId="{FE247BA4-8BC9-4FEE-BAD3-AE4246E47D01}" destId="{EC3DF498-CCD3-42A3-AAF8-FD0A183F68B1}" srcOrd="1" destOrd="0" presId="urn:microsoft.com/office/officeart/2005/8/layout/hProcess10"/>
    <dgm:cxn modelId="{D19ED9F6-54AA-4D4A-ABA4-6E233A16310D}" type="presParOf" srcId="{FA6147DA-2557-4AA2-A3C8-3061D2F09974}" destId="{3CE09FEC-61CE-403C-A3EE-B2B63CBFBCD7}" srcOrd="1" destOrd="0" presId="urn:microsoft.com/office/officeart/2005/8/layout/hProcess10"/>
    <dgm:cxn modelId="{79136D76-FF48-4B00-AC43-F18F09E2952D}" type="presParOf" srcId="{3CE09FEC-61CE-403C-A3EE-B2B63CBFBCD7}" destId="{C6A38A19-37D3-493F-B452-57C281954863}" srcOrd="0" destOrd="0" presId="urn:microsoft.com/office/officeart/2005/8/layout/hProcess10"/>
    <dgm:cxn modelId="{15393EE2-1962-4C55-844A-76BA9243F4C6}" type="presParOf" srcId="{FA6147DA-2557-4AA2-A3C8-3061D2F09974}" destId="{1745BF7A-1C0A-4E5A-87CA-0ECF6004E461}" srcOrd="2" destOrd="0" presId="urn:microsoft.com/office/officeart/2005/8/layout/hProcess10"/>
    <dgm:cxn modelId="{AA1E9043-2F88-4AB0-9014-D8A44CF4EE39}" type="presParOf" srcId="{1745BF7A-1C0A-4E5A-87CA-0ECF6004E461}" destId="{6753F9B1-C76B-4B29-AB55-E24C917EC414}" srcOrd="0" destOrd="0" presId="urn:microsoft.com/office/officeart/2005/8/layout/hProcess10"/>
    <dgm:cxn modelId="{517BA710-AF8F-42F6-8074-5704EF912EAE}" type="presParOf" srcId="{1745BF7A-1C0A-4E5A-87CA-0ECF6004E461}" destId="{FB1CE9D8-ED0D-4249-8DE1-09E7DCD8C5B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3536A6-AD63-4390-8781-D632D6D7DBAA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F2C3BE2-6AB3-426F-8428-6739A7E9FD00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zh-CN" altLang="en-US" sz="2400" b="1" i="0" dirty="0">
              <a:solidFill>
                <a:srgbClr val="FFC000"/>
              </a:solidFill>
              <a:latin typeface="+mn-lt"/>
            </a:rPr>
            <a:t>小组阶段考核</a:t>
          </a:r>
          <a:r>
            <a:rPr lang="zh-CN" sz="2400" b="1" i="0" dirty="0">
              <a:solidFill>
                <a:srgbClr val="FFC000"/>
              </a:solidFill>
              <a:latin typeface="+mn-lt"/>
            </a:rPr>
            <a:t>：</a:t>
          </a:r>
          <a:r>
            <a:rPr lang="zh-CN" altLang="en-US" sz="2400" b="0" i="0" dirty="0">
              <a:latin typeface="+mn-lt"/>
            </a:rPr>
            <a:t>学生成绩管理系统用户登录和注册功能实现及创新功能</a:t>
          </a:r>
          <a:r>
            <a:rPr lang="zh-CN" sz="2400" b="0" i="0" dirty="0">
              <a:latin typeface="+mn-lt"/>
            </a:rPr>
            <a:t>等。 </a:t>
          </a:r>
          <a:endParaRPr lang="zh-CN" sz="2400" dirty="0">
            <a:latin typeface="+mn-lt"/>
          </a:endParaRPr>
        </a:p>
      </dgm:t>
    </dgm:pt>
    <dgm:pt modelId="{40501B4C-1849-4BF9-8730-6389A61C2BE1}" type="parTrans" cxnId="{4D210819-E3C8-45D7-ACD1-D81F00EAB84D}">
      <dgm:prSet/>
      <dgm:spPr/>
      <dgm:t>
        <a:bodyPr/>
        <a:lstStyle/>
        <a:p>
          <a:endParaRPr lang="zh-CN" altLang="en-US"/>
        </a:p>
      </dgm:t>
    </dgm:pt>
    <dgm:pt modelId="{AE133718-7C23-4505-8649-052A192A1F31}" type="sibTrans" cxnId="{4D210819-E3C8-45D7-ACD1-D81F00EAB84D}">
      <dgm:prSet/>
      <dgm:spPr/>
      <dgm:t>
        <a:bodyPr/>
        <a:lstStyle/>
        <a:p>
          <a:endParaRPr lang="zh-CN" altLang="en-US"/>
        </a:p>
      </dgm:t>
    </dgm:pt>
    <dgm:pt modelId="{4F3309D5-1A8D-44AE-87D7-A12F2238C929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zh-CN" altLang="en-US" sz="2400" b="1" i="0" dirty="0">
              <a:solidFill>
                <a:srgbClr val="FFC000"/>
              </a:solidFill>
              <a:latin typeface="+mn-lt"/>
            </a:rPr>
            <a:t>小组综合考核：</a:t>
          </a:r>
          <a:r>
            <a:rPr lang="zh-CN" altLang="en-US" sz="2400" b="0" i="0" dirty="0">
              <a:latin typeface="+mn-lt"/>
            </a:rPr>
            <a:t>学生成绩管理系统用户登录与注册模块进一步完善情况、成绩管理模块实现（新增，修改，删除，查询）及创新功能</a:t>
          </a:r>
          <a:r>
            <a:rPr lang="zh-CN" sz="2400" b="0" i="0" dirty="0">
              <a:latin typeface="+mn-lt"/>
            </a:rPr>
            <a:t>等；</a:t>
          </a:r>
          <a:endParaRPr lang="zh-CN" sz="2400" dirty="0">
            <a:latin typeface="+mn-lt"/>
          </a:endParaRPr>
        </a:p>
      </dgm:t>
    </dgm:pt>
    <dgm:pt modelId="{B7D6B830-C2AA-4DCF-B971-2066071C078B}" type="parTrans" cxnId="{E48C9C10-C67D-4354-90A3-3CD5B7614C9B}">
      <dgm:prSet/>
      <dgm:spPr/>
      <dgm:t>
        <a:bodyPr/>
        <a:lstStyle/>
        <a:p>
          <a:endParaRPr lang="zh-CN" altLang="en-US"/>
        </a:p>
      </dgm:t>
    </dgm:pt>
    <dgm:pt modelId="{5D42816A-41A6-4EA1-AD3D-A3B59F8BBAC4}" type="sibTrans" cxnId="{E48C9C10-C67D-4354-90A3-3CD5B7614C9B}">
      <dgm:prSet/>
      <dgm:spPr/>
      <dgm:t>
        <a:bodyPr/>
        <a:lstStyle/>
        <a:p>
          <a:endParaRPr lang="zh-CN" altLang="en-US"/>
        </a:p>
      </dgm:t>
    </dgm:pt>
    <dgm:pt modelId="{15241D90-3954-4AF4-B7C7-00D24A7B9664}" type="pres">
      <dgm:prSet presAssocID="{BF3536A6-AD63-4390-8781-D632D6D7DBAA}" presName="Name0" presStyleCnt="0">
        <dgm:presLayoutVars>
          <dgm:dir/>
          <dgm:resizeHandles val="exact"/>
        </dgm:presLayoutVars>
      </dgm:prSet>
      <dgm:spPr/>
    </dgm:pt>
    <dgm:pt modelId="{131B36D0-E6B2-4480-B09F-04267033996C}" type="pres">
      <dgm:prSet presAssocID="{9F2C3BE2-6AB3-426F-8428-6739A7E9FD00}" presName="node" presStyleLbl="node1" presStyleIdx="0" presStyleCnt="2">
        <dgm:presLayoutVars>
          <dgm:bulletEnabled val="1"/>
        </dgm:presLayoutVars>
      </dgm:prSet>
      <dgm:spPr/>
    </dgm:pt>
    <dgm:pt modelId="{C1DEC505-101A-47B8-BABF-13736144CB15}" type="pres">
      <dgm:prSet presAssocID="{AE133718-7C23-4505-8649-052A192A1F31}" presName="sibTrans" presStyleCnt="0"/>
      <dgm:spPr/>
    </dgm:pt>
    <dgm:pt modelId="{DD633544-AD17-4495-ACC1-3916FCF9A72D}" type="pres">
      <dgm:prSet presAssocID="{4F3309D5-1A8D-44AE-87D7-A12F2238C929}" presName="node" presStyleLbl="node1" presStyleIdx="1" presStyleCnt="2">
        <dgm:presLayoutVars>
          <dgm:bulletEnabled val="1"/>
        </dgm:presLayoutVars>
      </dgm:prSet>
      <dgm:spPr/>
    </dgm:pt>
  </dgm:ptLst>
  <dgm:cxnLst>
    <dgm:cxn modelId="{E48C9C10-C67D-4354-90A3-3CD5B7614C9B}" srcId="{BF3536A6-AD63-4390-8781-D632D6D7DBAA}" destId="{4F3309D5-1A8D-44AE-87D7-A12F2238C929}" srcOrd="1" destOrd="0" parTransId="{B7D6B830-C2AA-4DCF-B971-2066071C078B}" sibTransId="{5D42816A-41A6-4EA1-AD3D-A3B59F8BBAC4}"/>
    <dgm:cxn modelId="{4D210819-E3C8-45D7-ACD1-D81F00EAB84D}" srcId="{BF3536A6-AD63-4390-8781-D632D6D7DBAA}" destId="{9F2C3BE2-6AB3-426F-8428-6739A7E9FD00}" srcOrd="0" destOrd="0" parTransId="{40501B4C-1849-4BF9-8730-6389A61C2BE1}" sibTransId="{AE133718-7C23-4505-8649-052A192A1F31}"/>
    <dgm:cxn modelId="{A1C40F36-AF54-4B00-AA2E-F7B3F7129E90}" type="presOf" srcId="{4F3309D5-1A8D-44AE-87D7-A12F2238C929}" destId="{DD633544-AD17-4495-ACC1-3916FCF9A72D}" srcOrd="0" destOrd="0" presId="urn:microsoft.com/office/officeart/2005/8/layout/hList6"/>
    <dgm:cxn modelId="{ED321CD9-653F-4719-AD60-C14C78C8C865}" type="presOf" srcId="{9F2C3BE2-6AB3-426F-8428-6739A7E9FD00}" destId="{131B36D0-E6B2-4480-B09F-04267033996C}" srcOrd="0" destOrd="0" presId="urn:microsoft.com/office/officeart/2005/8/layout/hList6"/>
    <dgm:cxn modelId="{93AAE4EF-AF5D-4ACB-A979-2697D39E83D6}" type="presOf" srcId="{BF3536A6-AD63-4390-8781-D632D6D7DBAA}" destId="{15241D90-3954-4AF4-B7C7-00D24A7B9664}" srcOrd="0" destOrd="0" presId="urn:microsoft.com/office/officeart/2005/8/layout/hList6"/>
    <dgm:cxn modelId="{C0A20BC6-7575-4A5A-A244-D3D69FA34733}" type="presParOf" srcId="{15241D90-3954-4AF4-B7C7-00D24A7B9664}" destId="{131B36D0-E6B2-4480-B09F-04267033996C}" srcOrd="0" destOrd="0" presId="urn:microsoft.com/office/officeart/2005/8/layout/hList6"/>
    <dgm:cxn modelId="{0EA1E3D1-B8A9-46A3-88B9-D99BC250066E}" type="presParOf" srcId="{15241D90-3954-4AF4-B7C7-00D24A7B9664}" destId="{C1DEC505-101A-47B8-BABF-13736144CB15}" srcOrd="1" destOrd="0" presId="urn:microsoft.com/office/officeart/2005/8/layout/hList6"/>
    <dgm:cxn modelId="{1BCF69C4-4CD0-4B33-A770-52DC50FE91FE}" type="presParOf" srcId="{15241D90-3954-4AF4-B7C7-00D24A7B9664}" destId="{DD633544-AD17-4495-ACC1-3916FCF9A72D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3FAA28-F1D8-42F2-BE62-9F19B4641E06}" type="doc">
      <dgm:prSet loTypeId="urn:microsoft.com/office/officeart/2005/8/layout/hProcess1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60A03A0-CE36-47B8-99B2-F0E6EF341D31}">
      <dgm:prSet/>
      <dgm:spPr/>
      <dgm:t>
        <a:bodyPr/>
        <a:lstStyle/>
        <a:p>
          <a:pPr rtl="0"/>
          <a:r>
            <a:rPr 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rPr>
            <a:t>结合案例开展教学，全程围绕一个最基础的案例</a:t>
          </a:r>
        </a:p>
      </dgm:t>
    </dgm:pt>
    <dgm:pt modelId="{C2C7ABC6-CFC9-40E2-9CC9-84DB98C8EB28}" type="parTrans" cxnId="{196C9256-1A56-4759-99D1-C61A594B4E66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C737AEA2-98D5-4B15-ACC3-B9572FD05977}" type="sibTrans" cxnId="{196C9256-1A56-4759-99D1-C61A594B4E66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3417F68A-598D-4FFA-AD56-532E8E74994B}">
      <dgm:prSet/>
      <dgm:spPr/>
      <dgm:t>
        <a:bodyPr/>
        <a:lstStyle/>
        <a:p>
          <a:pPr rtl="0"/>
          <a:r>
            <a:rPr lang="zh-CN" dirty="0">
              <a:latin typeface="黑体" pitchFamily="49" charset="-122"/>
              <a:ea typeface="黑体" pitchFamily="49" charset="-122"/>
            </a:rPr>
            <a:t>根据课程</a:t>
          </a:r>
          <a:r>
            <a:rPr lang="zh-CN" altLang="en-US" dirty="0">
              <a:latin typeface="黑体" pitchFamily="49" charset="-122"/>
              <a:ea typeface="黑体" pitchFamily="49" charset="-122"/>
            </a:rPr>
            <a:t>学习</a:t>
          </a:r>
          <a:r>
            <a:rPr lang="zh-CN" dirty="0">
              <a:latin typeface="黑体" pitchFamily="49" charset="-122"/>
              <a:ea typeface="黑体" pitchFamily="49" charset="-122"/>
            </a:rPr>
            <a:t>进度引导学生将所学的技术应用于案例中</a:t>
          </a:r>
        </a:p>
      </dgm:t>
    </dgm:pt>
    <dgm:pt modelId="{6684D4B3-ABDC-416E-9DD2-00660BB0C424}" type="parTrans" cxnId="{E3E36901-B226-4BFC-BA4B-726ACF4F6C14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AB1390B7-D017-4CB3-9A3B-725EB92E29B4}" type="sibTrans" cxnId="{E3E36901-B226-4BFC-BA4B-726ACF4F6C14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879C0E81-4E5D-47DE-833D-EF3E3670694C}">
      <dgm:prSet/>
      <dgm:spPr/>
      <dgm:t>
        <a:bodyPr/>
        <a:lstStyle/>
        <a:p>
          <a:pPr rtl="0"/>
          <a:r>
            <a:rPr lang="zh-CN" altLang="en-US" dirty="0">
              <a:solidFill>
                <a:srgbClr val="00B050"/>
              </a:solidFill>
              <a:latin typeface="黑体" pitchFamily="49" charset="-122"/>
              <a:ea typeface="黑体" pitchFamily="49" charset="-122"/>
            </a:rPr>
            <a:t>基于课堂派开展线上线下教学</a:t>
          </a:r>
          <a:endParaRPr lang="zh-CN" dirty="0">
            <a:solidFill>
              <a:srgbClr val="00B050"/>
            </a:solidFill>
            <a:latin typeface="黑体" pitchFamily="49" charset="-122"/>
            <a:ea typeface="黑体" pitchFamily="49" charset="-122"/>
          </a:endParaRPr>
        </a:p>
      </dgm:t>
    </dgm:pt>
    <dgm:pt modelId="{185CB96C-990B-4736-A029-03E38565CD1F}" type="parTrans" cxnId="{7A711D3C-6A17-4BA8-8987-9D8944869EB0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0068B388-9BD7-42A6-B9BA-9DC7584D4F0E}" type="sibTrans" cxnId="{7A711D3C-6A17-4BA8-8987-9D8944869EB0}">
      <dgm:prSet/>
      <dgm:spPr/>
      <dgm:t>
        <a:bodyPr/>
        <a:lstStyle/>
        <a:p>
          <a:endParaRPr lang="zh-CN" altLang="en-US">
            <a:latin typeface="黑体" pitchFamily="49" charset="-122"/>
            <a:ea typeface="黑体" pitchFamily="49" charset="-122"/>
          </a:endParaRPr>
        </a:p>
      </dgm:t>
    </dgm:pt>
    <dgm:pt modelId="{6A3051AB-C8B6-4FB6-A44E-3B220BE5F765}" type="pres">
      <dgm:prSet presAssocID="{F63FAA28-F1D8-42F2-BE62-9F19B4641E06}" presName="Name0" presStyleCnt="0">
        <dgm:presLayoutVars>
          <dgm:dir/>
          <dgm:resizeHandles val="exact"/>
        </dgm:presLayoutVars>
      </dgm:prSet>
      <dgm:spPr/>
    </dgm:pt>
    <dgm:pt modelId="{FFF6FA43-7FFF-486B-8F95-9F03415F0ED4}" type="pres">
      <dgm:prSet presAssocID="{F63FAA28-F1D8-42F2-BE62-9F19B4641E06}" presName="arrow" presStyleLbl="bgShp" presStyleIdx="0" presStyleCnt="1"/>
      <dgm:spPr/>
    </dgm:pt>
    <dgm:pt modelId="{E77836F8-1EAA-486B-8FD0-6A2AF89510D4}" type="pres">
      <dgm:prSet presAssocID="{F63FAA28-F1D8-42F2-BE62-9F19B4641E06}" presName="points" presStyleCnt="0"/>
      <dgm:spPr/>
    </dgm:pt>
    <dgm:pt modelId="{15016401-1B5D-48BC-A46B-26AE939DD629}" type="pres">
      <dgm:prSet presAssocID="{D60A03A0-CE36-47B8-99B2-F0E6EF341D31}" presName="compositeA" presStyleCnt="0"/>
      <dgm:spPr/>
    </dgm:pt>
    <dgm:pt modelId="{479A8C57-2FF1-4C05-9202-3C4F732B9F19}" type="pres">
      <dgm:prSet presAssocID="{D60A03A0-CE36-47B8-99B2-F0E6EF341D31}" presName="textA" presStyleLbl="revTx" presStyleIdx="0" presStyleCnt="3" custScaleX="117222">
        <dgm:presLayoutVars>
          <dgm:bulletEnabled val="1"/>
        </dgm:presLayoutVars>
      </dgm:prSet>
      <dgm:spPr/>
    </dgm:pt>
    <dgm:pt modelId="{97AA228F-3017-4C67-947C-5E6577FAAFB2}" type="pres">
      <dgm:prSet presAssocID="{D60A03A0-CE36-47B8-99B2-F0E6EF341D31}" presName="circleA" presStyleLbl="node1" presStyleIdx="0" presStyleCnt="3"/>
      <dgm:spPr/>
    </dgm:pt>
    <dgm:pt modelId="{66286F3C-F8D9-480E-AF74-BCD7607E1768}" type="pres">
      <dgm:prSet presAssocID="{D60A03A0-CE36-47B8-99B2-F0E6EF341D31}" presName="spaceA" presStyleCnt="0"/>
      <dgm:spPr/>
    </dgm:pt>
    <dgm:pt modelId="{951B28B0-2A73-411C-B8C1-05A5D752B902}" type="pres">
      <dgm:prSet presAssocID="{C737AEA2-98D5-4B15-ACC3-B9572FD05977}" presName="space" presStyleCnt="0"/>
      <dgm:spPr/>
    </dgm:pt>
    <dgm:pt modelId="{1D8D9956-63F7-46A8-865F-A98CC8B4861A}" type="pres">
      <dgm:prSet presAssocID="{3417F68A-598D-4FFA-AD56-532E8E74994B}" presName="compositeB" presStyleCnt="0"/>
      <dgm:spPr/>
    </dgm:pt>
    <dgm:pt modelId="{9B381C3C-B216-4E44-BA7C-4AE395975496}" type="pres">
      <dgm:prSet presAssocID="{3417F68A-598D-4FFA-AD56-532E8E74994B}" presName="textB" presStyleLbl="revTx" presStyleIdx="1" presStyleCnt="3" custScaleX="137291">
        <dgm:presLayoutVars>
          <dgm:bulletEnabled val="1"/>
        </dgm:presLayoutVars>
      </dgm:prSet>
      <dgm:spPr/>
    </dgm:pt>
    <dgm:pt modelId="{88C9BD7A-816D-4175-80A6-851EC52A69F7}" type="pres">
      <dgm:prSet presAssocID="{3417F68A-598D-4FFA-AD56-532E8E74994B}" presName="circleB" presStyleLbl="node1" presStyleIdx="1" presStyleCnt="3"/>
      <dgm:spPr/>
    </dgm:pt>
    <dgm:pt modelId="{9A861E2C-E4BE-426E-8CCF-7D6AA731808B}" type="pres">
      <dgm:prSet presAssocID="{3417F68A-598D-4FFA-AD56-532E8E74994B}" presName="spaceB" presStyleCnt="0"/>
      <dgm:spPr/>
    </dgm:pt>
    <dgm:pt modelId="{45F6C625-14A1-4D2F-9FDE-4B17B8DC2F30}" type="pres">
      <dgm:prSet presAssocID="{AB1390B7-D017-4CB3-9A3B-725EB92E29B4}" presName="space" presStyleCnt="0"/>
      <dgm:spPr/>
    </dgm:pt>
    <dgm:pt modelId="{31FDBA0A-9379-430E-97D4-2EECBC7B97AD}" type="pres">
      <dgm:prSet presAssocID="{879C0E81-4E5D-47DE-833D-EF3E3670694C}" presName="compositeA" presStyleCnt="0"/>
      <dgm:spPr/>
    </dgm:pt>
    <dgm:pt modelId="{5435C1F3-1269-4344-8FEC-5FE07CDF8AFB}" type="pres">
      <dgm:prSet presAssocID="{879C0E81-4E5D-47DE-833D-EF3E3670694C}" presName="textA" presStyleLbl="revTx" presStyleIdx="2" presStyleCnt="3">
        <dgm:presLayoutVars>
          <dgm:bulletEnabled val="1"/>
        </dgm:presLayoutVars>
      </dgm:prSet>
      <dgm:spPr/>
    </dgm:pt>
    <dgm:pt modelId="{3DE902F4-2518-47DB-B07B-9197CB491A8A}" type="pres">
      <dgm:prSet presAssocID="{879C0E81-4E5D-47DE-833D-EF3E3670694C}" presName="circleA" presStyleLbl="node1" presStyleIdx="2" presStyleCnt="3"/>
      <dgm:spPr/>
    </dgm:pt>
    <dgm:pt modelId="{2F71081B-F434-41A8-918B-E24511FDB5B2}" type="pres">
      <dgm:prSet presAssocID="{879C0E81-4E5D-47DE-833D-EF3E3670694C}" presName="spaceA" presStyleCnt="0"/>
      <dgm:spPr/>
    </dgm:pt>
  </dgm:ptLst>
  <dgm:cxnLst>
    <dgm:cxn modelId="{03D0D800-76CD-4CEA-AA06-107AF8E54E84}" type="presOf" srcId="{879C0E81-4E5D-47DE-833D-EF3E3670694C}" destId="{5435C1F3-1269-4344-8FEC-5FE07CDF8AFB}" srcOrd="0" destOrd="0" presId="urn:microsoft.com/office/officeart/2005/8/layout/hProcess11"/>
    <dgm:cxn modelId="{E3E36901-B226-4BFC-BA4B-726ACF4F6C14}" srcId="{F63FAA28-F1D8-42F2-BE62-9F19B4641E06}" destId="{3417F68A-598D-4FFA-AD56-532E8E74994B}" srcOrd="1" destOrd="0" parTransId="{6684D4B3-ABDC-416E-9DD2-00660BB0C424}" sibTransId="{AB1390B7-D017-4CB3-9A3B-725EB92E29B4}"/>
    <dgm:cxn modelId="{7A711D3C-6A17-4BA8-8987-9D8944869EB0}" srcId="{F63FAA28-F1D8-42F2-BE62-9F19B4641E06}" destId="{879C0E81-4E5D-47DE-833D-EF3E3670694C}" srcOrd="2" destOrd="0" parTransId="{185CB96C-990B-4736-A029-03E38565CD1F}" sibTransId="{0068B388-9BD7-42A6-B9BA-9DC7584D4F0E}"/>
    <dgm:cxn modelId="{196C9256-1A56-4759-99D1-C61A594B4E66}" srcId="{F63FAA28-F1D8-42F2-BE62-9F19B4641E06}" destId="{D60A03A0-CE36-47B8-99B2-F0E6EF341D31}" srcOrd="0" destOrd="0" parTransId="{C2C7ABC6-CFC9-40E2-9CC9-84DB98C8EB28}" sibTransId="{C737AEA2-98D5-4B15-ACC3-B9572FD05977}"/>
    <dgm:cxn modelId="{B99CE5B8-5E58-4362-9B04-A516DC111919}" type="presOf" srcId="{F63FAA28-F1D8-42F2-BE62-9F19B4641E06}" destId="{6A3051AB-C8B6-4FB6-A44E-3B220BE5F765}" srcOrd="0" destOrd="0" presId="urn:microsoft.com/office/officeart/2005/8/layout/hProcess11"/>
    <dgm:cxn modelId="{06336BD0-2A80-4509-A801-710E2B1FDA99}" type="presOf" srcId="{3417F68A-598D-4FFA-AD56-532E8E74994B}" destId="{9B381C3C-B216-4E44-BA7C-4AE395975496}" srcOrd="0" destOrd="0" presId="urn:microsoft.com/office/officeart/2005/8/layout/hProcess11"/>
    <dgm:cxn modelId="{0180AEE9-ED32-4E82-A40A-9691BCB06CC6}" type="presOf" srcId="{D60A03A0-CE36-47B8-99B2-F0E6EF341D31}" destId="{479A8C57-2FF1-4C05-9202-3C4F732B9F19}" srcOrd="0" destOrd="0" presId="urn:microsoft.com/office/officeart/2005/8/layout/hProcess11"/>
    <dgm:cxn modelId="{18ABA25E-8126-4B22-9859-45E429FADB68}" type="presParOf" srcId="{6A3051AB-C8B6-4FB6-A44E-3B220BE5F765}" destId="{FFF6FA43-7FFF-486B-8F95-9F03415F0ED4}" srcOrd="0" destOrd="0" presId="urn:microsoft.com/office/officeart/2005/8/layout/hProcess11"/>
    <dgm:cxn modelId="{87286BFE-F3DF-43DC-BBE7-34AC8290A467}" type="presParOf" srcId="{6A3051AB-C8B6-4FB6-A44E-3B220BE5F765}" destId="{E77836F8-1EAA-486B-8FD0-6A2AF89510D4}" srcOrd="1" destOrd="0" presId="urn:microsoft.com/office/officeart/2005/8/layout/hProcess11"/>
    <dgm:cxn modelId="{ABB75BD2-9066-44B2-96D2-418344A76BE2}" type="presParOf" srcId="{E77836F8-1EAA-486B-8FD0-6A2AF89510D4}" destId="{15016401-1B5D-48BC-A46B-26AE939DD629}" srcOrd="0" destOrd="0" presId="urn:microsoft.com/office/officeart/2005/8/layout/hProcess11"/>
    <dgm:cxn modelId="{B73C5649-6AF0-47FD-9254-A20052907884}" type="presParOf" srcId="{15016401-1B5D-48BC-A46B-26AE939DD629}" destId="{479A8C57-2FF1-4C05-9202-3C4F732B9F19}" srcOrd="0" destOrd="0" presId="urn:microsoft.com/office/officeart/2005/8/layout/hProcess11"/>
    <dgm:cxn modelId="{3D0B84FD-0031-42D5-A342-B17E9FA889B6}" type="presParOf" srcId="{15016401-1B5D-48BC-A46B-26AE939DD629}" destId="{97AA228F-3017-4C67-947C-5E6577FAAFB2}" srcOrd="1" destOrd="0" presId="urn:microsoft.com/office/officeart/2005/8/layout/hProcess11"/>
    <dgm:cxn modelId="{DF4507B9-FE18-4D97-A036-F1FBFD3DC6B9}" type="presParOf" srcId="{15016401-1B5D-48BC-A46B-26AE939DD629}" destId="{66286F3C-F8D9-480E-AF74-BCD7607E1768}" srcOrd="2" destOrd="0" presId="urn:microsoft.com/office/officeart/2005/8/layout/hProcess11"/>
    <dgm:cxn modelId="{59A85460-A347-4C29-9F34-696628DAB394}" type="presParOf" srcId="{E77836F8-1EAA-486B-8FD0-6A2AF89510D4}" destId="{951B28B0-2A73-411C-B8C1-05A5D752B902}" srcOrd="1" destOrd="0" presId="urn:microsoft.com/office/officeart/2005/8/layout/hProcess11"/>
    <dgm:cxn modelId="{4F62959E-4A82-4559-A73A-421EAEF0F085}" type="presParOf" srcId="{E77836F8-1EAA-486B-8FD0-6A2AF89510D4}" destId="{1D8D9956-63F7-46A8-865F-A98CC8B4861A}" srcOrd="2" destOrd="0" presId="urn:microsoft.com/office/officeart/2005/8/layout/hProcess11"/>
    <dgm:cxn modelId="{DA238A04-4750-4C63-AD48-139A20F1596C}" type="presParOf" srcId="{1D8D9956-63F7-46A8-865F-A98CC8B4861A}" destId="{9B381C3C-B216-4E44-BA7C-4AE395975496}" srcOrd="0" destOrd="0" presId="urn:microsoft.com/office/officeart/2005/8/layout/hProcess11"/>
    <dgm:cxn modelId="{BE63A1E7-9E19-4356-89DE-E183315D7804}" type="presParOf" srcId="{1D8D9956-63F7-46A8-865F-A98CC8B4861A}" destId="{88C9BD7A-816D-4175-80A6-851EC52A69F7}" srcOrd="1" destOrd="0" presId="urn:microsoft.com/office/officeart/2005/8/layout/hProcess11"/>
    <dgm:cxn modelId="{C24D560A-99AF-4D32-88B7-B8178F2F544F}" type="presParOf" srcId="{1D8D9956-63F7-46A8-865F-A98CC8B4861A}" destId="{9A861E2C-E4BE-426E-8CCF-7D6AA731808B}" srcOrd="2" destOrd="0" presId="urn:microsoft.com/office/officeart/2005/8/layout/hProcess11"/>
    <dgm:cxn modelId="{27CEE2AE-93F4-48E6-A6D1-BED872656E63}" type="presParOf" srcId="{E77836F8-1EAA-486B-8FD0-6A2AF89510D4}" destId="{45F6C625-14A1-4D2F-9FDE-4B17B8DC2F30}" srcOrd="3" destOrd="0" presId="urn:microsoft.com/office/officeart/2005/8/layout/hProcess11"/>
    <dgm:cxn modelId="{3AB7675F-A227-45DF-9163-870367D61682}" type="presParOf" srcId="{E77836F8-1EAA-486B-8FD0-6A2AF89510D4}" destId="{31FDBA0A-9379-430E-97D4-2EECBC7B97AD}" srcOrd="4" destOrd="0" presId="urn:microsoft.com/office/officeart/2005/8/layout/hProcess11"/>
    <dgm:cxn modelId="{41D2026F-11D6-4D8D-8399-2F59C1A377B7}" type="presParOf" srcId="{31FDBA0A-9379-430E-97D4-2EECBC7B97AD}" destId="{5435C1F3-1269-4344-8FEC-5FE07CDF8AFB}" srcOrd="0" destOrd="0" presId="urn:microsoft.com/office/officeart/2005/8/layout/hProcess11"/>
    <dgm:cxn modelId="{0B1048C0-C655-4B09-82AE-3D840321BABA}" type="presParOf" srcId="{31FDBA0A-9379-430E-97D4-2EECBC7B97AD}" destId="{3DE902F4-2518-47DB-B07B-9197CB491A8A}" srcOrd="1" destOrd="0" presId="urn:microsoft.com/office/officeart/2005/8/layout/hProcess11"/>
    <dgm:cxn modelId="{16BA482A-608C-477C-A664-AD1B7442D4F2}" type="presParOf" srcId="{31FDBA0A-9379-430E-97D4-2EECBC7B97AD}" destId="{2F71081B-F434-41A8-918B-E24511FDB5B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257D49-FB95-42EE-BA69-1D7062DD44DD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B480A9-2163-42F3-BA40-B58F57C88048}">
      <dgm:prSet/>
      <dgm:spPr/>
      <dgm:t>
        <a:bodyPr/>
        <a:lstStyle/>
        <a:p>
          <a:r>
            <a:rPr lang="en-US" altLang="zh-CN" dirty="0" err="1"/>
            <a:t>SpringBoot</a:t>
          </a:r>
          <a:r>
            <a:rPr lang="zh-CN" altLang="en-US" dirty="0"/>
            <a:t>开发入门</a:t>
          </a:r>
          <a:endParaRPr lang="zh-CN" dirty="0"/>
        </a:p>
      </dgm:t>
    </dgm:pt>
    <dgm:pt modelId="{2533417E-6174-4ACE-AFE4-9B29E1C2EF1A}" type="parTrans" cxnId="{DB2E57FE-35AB-4E67-B328-DDBD7099657B}">
      <dgm:prSet/>
      <dgm:spPr/>
      <dgm:t>
        <a:bodyPr/>
        <a:lstStyle/>
        <a:p>
          <a:endParaRPr lang="zh-CN" altLang="en-US"/>
        </a:p>
      </dgm:t>
    </dgm:pt>
    <dgm:pt modelId="{0169A6D5-0DE8-41A9-9411-840DB48F499C}" type="sibTrans" cxnId="{DB2E57FE-35AB-4E67-B328-DDBD7099657B}">
      <dgm:prSet/>
      <dgm:spPr/>
      <dgm:t>
        <a:bodyPr/>
        <a:lstStyle/>
        <a:p>
          <a:endParaRPr lang="zh-CN" altLang="en-US"/>
        </a:p>
      </dgm:t>
    </dgm:pt>
    <dgm:pt modelId="{1E14902F-3D0A-4740-BA4F-D3E69C3250AE}">
      <dgm:prSet/>
      <dgm:spPr/>
      <dgm:t>
        <a:bodyPr/>
        <a:lstStyle/>
        <a:p>
          <a:r>
            <a:rPr lang="en-US" altLang="zh-CN" dirty="0" err="1"/>
            <a:t>SpringBoot</a:t>
          </a:r>
          <a:r>
            <a:rPr lang="zh-CN" altLang="en-US" dirty="0"/>
            <a:t>核心配置与注解</a:t>
          </a:r>
          <a:endParaRPr lang="zh-CN" dirty="0"/>
        </a:p>
      </dgm:t>
    </dgm:pt>
    <dgm:pt modelId="{7E8E7E2A-6D76-44BE-9BF4-810FF1622704}" type="parTrans" cxnId="{A39E5C77-5F84-41CA-8976-27D6490275D5}">
      <dgm:prSet/>
      <dgm:spPr/>
      <dgm:t>
        <a:bodyPr/>
        <a:lstStyle/>
        <a:p>
          <a:endParaRPr lang="zh-CN" altLang="en-US"/>
        </a:p>
      </dgm:t>
    </dgm:pt>
    <dgm:pt modelId="{F5C52BAD-95E0-4370-81C9-9011A744D8A2}" type="sibTrans" cxnId="{A39E5C77-5F84-41CA-8976-27D6490275D5}">
      <dgm:prSet/>
      <dgm:spPr/>
      <dgm:t>
        <a:bodyPr/>
        <a:lstStyle/>
        <a:p>
          <a:endParaRPr lang="zh-CN" altLang="en-US"/>
        </a:p>
      </dgm:t>
    </dgm:pt>
    <dgm:pt modelId="{C59FC10A-AC58-45C2-8515-3308D4E8214D}">
      <dgm:prSet/>
      <dgm:spPr/>
      <dgm:t>
        <a:bodyPr/>
        <a:lstStyle/>
        <a:p>
          <a:r>
            <a:rPr lang="en-US" altLang="zh-CN" dirty="0" err="1"/>
            <a:t>SpringBoot</a:t>
          </a:r>
          <a:r>
            <a:rPr lang="zh-CN" altLang="en-US" dirty="0"/>
            <a:t>数据访问</a:t>
          </a:r>
          <a:endParaRPr lang="zh-CN" dirty="0"/>
        </a:p>
      </dgm:t>
    </dgm:pt>
    <dgm:pt modelId="{B520465A-2DE4-4702-AF74-245434727675}" type="parTrans" cxnId="{D680A145-27FC-48D0-BD18-C0FDEF048B1A}">
      <dgm:prSet/>
      <dgm:spPr/>
      <dgm:t>
        <a:bodyPr/>
        <a:lstStyle/>
        <a:p>
          <a:endParaRPr lang="zh-CN" altLang="en-US"/>
        </a:p>
      </dgm:t>
    </dgm:pt>
    <dgm:pt modelId="{7FC5C095-31EE-4F30-BD55-03710814002F}" type="sibTrans" cxnId="{D680A145-27FC-48D0-BD18-C0FDEF048B1A}">
      <dgm:prSet/>
      <dgm:spPr/>
      <dgm:t>
        <a:bodyPr/>
        <a:lstStyle/>
        <a:p>
          <a:endParaRPr lang="zh-CN" altLang="en-US"/>
        </a:p>
      </dgm:t>
    </dgm:pt>
    <dgm:pt modelId="{044CF2BF-839B-425D-B018-E201C33E104C}">
      <dgm:prSet/>
      <dgm:spPr/>
      <dgm:t>
        <a:bodyPr/>
        <a:lstStyle/>
        <a:p>
          <a:r>
            <a:rPr lang="en-US" altLang="zh-CN" dirty="0" err="1"/>
            <a:t>SpringBoot</a:t>
          </a:r>
          <a:r>
            <a:rPr lang="zh-CN" altLang="en-US" dirty="0"/>
            <a:t>视图技术</a:t>
          </a:r>
          <a:endParaRPr lang="zh-CN" dirty="0"/>
        </a:p>
      </dgm:t>
    </dgm:pt>
    <dgm:pt modelId="{515B39A6-3D33-4D55-8032-601F576D919D}" type="parTrans" cxnId="{3258DCF1-7C63-4871-89E4-D81161AD6109}">
      <dgm:prSet/>
      <dgm:spPr/>
      <dgm:t>
        <a:bodyPr/>
        <a:lstStyle/>
        <a:p>
          <a:endParaRPr lang="zh-CN" altLang="en-US"/>
        </a:p>
      </dgm:t>
    </dgm:pt>
    <dgm:pt modelId="{3BCB489B-7733-4B4E-B9CF-6D81A462CBAC}" type="sibTrans" cxnId="{3258DCF1-7C63-4871-89E4-D81161AD6109}">
      <dgm:prSet/>
      <dgm:spPr/>
      <dgm:t>
        <a:bodyPr/>
        <a:lstStyle/>
        <a:p>
          <a:endParaRPr lang="zh-CN" altLang="en-US"/>
        </a:p>
      </dgm:t>
    </dgm:pt>
    <dgm:pt modelId="{A5C99B86-89EB-413E-9B0C-DE1FD733875D}">
      <dgm:prSet/>
      <dgm:spPr/>
      <dgm:t>
        <a:bodyPr/>
        <a:lstStyle/>
        <a:p>
          <a:r>
            <a:rPr lang="en-US" altLang="zh-CN" dirty="0" err="1"/>
            <a:t>SpringBoot</a:t>
          </a:r>
          <a:r>
            <a:rPr lang="en-US" altLang="zh-CN" dirty="0"/>
            <a:t> WEB</a:t>
          </a:r>
          <a:r>
            <a:rPr lang="zh-CN" altLang="en-US" dirty="0"/>
            <a:t>常用功能</a:t>
          </a:r>
          <a:endParaRPr lang="zh-CN" dirty="0"/>
        </a:p>
      </dgm:t>
    </dgm:pt>
    <dgm:pt modelId="{690EAA55-DBFC-4BEB-84BF-EBD7D311457E}" type="parTrans" cxnId="{D85E03A3-01D8-4A83-875B-EB5F0E4ADAD2}">
      <dgm:prSet/>
      <dgm:spPr/>
      <dgm:t>
        <a:bodyPr/>
        <a:lstStyle/>
        <a:p>
          <a:endParaRPr lang="zh-CN" altLang="en-US"/>
        </a:p>
      </dgm:t>
    </dgm:pt>
    <dgm:pt modelId="{81F745B9-42F8-43FA-9BED-5F9BB1F48E3F}" type="sibTrans" cxnId="{D85E03A3-01D8-4A83-875B-EB5F0E4ADAD2}">
      <dgm:prSet/>
      <dgm:spPr/>
      <dgm:t>
        <a:bodyPr/>
        <a:lstStyle/>
        <a:p>
          <a:endParaRPr lang="zh-CN" altLang="en-US"/>
        </a:p>
      </dgm:t>
    </dgm:pt>
    <dgm:pt modelId="{F07CDADA-A14A-4211-938D-78D1E1B7B9A5}">
      <dgm:prSet/>
      <dgm:spPr/>
      <dgm:t>
        <a:bodyPr/>
        <a:lstStyle/>
        <a:p>
          <a:r>
            <a:rPr lang="zh-CN" altLang="en-US" dirty="0"/>
            <a:t>项目案例实战</a:t>
          </a:r>
          <a:endParaRPr lang="zh-CN" dirty="0"/>
        </a:p>
      </dgm:t>
    </dgm:pt>
    <dgm:pt modelId="{1ED57FAF-CDED-4A28-91C7-79D018A1E8E5}" type="parTrans" cxnId="{505CADC2-BB35-4EC4-97E4-E048E212771C}">
      <dgm:prSet/>
      <dgm:spPr/>
      <dgm:t>
        <a:bodyPr/>
        <a:lstStyle/>
        <a:p>
          <a:endParaRPr lang="zh-CN" altLang="en-US"/>
        </a:p>
      </dgm:t>
    </dgm:pt>
    <dgm:pt modelId="{74C4C99A-1DCB-4F9E-96AF-15DA12C9CD18}" type="sibTrans" cxnId="{505CADC2-BB35-4EC4-97E4-E048E212771C}">
      <dgm:prSet/>
      <dgm:spPr/>
      <dgm:t>
        <a:bodyPr/>
        <a:lstStyle/>
        <a:p>
          <a:endParaRPr lang="zh-CN" altLang="en-US"/>
        </a:p>
      </dgm:t>
    </dgm:pt>
    <dgm:pt modelId="{6385B687-ED8E-4A5C-A632-BC38062DBF22}">
      <dgm:prSet/>
      <dgm:spPr/>
      <dgm:t>
        <a:bodyPr/>
        <a:lstStyle/>
        <a:p>
          <a:r>
            <a:rPr lang="zh-CN" altLang="en-US" dirty="0"/>
            <a:t>课程考核</a:t>
          </a:r>
          <a:endParaRPr lang="zh-CN" dirty="0"/>
        </a:p>
      </dgm:t>
    </dgm:pt>
    <dgm:pt modelId="{0B0C8606-4BFD-4D35-BB62-7919346B57B4}" type="parTrans" cxnId="{BF3E2DE6-FFB7-48E5-AEEC-6845C52DA5AF}">
      <dgm:prSet/>
      <dgm:spPr/>
      <dgm:t>
        <a:bodyPr/>
        <a:lstStyle/>
        <a:p>
          <a:endParaRPr lang="zh-CN" altLang="en-US"/>
        </a:p>
      </dgm:t>
    </dgm:pt>
    <dgm:pt modelId="{51816FF0-CDD4-4FAA-A1D7-4788777647A5}" type="sibTrans" cxnId="{BF3E2DE6-FFB7-48E5-AEEC-6845C52DA5AF}">
      <dgm:prSet/>
      <dgm:spPr/>
      <dgm:t>
        <a:bodyPr/>
        <a:lstStyle/>
        <a:p>
          <a:endParaRPr lang="zh-CN" altLang="en-US"/>
        </a:p>
      </dgm:t>
    </dgm:pt>
    <dgm:pt modelId="{95887CFC-BE8F-41AA-86B5-040546E41103}" type="pres">
      <dgm:prSet presAssocID="{94257D49-FB95-42EE-BA69-1D7062DD44DD}" presName="Name0" presStyleCnt="0">
        <dgm:presLayoutVars>
          <dgm:dir/>
          <dgm:resizeHandles val="exact"/>
        </dgm:presLayoutVars>
      </dgm:prSet>
      <dgm:spPr/>
    </dgm:pt>
    <dgm:pt modelId="{75387439-2022-427F-8083-C2640012F136}" type="pres">
      <dgm:prSet presAssocID="{51B480A9-2163-42F3-BA40-B58F57C88048}" presName="node" presStyleLbl="node1" presStyleIdx="0" presStyleCnt="7">
        <dgm:presLayoutVars>
          <dgm:bulletEnabled val="1"/>
        </dgm:presLayoutVars>
      </dgm:prSet>
      <dgm:spPr/>
    </dgm:pt>
    <dgm:pt modelId="{C8D0269D-0141-4DA9-802B-3FA4B2929A41}" type="pres">
      <dgm:prSet presAssocID="{0169A6D5-0DE8-41A9-9411-840DB48F499C}" presName="sibTrans" presStyleLbl="sibTrans2D1" presStyleIdx="0" presStyleCnt="6"/>
      <dgm:spPr/>
    </dgm:pt>
    <dgm:pt modelId="{719F410C-4324-4DE3-AF5E-A5EC376ED04B}" type="pres">
      <dgm:prSet presAssocID="{0169A6D5-0DE8-41A9-9411-840DB48F499C}" presName="connectorText" presStyleLbl="sibTrans2D1" presStyleIdx="0" presStyleCnt="6"/>
      <dgm:spPr/>
    </dgm:pt>
    <dgm:pt modelId="{18470909-9DAC-46DD-8DD2-9EE54E497CA1}" type="pres">
      <dgm:prSet presAssocID="{1E14902F-3D0A-4740-BA4F-D3E69C3250AE}" presName="node" presStyleLbl="node1" presStyleIdx="1" presStyleCnt="7">
        <dgm:presLayoutVars>
          <dgm:bulletEnabled val="1"/>
        </dgm:presLayoutVars>
      </dgm:prSet>
      <dgm:spPr/>
    </dgm:pt>
    <dgm:pt modelId="{503D0A2F-DA3C-43E3-9218-BCC5A7D53ABC}" type="pres">
      <dgm:prSet presAssocID="{F5C52BAD-95E0-4370-81C9-9011A744D8A2}" presName="sibTrans" presStyleLbl="sibTrans2D1" presStyleIdx="1" presStyleCnt="6"/>
      <dgm:spPr/>
    </dgm:pt>
    <dgm:pt modelId="{C5242DF0-386F-4FF6-B4F3-360A27CD0059}" type="pres">
      <dgm:prSet presAssocID="{F5C52BAD-95E0-4370-81C9-9011A744D8A2}" presName="connectorText" presStyleLbl="sibTrans2D1" presStyleIdx="1" presStyleCnt="6"/>
      <dgm:spPr/>
    </dgm:pt>
    <dgm:pt modelId="{03391928-F167-4339-A5A2-D31086312296}" type="pres">
      <dgm:prSet presAssocID="{C59FC10A-AC58-45C2-8515-3308D4E8214D}" presName="node" presStyleLbl="node1" presStyleIdx="2" presStyleCnt="7">
        <dgm:presLayoutVars>
          <dgm:bulletEnabled val="1"/>
        </dgm:presLayoutVars>
      </dgm:prSet>
      <dgm:spPr/>
    </dgm:pt>
    <dgm:pt modelId="{C4B4F072-D7F4-4F0C-A3AA-EC09E58764A5}" type="pres">
      <dgm:prSet presAssocID="{7FC5C095-31EE-4F30-BD55-03710814002F}" presName="sibTrans" presStyleLbl="sibTrans2D1" presStyleIdx="2" presStyleCnt="6"/>
      <dgm:spPr/>
    </dgm:pt>
    <dgm:pt modelId="{E611CB90-FDEC-4F0A-A8E1-D928AF2E6E37}" type="pres">
      <dgm:prSet presAssocID="{7FC5C095-31EE-4F30-BD55-03710814002F}" presName="connectorText" presStyleLbl="sibTrans2D1" presStyleIdx="2" presStyleCnt="6"/>
      <dgm:spPr/>
    </dgm:pt>
    <dgm:pt modelId="{40FCBABC-F4C9-433F-AD42-AA7D5D669083}" type="pres">
      <dgm:prSet presAssocID="{044CF2BF-839B-425D-B018-E201C33E104C}" presName="node" presStyleLbl="node1" presStyleIdx="3" presStyleCnt="7">
        <dgm:presLayoutVars>
          <dgm:bulletEnabled val="1"/>
        </dgm:presLayoutVars>
      </dgm:prSet>
      <dgm:spPr/>
    </dgm:pt>
    <dgm:pt modelId="{AB46C2D4-A5CC-45F1-9D08-76BC51AA18F4}" type="pres">
      <dgm:prSet presAssocID="{3BCB489B-7733-4B4E-B9CF-6D81A462CBAC}" presName="sibTrans" presStyleLbl="sibTrans2D1" presStyleIdx="3" presStyleCnt="6"/>
      <dgm:spPr/>
    </dgm:pt>
    <dgm:pt modelId="{842FFAEA-CC71-4226-B053-976A56AE1B17}" type="pres">
      <dgm:prSet presAssocID="{3BCB489B-7733-4B4E-B9CF-6D81A462CBAC}" presName="connectorText" presStyleLbl="sibTrans2D1" presStyleIdx="3" presStyleCnt="6"/>
      <dgm:spPr/>
    </dgm:pt>
    <dgm:pt modelId="{44166321-A87A-49B2-A486-36677B544C4F}" type="pres">
      <dgm:prSet presAssocID="{A5C99B86-89EB-413E-9B0C-DE1FD733875D}" presName="node" presStyleLbl="node1" presStyleIdx="4" presStyleCnt="7">
        <dgm:presLayoutVars>
          <dgm:bulletEnabled val="1"/>
        </dgm:presLayoutVars>
      </dgm:prSet>
      <dgm:spPr/>
    </dgm:pt>
    <dgm:pt modelId="{94E32128-BF86-4F2E-8CE4-C568DC2401EF}" type="pres">
      <dgm:prSet presAssocID="{81F745B9-42F8-43FA-9BED-5F9BB1F48E3F}" presName="sibTrans" presStyleLbl="sibTrans2D1" presStyleIdx="4" presStyleCnt="6"/>
      <dgm:spPr/>
    </dgm:pt>
    <dgm:pt modelId="{D5D94E8A-02D7-4019-8AAD-BFEE3562B974}" type="pres">
      <dgm:prSet presAssocID="{81F745B9-42F8-43FA-9BED-5F9BB1F48E3F}" presName="connectorText" presStyleLbl="sibTrans2D1" presStyleIdx="4" presStyleCnt="6"/>
      <dgm:spPr/>
    </dgm:pt>
    <dgm:pt modelId="{FCFEA542-25B0-4F54-AF0E-91D4592753B8}" type="pres">
      <dgm:prSet presAssocID="{F07CDADA-A14A-4211-938D-78D1E1B7B9A5}" presName="node" presStyleLbl="node1" presStyleIdx="5" presStyleCnt="7">
        <dgm:presLayoutVars>
          <dgm:bulletEnabled val="1"/>
        </dgm:presLayoutVars>
      </dgm:prSet>
      <dgm:spPr/>
    </dgm:pt>
    <dgm:pt modelId="{AB20E890-53D4-497F-B430-7471E65131FD}" type="pres">
      <dgm:prSet presAssocID="{74C4C99A-1DCB-4F9E-96AF-15DA12C9CD18}" presName="sibTrans" presStyleLbl="sibTrans2D1" presStyleIdx="5" presStyleCnt="6"/>
      <dgm:spPr/>
    </dgm:pt>
    <dgm:pt modelId="{E272728B-5D75-4F43-8E3D-404D18BD3012}" type="pres">
      <dgm:prSet presAssocID="{74C4C99A-1DCB-4F9E-96AF-15DA12C9CD18}" presName="connectorText" presStyleLbl="sibTrans2D1" presStyleIdx="5" presStyleCnt="6"/>
      <dgm:spPr/>
    </dgm:pt>
    <dgm:pt modelId="{0DA78894-1F8D-4EB6-8E3C-80A80AD0D48D}" type="pres">
      <dgm:prSet presAssocID="{6385B687-ED8E-4A5C-A632-BC38062DBF22}" presName="node" presStyleLbl="node1" presStyleIdx="6" presStyleCnt="7">
        <dgm:presLayoutVars>
          <dgm:bulletEnabled val="1"/>
        </dgm:presLayoutVars>
      </dgm:prSet>
      <dgm:spPr/>
    </dgm:pt>
  </dgm:ptLst>
  <dgm:cxnLst>
    <dgm:cxn modelId="{F9699A00-BE3C-46FB-9C1E-FDE1C76EE3B8}" type="presOf" srcId="{74C4C99A-1DCB-4F9E-96AF-15DA12C9CD18}" destId="{E272728B-5D75-4F43-8E3D-404D18BD3012}" srcOrd="1" destOrd="0" presId="urn:microsoft.com/office/officeart/2005/8/layout/process1"/>
    <dgm:cxn modelId="{6C830306-8F50-4466-B109-2994F682C2E9}" type="presOf" srcId="{F5C52BAD-95E0-4370-81C9-9011A744D8A2}" destId="{C5242DF0-386F-4FF6-B4F3-360A27CD0059}" srcOrd="1" destOrd="0" presId="urn:microsoft.com/office/officeart/2005/8/layout/process1"/>
    <dgm:cxn modelId="{EBC63C33-521A-4CDE-9029-83979BED071E}" type="presOf" srcId="{3BCB489B-7733-4B4E-B9CF-6D81A462CBAC}" destId="{842FFAEA-CC71-4226-B053-976A56AE1B17}" srcOrd="1" destOrd="0" presId="urn:microsoft.com/office/officeart/2005/8/layout/process1"/>
    <dgm:cxn modelId="{84EF3860-CC9B-4B05-9D60-672355208F88}" type="presOf" srcId="{74C4C99A-1DCB-4F9E-96AF-15DA12C9CD18}" destId="{AB20E890-53D4-497F-B430-7471E65131FD}" srcOrd="0" destOrd="0" presId="urn:microsoft.com/office/officeart/2005/8/layout/process1"/>
    <dgm:cxn modelId="{556AAF44-BB96-475B-90BB-370CA8A7C84C}" type="presOf" srcId="{7FC5C095-31EE-4F30-BD55-03710814002F}" destId="{E611CB90-FDEC-4F0A-A8E1-D928AF2E6E37}" srcOrd="1" destOrd="0" presId="urn:microsoft.com/office/officeart/2005/8/layout/process1"/>
    <dgm:cxn modelId="{A0468E65-A30F-4F6F-A739-335B1E4B8F69}" type="presOf" srcId="{7FC5C095-31EE-4F30-BD55-03710814002F}" destId="{C4B4F072-D7F4-4F0C-A3AA-EC09E58764A5}" srcOrd="0" destOrd="0" presId="urn:microsoft.com/office/officeart/2005/8/layout/process1"/>
    <dgm:cxn modelId="{D680A145-27FC-48D0-BD18-C0FDEF048B1A}" srcId="{94257D49-FB95-42EE-BA69-1D7062DD44DD}" destId="{C59FC10A-AC58-45C2-8515-3308D4E8214D}" srcOrd="2" destOrd="0" parTransId="{B520465A-2DE4-4702-AF74-245434727675}" sibTransId="{7FC5C095-31EE-4F30-BD55-03710814002F}"/>
    <dgm:cxn modelId="{B7434846-F675-41EC-999B-20CED02468F6}" type="presOf" srcId="{1E14902F-3D0A-4740-BA4F-D3E69C3250AE}" destId="{18470909-9DAC-46DD-8DD2-9EE54E497CA1}" srcOrd="0" destOrd="0" presId="urn:microsoft.com/office/officeart/2005/8/layout/process1"/>
    <dgm:cxn modelId="{01E8646E-A54B-4F40-B606-63817181529B}" type="presOf" srcId="{3BCB489B-7733-4B4E-B9CF-6D81A462CBAC}" destId="{AB46C2D4-A5CC-45F1-9D08-76BC51AA18F4}" srcOrd="0" destOrd="0" presId="urn:microsoft.com/office/officeart/2005/8/layout/process1"/>
    <dgm:cxn modelId="{29BE926E-68DF-4651-9FB6-0F186CA768D1}" type="presOf" srcId="{81F745B9-42F8-43FA-9BED-5F9BB1F48E3F}" destId="{94E32128-BF86-4F2E-8CE4-C568DC2401EF}" srcOrd="0" destOrd="0" presId="urn:microsoft.com/office/officeart/2005/8/layout/process1"/>
    <dgm:cxn modelId="{2E5DA16E-8A39-4B4F-9A26-40A4B4842869}" type="presOf" srcId="{F07CDADA-A14A-4211-938D-78D1E1B7B9A5}" destId="{FCFEA542-25B0-4F54-AF0E-91D4592753B8}" srcOrd="0" destOrd="0" presId="urn:microsoft.com/office/officeart/2005/8/layout/process1"/>
    <dgm:cxn modelId="{E6892071-BC2E-4A68-8339-DB7131D6AAB9}" type="presOf" srcId="{044CF2BF-839B-425D-B018-E201C33E104C}" destId="{40FCBABC-F4C9-433F-AD42-AA7D5D669083}" srcOrd="0" destOrd="0" presId="urn:microsoft.com/office/officeart/2005/8/layout/process1"/>
    <dgm:cxn modelId="{5E4D9853-46F2-4733-9712-B5108EEF1610}" type="presOf" srcId="{F5C52BAD-95E0-4370-81C9-9011A744D8A2}" destId="{503D0A2F-DA3C-43E3-9218-BCC5A7D53ABC}" srcOrd="0" destOrd="0" presId="urn:microsoft.com/office/officeart/2005/8/layout/process1"/>
    <dgm:cxn modelId="{1276A354-8A68-45AF-A441-4F9D9377D714}" type="presOf" srcId="{0169A6D5-0DE8-41A9-9411-840DB48F499C}" destId="{719F410C-4324-4DE3-AF5E-A5EC376ED04B}" srcOrd="1" destOrd="0" presId="urn:microsoft.com/office/officeart/2005/8/layout/process1"/>
    <dgm:cxn modelId="{B270A575-5B82-41CB-A67C-5F5E460BA2D0}" type="presOf" srcId="{C59FC10A-AC58-45C2-8515-3308D4E8214D}" destId="{03391928-F167-4339-A5A2-D31086312296}" srcOrd="0" destOrd="0" presId="urn:microsoft.com/office/officeart/2005/8/layout/process1"/>
    <dgm:cxn modelId="{A39E5C77-5F84-41CA-8976-27D6490275D5}" srcId="{94257D49-FB95-42EE-BA69-1D7062DD44DD}" destId="{1E14902F-3D0A-4740-BA4F-D3E69C3250AE}" srcOrd="1" destOrd="0" parTransId="{7E8E7E2A-6D76-44BE-9BF4-810FF1622704}" sibTransId="{F5C52BAD-95E0-4370-81C9-9011A744D8A2}"/>
    <dgm:cxn modelId="{E758D190-1124-4B8C-9DDB-905BFA1F8937}" type="presOf" srcId="{6385B687-ED8E-4A5C-A632-BC38062DBF22}" destId="{0DA78894-1F8D-4EB6-8E3C-80A80AD0D48D}" srcOrd="0" destOrd="0" presId="urn:microsoft.com/office/officeart/2005/8/layout/process1"/>
    <dgm:cxn modelId="{EE29A799-DB5F-46D1-9B55-FF5A6A704E2B}" type="presOf" srcId="{0169A6D5-0DE8-41A9-9411-840DB48F499C}" destId="{C8D0269D-0141-4DA9-802B-3FA4B2929A41}" srcOrd="0" destOrd="0" presId="urn:microsoft.com/office/officeart/2005/8/layout/process1"/>
    <dgm:cxn modelId="{6E666BA0-1E60-4F6C-827F-31BBF1887A98}" type="presOf" srcId="{51B480A9-2163-42F3-BA40-B58F57C88048}" destId="{75387439-2022-427F-8083-C2640012F136}" srcOrd="0" destOrd="0" presId="urn:microsoft.com/office/officeart/2005/8/layout/process1"/>
    <dgm:cxn modelId="{D85E03A3-01D8-4A83-875B-EB5F0E4ADAD2}" srcId="{94257D49-FB95-42EE-BA69-1D7062DD44DD}" destId="{A5C99B86-89EB-413E-9B0C-DE1FD733875D}" srcOrd="4" destOrd="0" parTransId="{690EAA55-DBFC-4BEB-84BF-EBD7D311457E}" sibTransId="{81F745B9-42F8-43FA-9BED-5F9BB1F48E3F}"/>
    <dgm:cxn modelId="{51C25FB2-204E-49B3-AA1B-B2210A577741}" type="presOf" srcId="{94257D49-FB95-42EE-BA69-1D7062DD44DD}" destId="{95887CFC-BE8F-41AA-86B5-040546E41103}" srcOrd="0" destOrd="0" presId="urn:microsoft.com/office/officeart/2005/8/layout/process1"/>
    <dgm:cxn modelId="{597001B3-4300-4432-ADF2-BE6A289A0104}" type="presOf" srcId="{A5C99B86-89EB-413E-9B0C-DE1FD733875D}" destId="{44166321-A87A-49B2-A486-36677B544C4F}" srcOrd="0" destOrd="0" presId="urn:microsoft.com/office/officeart/2005/8/layout/process1"/>
    <dgm:cxn modelId="{505CADC2-BB35-4EC4-97E4-E048E212771C}" srcId="{94257D49-FB95-42EE-BA69-1D7062DD44DD}" destId="{F07CDADA-A14A-4211-938D-78D1E1B7B9A5}" srcOrd="5" destOrd="0" parTransId="{1ED57FAF-CDED-4A28-91C7-79D018A1E8E5}" sibTransId="{74C4C99A-1DCB-4F9E-96AF-15DA12C9CD18}"/>
    <dgm:cxn modelId="{4806F2C6-B5FB-4C3D-B228-47D981AB0140}" type="presOf" srcId="{81F745B9-42F8-43FA-9BED-5F9BB1F48E3F}" destId="{D5D94E8A-02D7-4019-8AAD-BFEE3562B974}" srcOrd="1" destOrd="0" presId="urn:microsoft.com/office/officeart/2005/8/layout/process1"/>
    <dgm:cxn modelId="{BF3E2DE6-FFB7-48E5-AEEC-6845C52DA5AF}" srcId="{94257D49-FB95-42EE-BA69-1D7062DD44DD}" destId="{6385B687-ED8E-4A5C-A632-BC38062DBF22}" srcOrd="6" destOrd="0" parTransId="{0B0C8606-4BFD-4D35-BB62-7919346B57B4}" sibTransId="{51816FF0-CDD4-4FAA-A1D7-4788777647A5}"/>
    <dgm:cxn modelId="{3258DCF1-7C63-4871-89E4-D81161AD6109}" srcId="{94257D49-FB95-42EE-BA69-1D7062DD44DD}" destId="{044CF2BF-839B-425D-B018-E201C33E104C}" srcOrd="3" destOrd="0" parTransId="{515B39A6-3D33-4D55-8032-601F576D919D}" sibTransId="{3BCB489B-7733-4B4E-B9CF-6D81A462CBAC}"/>
    <dgm:cxn modelId="{DB2E57FE-35AB-4E67-B328-DDBD7099657B}" srcId="{94257D49-FB95-42EE-BA69-1D7062DD44DD}" destId="{51B480A9-2163-42F3-BA40-B58F57C88048}" srcOrd="0" destOrd="0" parTransId="{2533417E-6174-4ACE-AFE4-9B29E1C2EF1A}" sibTransId="{0169A6D5-0DE8-41A9-9411-840DB48F499C}"/>
    <dgm:cxn modelId="{50DEEE34-5D29-4367-B817-0C66B4900D3B}" type="presParOf" srcId="{95887CFC-BE8F-41AA-86B5-040546E41103}" destId="{75387439-2022-427F-8083-C2640012F136}" srcOrd="0" destOrd="0" presId="urn:microsoft.com/office/officeart/2005/8/layout/process1"/>
    <dgm:cxn modelId="{C34D53FA-A8A8-4478-9A89-DC680903B05C}" type="presParOf" srcId="{95887CFC-BE8F-41AA-86B5-040546E41103}" destId="{C8D0269D-0141-4DA9-802B-3FA4B2929A41}" srcOrd="1" destOrd="0" presId="urn:microsoft.com/office/officeart/2005/8/layout/process1"/>
    <dgm:cxn modelId="{ED61398D-60B8-4EF8-989D-3165DD336D5E}" type="presParOf" srcId="{C8D0269D-0141-4DA9-802B-3FA4B2929A41}" destId="{719F410C-4324-4DE3-AF5E-A5EC376ED04B}" srcOrd="0" destOrd="0" presId="urn:microsoft.com/office/officeart/2005/8/layout/process1"/>
    <dgm:cxn modelId="{6BFC252E-6E2F-4958-99B6-9A8468EBBB9D}" type="presParOf" srcId="{95887CFC-BE8F-41AA-86B5-040546E41103}" destId="{18470909-9DAC-46DD-8DD2-9EE54E497CA1}" srcOrd="2" destOrd="0" presId="urn:microsoft.com/office/officeart/2005/8/layout/process1"/>
    <dgm:cxn modelId="{6F60D688-B3AF-4F6F-82F1-E72D46C04766}" type="presParOf" srcId="{95887CFC-BE8F-41AA-86B5-040546E41103}" destId="{503D0A2F-DA3C-43E3-9218-BCC5A7D53ABC}" srcOrd="3" destOrd="0" presId="urn:microsoft.com/office/officeart/2005/8/layout/process1"/>
    <dgm:cxn modelId="{6B1624B0-00E9-4836-9BEF-B63E8CE06D05}" type="presParOf" srcId="{503D0A2F-DA3C-43E3-9218-BCC5A7D53ABC}" destId="{C5242DF0-386F-4FF6-B4F3-360A27CD0059}" srcOrd="0" destOrd="0" presId="urn:microsoft.com/office/officeart/2005/8/layout/process1"/>
    <dgm:cxn modelId="{60C3B8B1-FCEA-4061-A076-E8C6E7DC1CAE}" type="presParOf" srcId="{95887CFC-BE8F-41AA-86B5-040546E41103}" destId="{03391928-F167-4339-A5A2-D31086312296}" srcOrd="4" destOrd="0" presId="urn:microsoft.com/office/officeart/2005/8/layout/process1"/>
    <dgm:cxn modelId="{0C390B21-EEF6-4EE4-89DA-08565944D493}" type="presParOf" srcId="{95887CFC-BE8F-41AA-86B5-040546E41103}" destId="{C4B4F072-D7F4-4F0C-A3AA-EC09E58764A5}" srcOrd="5" destOrd="0" presId="urn:microsoft.com/office/officeart/2005/8/layout/process1"/>
    <dgm:cxn modelId="{FAA49E99-5904-4DBE-9A44-822701F6BB33}" type="presParOf" srcId="{C4B4F072-D7F4-4F0C-A3AA-EC09E58764A5}" destId="{E611CB90-FDEC-4F0A-A8E1-D928AF2E6E37}" srcOrd="0" destOrd="0" presId="urn:microsoft.com/office/officeart/2005/8/layout/process1"/>
    <dgm:cxn modelId="{B3C78018-AFF4-496C-89F9-D4D31FE94A4B}" type="presParOf" srcId="{95887CFC-BE8F-41AA-86B5-040546E41103}" destId="{40FCBABC-F4C9-433F-AD42-AA7D5D669083}" srcOrd="6" destOrd="0" presId="urn:microsoft.com/office/officeart/2005/8/layout/process1"/>
    <dgm:cxn modelId="{5A9C2159-C41E-4EBA-9121-8C7B0F249D12}" type="presParOf" srcId="{95887CFC-BE8F-41AA-86B5-040546E41103}" destId="{AB46C2D4-A5CC-45F1-9D08-76BC51AA18F4}" srcOrd="7" destOrd="0" presId="urn:microsoft.com/office/officeart/2005/8/layout/process1"/>
    <dgm:cxn modelId="{EB56BD28-1E6D-4AA7-9E27-C37F8C1D8EE9}" type="presParOf" srcId="{AB46C2D4-A5CC-45F1-9D08-76BC51AA18F4}" destId="{842FFAEA-CC71-4226-B053-976A56AE1B17}" srcOrd="0" destOrd="0" presId="urn:microsoft.com/office/officeart/2005/8/layout/process1"/>
    <dgm:cxn modelId="{42A1D33A-A9E9-4624-9D00-8F106450527F}" type="presParOf" srcId="{95887CFC-BE8F-41AA-86B5-040546E41103}" destId="{44166321-A87A-49B2-A486-36677B544C4F}" srcOrd="8" destOrd="0" presId="urn:microsoft.com/office/officeart/2005/8/layout/process1"/>
    <dgm:cxn modelId="{BE5222BB-0B22-43CB-AA4C-86D8E26F28D9}" type="presParOf" srcId="{95887CFC-BE8F-41AA-86B5-040546E41103}" destId="{94E32128-BF86-4F2E-8CE4-C568DC2401EF}" srcOrd="9" destOrd="0" presId="urn:microsoft.com/office/officeart/2005/8/layout/process1"/>
    <dgm:cxn modelId="{B7F5DDBA-EEEF-4C85-9171-B702642AB907}" type="presParOf" srcId="{94E32128-BF86-4F2E-8CE4-C568DC2401EF}" destId="{D5D94E8A-02D7-4019-8AAD-BFEE3562B974}" srcOrd="0" destOrd="0" presId="urn:microsoft.com/office/officeart/2005/8/layout/process1"/>
    <dgm:cxn modelId="{35FC29B6-30E2-43CC-A4C6-83DE9A9587FC}" type="presParOf" srcId="{95887CFC-BE8F-41AA-86B5-040546E41103}" destId="{FCFEA542-25B0-4F54-AF0E-91D4592753B8}" srcOrd="10" destOrd="0" presId="urn:microsoft.com/office/officeart/2005/8/layout/process1"/>
    <dgm:cxn modelId="{E39C22C2-FA19-4DEE-AE6A-83735A6F1FCE}" type="presParOf" srcId="{95887CFC-BE8F-41AA-86B5-040546E41103}" destId="{AB20E890-53D4-497F-B430-7471E65131FD}" srcOrd="11" destOrd="0" presId="urn:microsoft.com/office/officeart/2005/8/layout/process1"/>
    <dgm:cxn modelId="{25B0ACED-9F1A-45BB-BB2D-FA08D4F5DA58}" type="presParOf" srcId="{AB20E890-53D4-497F-B430-7471E65131FD}" destId="{E272728B-5D75-4F43-8E3D-404D18BD3012}" srcOrd="0" destOrd="0" presId="urn:microsoft.com/office/officeart/2005/8/layout/process1"/>
    <dgm:cxn modelId="{3E6369D1-C143-49D6-97EB-EA0D09F3B1AD}" type="presParOf" srcId="{95887CFC-BE8F-41AA-86B5-040546E41103}" destId="{0DA78894-1F8D-4EB6-8E3C-80A80AD0D48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2CE38-6A26-42B6-989A-543396C37E11}">
      <dsp:nvSpPr>
        <dsp:cNvPr id="0" name=""/>
        <dsp:cNvSpPr/>
      </dsp:nvSpPr>
      <dsp:spPr>
        <a:xfrm>
          <a:off x="0" y="21294"/>
          <a:ext cx="10515600" cy="6581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课程所属地位</a:t>
          </a:r>
        </a:p>
      </dsp:txBody>
      <dsp:txXfrm>
        <a:off x="32127" y="53421"/>
        <a:ext cx="10451346" cy="593871"/>
      </dsp:txXfrm>
    </dsp:sp>
    <dsp:sp modelId="{ACFDD797-A408-4E38-A802-A0ECD895B10A}">
      <dsp:nvSpPr>
        <dsp:cNvPr id="0" name=""/>
        <dsp:cNvSpPr/>
      </dsp:nvSpPr>
      <dsp:spPr>
        <a:xfrm>
          <a:off x="0" y="751419"/>
          <a:ext cx="10515600" cy="658125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课程教学目标</a:t>
          </a:r>
        </a:p>
      </dsp:txBody>
      <dsp:txXfrm>
        <a:off x="32127" y="783546"/>
        <a:ext cx="10451346" cy="593871"/>
      </dsp:txXfrm>
    </dsp:sp>
    <dsp:sp modelId="{3E0E0C23-3EDA-497B-B632-4ACDB35B602A}">
      <dsp:nvSpPr>
        <dsp:cNvPr id="0" name=""/>
        <dsp:cNvSpPr/>
      </dsp:nvSpPr>
      <dsp:spPr>
        <a:xfrm>
          <a:off x="0" y="1481544"/>
          <a:ext cx="10515600" cy="658125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教学方法</a:t>
          </a:r>
        </a:p>
      </dsp:txBody>
      <dsp:txXfrm>
        <a:off x="32127" y="1513671"/>
        <a:ext cx="10451346" cy="593871"/>
      </dsp:txXfrm>
    </dsp:sp>
    <dsp:sp modelId="{E56FD5F8-DE8D-4ACA-BFEB-6E82B08F4E5D}">
      <dsp:nvSpPr>
        <dsp:cNvPr id="0" name=""/>
        <dsp:cNvSpPr/>
      </dsp:nvSpPr>
      <dsp:spPr>
        <a:xfrm>
          <a:off x="0" y="2211669"/>
          <a:ext cx="10515600" cy="658125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线上平台的使用</a:t>
          </a:r>
        </a:p>
      </dsp:txBody>
      <dsp:txXfrm>
        <a:off x="32127" y="2243796"/>
        <a:ext cx="10451346" cy="593871"/>
      </dsp:txXfrm>
    </dsp:sp>
    <dsp:sp modelId="{41748DB9-988D-4B5B-B714-9643FE6AB7F2}">
      <dsp:nvSpPr>
        <dsp:cNvPr id="0" name=""/>
        <dsp:cNvSpPr/>
      </dsp:nvSpPr>
      <dsp:spPr>
        <a:xfrm>
          <a:off x="0" y="2941794"/>
          <a:ext cx="10515600" cy="658125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课程考核方式</a:t>
          </a:r>
        </a:p>
      </dsp:txBody>
      <dsp:txXfrm>
        <a:off x="32127" y="2973921"/>
        <a:ext cx="10451346" cy="593871"/>
      </dsp:txXfrm>
    </dsp:sp>
    <dsp:sp modelId="{7287455C-8EDA-4986-8668-66B69C27A3F1}">
      <dsp:nvSpPr>
        <dsp:cNvPr id="0" name=""/>
        <dsp:cNvSpPr/>
      </dsp:nvSpPr>
      <dsp:spPr>
        <a:xfrm>
          <a:off x="0" y="3671919"/>
          <a:ext cx="10515600" cy="65812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教学主要内容</a:t>
          </a:r>
        </a:p>
      </dsp:txBody>
      <dsp:txXfrm>
        <a:off x="32127" y="3704046"/>
        <a:ext cx="10451346" cy="59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3848E-D027-4FB9-85D7-7F56A7C54171}">
      <dsp:nvSpPr>
        <dsp:cNvPr id="0" name=""/>
        <dsp:cNvSpPr/>
      </dsp:nvSpPr>
      <dsp:spPr>
        <a:xfrm>
          <a:off x="814999" y="0"/>
          <a:ext cx="9236664" cy="498066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9C7B-757C-4E45-9651-239A12FDB596}">
      <dsp:nvSpPr>
        <dsp:cNvPr id="0" name=""/>
        <dsp:cNvSpPr/>
      </dsp:nvSpPr>
      <dsp:spPr>
        <a:xfrm>
          <a:off x="1565399" y="1494200"/>
          <a:ext cx="3735415" cy="19922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本课程是面向</a:t>
          </a:r>
          <a:r>
            <a:rPr lang="zh-CN" sz="3200" b="1" kern="1200" dirty="0"/>
            <a:t>计算机专业</a:t>
          </a:r>
          <a:r>
            <a:rPr lang="zh-CN" altLang="en-US" sz="3200" b="1" kern="1200" dirty="0"/>
            <a:t>开设</a:t>
          </a:r>
          <a:r>
            <a:rPr lang="zh-CN" sz="3200" b="1" kern="1200" dirty="0"/>
            <a:t>的一门</a:t>
          </a:r>
          <a:r>
            <a:rPr lang="zh-CN" altLang="en-US" sz="3200" b="1" kern="1200" dirty="0"/>
            <a:t>重要的专业选</a:t>
          </a:r>
          <a:r>
            <a:rPr lang="zh-CN" sz="3200" b="1" kern="1200" dirty="0"/>
            <a:t>修课。</a:t>
          </a:r>
          <a:endParaRPr lang="zh-CN" sz="3200" kern="1200" dirty="0"/>
        </a:p>
      </dsp:txBody>
      <dsp:txXfrm>
        <a:off x="1662653" y="1591454"/>
        <a:ext cx="3540907" cy="1797759"/>
      </dsp:txXfrm>
    </dsp:sp>
    <dsp:sp modelId="{1D2EE273-DF0F-45D9-9D64-F0C59FE00731}">
      <dsp:nvSpPr>
        <dsp:cNvPr id="0" name=""/>
        <dsp:cNvSpPr/>
      </dsp:nvSpPr>
      <dsp:spPr>
        <a:xfrm>
          <a:off x="5565849" y="1494200"/>
          <a:ext cx="3735415" cy="1992267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/>
            <a:t>是基于</a:t>
          </a:r>
          <a:r>
            <a:rPr lang="en-US" altLang="zh-CN" sz="3200" b="1" kern="1200" dirty="0"/>
            <a:t>Java</a:t>
          </a:r>
          <a:r>
            <a:rPr lang="zh-CN" altLang="en-US" sz="3200" b="1" kern="1200" dirty="0"/>
            <a:t>语言开发企业级项目的应用型课程</a:t>
          </a:r>
          <a:r>
            <a:rPr lang="zh-CN" sz="3200" b="1" kern="1200" dirty="0"/>
            <a:t>。</a:t>
          </a:r>
          <a:endParaRPr lang="zh-CN" sz="3200" kern="1200" dirty="0"/>
        </a:p>
      </dsp:txBody>
      <dsp:txXfrm>
        <a:off x="5663103" y="1591454"/>
        <a:ext cx="3540907" cy="1797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1AC2E-C47D-4402-9C5A-4976CA5FA984}">
      <dsp:nvSpPr>
        <dsp:cNvPr id="0" name=""/>
        <dsp:cNvSpPr/>
      </dsp:nvSpPr>
      <dsp:spPr>
        <a:xfrm>
          <a:off x="0" y="178388"/>
          <a:ext cx="10720335" cy="10900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熟悉</a:t>
          </a:r>
          <a:r>
            <a:rPr lang="zh-CN" altLang="zh-CN" sz="2500" kern="1200" dirty="0"/>
            <a:t>当前主流框架技术</a:t>
          </a:r>
          <a:r>
            <a:rPr lang="zh-CN" altLang="en-US" sz="2500" kern="1200" dirty="0"/>
            <a:t>及发展趋势；</a:t>
          </a:r>
          <a:endParaRPr lang="zh-CN" sz="2500" kern="1200" dirty="0"/>
        </a:p>
      </dsp:txBody>
      <dsp:txXfrm>
        <a:off x="53210" y="231598"/>
        <a:ext cx="10613915" cy="983599"/>
      </dsp:txXfrm>
    </dsp:sp>
    <dsp:sp modelId="{98D3BB58-4A76-45A2-B835-FCD814002853}">
      <dsp:nvSpPr>
        <dsp:cNvPr id="0" name=""/>
        <dsp:cNvSpPr/>
      </dsp:nvSpPr>
      <dsp:spPr>
        <a:xfrm>
          <a:off x="0" y="1364314"/>
          <a:ext cx="10720335" cy="109001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掌握</a:t>
          </a:r>
          <a:r>
            <a:rPr lang="en-GB" altLang="zh-CN" sz="2500" kern="1200" dirty="0"/>
            <a:t>Java EE</a:t>
          </a:r>
          <a:r>
            <a:rPr lang="zh-CN" altLang="zh-CN" sz="2500" kern="1200" dirty="0"/>
            <a:t>框架</a:t>
          </a:r>
          <a:r>
            <a:rPr lang="zh-CN" altLang="en-US" sz="2500" kern="1200" dirty="0"/>
            <a:t>技术</a:t>
          </a:r>
          <a:r>
            <a:rPr lang="zh-CN" altLang="zh-CN" sz="2500" kern="1200" dirty="0"/>
            <a:t>基础知识</a:t>
          </a:r>
          <a:r>
            <a:rPr lang="zh-CN" altLang="en-US" sz="2500" kern="1200" dirty="0"/>
            <a:t>以及熟悉</a:t>
          </a:r>
          <a:r>
            <a:rPr lang="en-GB" altLang="zh-CN" sz="2500" kern="1200" dirty="0"/>
            <a:t>Spring</a:t>
          </a:r>
          <a:r>
            <a:rPr lang="zh-CN" altLang="zh-CN" sz="2500" kern="1200" dirty="0"/>
            <a:t>、</a:t>
          </a:r>
          <a:r>
            <a:rPr lang="en-GB" altLang="zh-CN" sz="2500" kern="1200" dirty="0"/>
            <a:t>Spring MVC</a:t>
          </a:r>
          <a:r>
            <a:rPr lang="zh-CN" altLang="en-US" sz="2500" kern="1200" dirty="0"/>
            <a:t>、</a:t>
          </a:r>
          <a:r>
            <a:rPr lang="en-GB" altLang="zh-CN" sz="2500" kern="1200" dirty="0" err="1"/>
            <a:t>Mybatis</a:t>
          </a:r>
          <a:r>
            <a:rPr lang="zh-CN" altLang="en-US" sz="2500" kern="1200" dirty="0"/>
            <a:t>和</a:t>
          </a:r>
          <a:r>
            <a:rPr lang="en-GB" altLang="zh-CN" sz="2500" kern="1200" dirty="0" err="1"/>
            <a:t>SpringBoot</a:t>
          </a:r>
          <a:r>
            <a:rPr lang="zh-CN" altLang="en-US" sz="2500" kern="1200" dirty="0"/>
            <a:t>等</a:t>
          </a:r>
          <a:r>
            <a:rPr lang="zh-CN" altLang="zh-CN" sz="2500" kern="1200" dirty="0"/>
            <a:t>框架的使用</a:t>
          </a:r>
          <a:r>
            <a:rPr lang="zh-CN" altLang="en-US" sz="2500" kern="1200" dirty="0"/>
            <a:t>；</a:t>
          </a:r>
          <a:endParaRPr lang="zh-CN" sz="2500" kern="1200" dirty="0"/>
        </a:p>
      </dsp:txBody>
      <dsp:txXfrm>
        <a:off x="53210" y="1417524"/>
        <a:ext cx="10613915" cy="983599"/>
      </dsp:txXfrm>
    </dsp:sp>
    <dsp:sp modelId="{6A56D93F-5217-4A9E-B942-917DBC74A10D}">
      <dsp:nvSpPr>
        <dsp:cNvPr id="0" name=""/>
        <dsp:cNvSpPr/>
      </dsp:nvSpPr>
      <dsp:spPr>
        <a:xfrm>
          <a:off x="0" y="2526334"/>
          <a:ext cx="10720335" cy="109001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掌握</a:t>
          </a:r>
          <a:r>
            <a:rPr lang="en-US" altLang="zh-CN" sz="2500" kern="1200" dirty="0"/>
            <a:t>Eclipse</a:t>
          </a:r>
          <a:r>
            <a:rPr lang="zh-CN" altLang="en-US" sz="2500" kern="1200" dirty="0"/>
            <a:t>或</a:t>
          </a:r>
          <a:r>
            <a:rPr lang="en-US" altLang="zh-CN" sz="2500" kern="1200" dirty="0"/>
            <a:t>Idea</a:t>
          </a:r>
          <a:r>
            <a:rPr lang="zh-CN" altLang="en-US" sz="2500" kern="1200" dirty="0"/>
            <a:t>集成开发工具的</a:t>
          </a:r>
          <a:r>
            <a:rPr lang="zh-CN" sz="2500" kern="1200" dirty="0"/>
            <a:t>使用</a:t>
          </a:r>
          <a:r>
            <a:rPr lang="zh-CN" altLang="en-US" sz="2500" kern="1200" dirty="0"/>
            <a:t>，熟悉项目开的基本流程、项目测试、调试方法和技巧</a:t>
          </a:r>
          <a:r>
            <a:rPr lang="zh-CN" sz="2500" kern="1200" dirty="0"/>
            <a:t>；</a:t>
          </a:r>
          <a:r>
            <a:rPr lang="zh-CN" altLang="en-US" sz="2500" kern="1200" dirty="0"/>
            <a:t>提高项目实践能力，注重自主学习能力和创新能力培养</a:t>
          </a:r>
          <a:endParaRPr lang="zh-CN" sz="2500" kern="1200" dirty="0"/>
        </a:p>
      </dsp:txBody>
      <dsp:txXfrm>
        <a:off x="53210" y="2579544"/>
        <a:ext cx="10613915" cy="983599"/>
      </dsp:txXfrm>
    </dsp:sp>
    <dsp:sp modelId="{C3AB0265-62A7-46BB-A7EA-CF50A8019E7A}">
      <dsp:nvSpPr>
        <dsp:cNvPr id="0" name=""/>
        <dsp:cNvSpPr/>
      </dsp:nvSpPr>
      <dsp:spPr>
        <a:xfrm>
          <a:off x="0" y="3688353"/>
          <a:ext cx="10720335" cy="109001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能灵活运用所学的知识、</a:t>
          </a:r>
          <a:r>
            <a:rPr lang="zh-CN" altLang="zh-CN" sz="2500" kern="1200" dirty="0"/>
            <a:t>根据</a:t>
          </a:r>
          <a:r>
            <a:rPr lang="zh-CN" altLang="en-US" sz="2500" kern="1200" dirty="0"/>
            <a:t>实际工程需求</a:t>
          </a:r>
          <a:r>
            <a:rPr lang="zh-CN" altLang="zh-CN" sz="2500" kern="1200" dirty="0"/>
            <a:t>集成</a:t>
          </a:r>
          <a:r>
            <a:rPr lang="zh-CN" altLang="en-US" sz="2500" kern="1200" dirty="0"/>
            <a:t>适当</a:t>
          </a:r>
          <a:r>
            <a:rPr lang="zh-CN" altLang="zh-CN" sz="2500" kern="1200" dirty="0"/>
            <a:t>的框架</a:t>
          </a:r>
          <a:r>
            <a:rPr lang="zh-CN" altLang="en-US" sz="2500" kern="1200" dirty="0"/>
            <a:t>技术</a:t>
          </a:r>
          <a:r>
            <a:rPr lang="zh-CN" altLang="zh-CN" sz="2500" kern="1200" dirty="0"/>
            <a:t>如</a:t>
          </a:r>
          <a:r>
            <a:rPr lang="en-GB" altLang="zh-CN" sz="2500" kern="1200" dirty="0" err="1"/>
            <a:t>SpringJPA</a:t>
          </a:r>
          <a:r>
            <a:rPr lang="zh-CN" altLang="zh-CN" sz="2500" kern="1200" dirty="0"/>
            <a:t>、</a:t>
          </a:r>
          <a:r>
            <a:rPr lang="en-GB" altLang="zh-CN" sz="2500" kern="1200" dirty="0" err="1"/>
            <a:t>Mybatis</a:t>
          </a:r>
          <a:r>
            <a:rPr lang="zh-CN" altLang="en-US" sz="2500" kern="1200" dirty="0"/>
            <a:t>、</a:t>
          </a:r>
          <a:r>
            <a:rPr lang="en-US" altLang="zh-CN" sz="2500" kern="1200" dirty="0"/>
            <a:t>Swagger</a:t>
          </a:r>
          <a:r>
            <a:rPr lang="zh-CN" altLang="zh-CN" sz="2500" kern="1200" dirty="0"/>
            <a:t>等</a:t>
          </a:r>
          <a:r>
            <a:rPr lang="zh-CN" altLang="en-US" sz="2500" kern="1200" dirty="0"/>
            <a:t>到已有</a:t>
          </a:r>
          <a:r>
            <a:rPr lang="en-GB" altLang="zh-CN" sz="2500" kern="1200" dirty="0" err="1"/>
            <a:t>SpringBoot</a:t>
          </a:r>
          <a:r>
            <a:rPr lang="zh-CN" altLang="zh-CN" sz="2500" kern="1200" dirty="0"/>
            <a:t>项目</a:t>
          </a:r>
          <a:r>
            <a:rPr lang="zh-CN" altLang="en-US" sz="2500" kern="1200" dirty="0"/>
            <a:t>中。</a:t>
          </a:r>
          <a:endParaRPr lang="zh-CN" sz="2500" kern="1200" dirty="0"/>
        </a:p>
      </dsp:txBody>
      <dsp:txXfrm>
        <a:off x="53210" y="3741563"/>
        <a:ext cx="10613915" cy="983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3D4C5-3D73-48BD-AED2-7BDDB42E1441}">
      <dsp:nvSpPr>
        <dsp:cNvPr id="0" name=""/>
        <dsp:cNvSpPr/>
      </dsp:nvSpPr>
      <dsp:spPr>
        <a:xfrm>
          <a:off x="24324" y="6908"/>
          <a:ext cx="5029181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线上网络教学</a:t>
          </a:r>
        </a:p>
      </dsp:txBody>
      <dsp:txXfrm>
        <a:off x="24324" y="6908"/>
        <a:ext cx="5029181" cy="720000"/>
      </dsp:txXfrm>
    </dsp:sp>
    <dsp:sp modelId="{90155374-DF4A-484D-A50A-6CC55F42252F}">
      <dsp:nvSpPr>
        <dsp:cNvPr id="0" name=""/>
        <dsp:cNvSpPr/>
      </dsp:nvSpPr>
      <dsp:spPr>
        <a:xfrm>
          <a:off x="53" y="726908"/>
          <a:ext cx="5077724" cy="42461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在线异步看课程</a:t>
          </a:r>
          <a:r>
            <a:rPr lang="en-US" sz="2400" kern="1200" dirty="0"/>
            <a:t>PPT</a:t>
          </a:r>
          <a:r>
            <a:rPr lang="zh-CN" sz="2400" kern="1200" dirty="0"/>
            <a:t>和视频，</a:t>
          </a:r>
          <a:r>
            <a:rPr lang="zh-CN" altLang="en-US" sz="2400" kern="1200" dirty="0">
              <a:solidFill>
                <a:srgbClr val="C00000"/>
              </a:solidFill>
            </a:rPr>
            <a:t>在规定的截止日期前</a:t>
          </a:r>
          <a:r>
            <a:rPr lang="zh-CN" sz="2400" kern="1200" dirty="0">
              <a:solidFill>
                <a:srgbClr val="C00000"/>
              </a:solidFill>
            </a:rPr>
            <a:t>完成</a:t>
          </a:r>
          <a:r>
            <a:rPr lang="zh-CN" sz="2400" kern="1200" dirty="0"/>
            <a:t>在线学习</a:t>
          </a:r>
          <a:r>
            <a:rPr lang="en-US" altLang="zh-CN" sz="2400" kern="1200" dirty="0"/>
            <a:t>(</a:t>
          </a:r>
          <a:r>
            <a:rPr lang="zh-CN" altLang="en-US" sz="2400" kern="1200" dirty="0">
              <a:hlinkClick xmlns:r="http://schemas.openxmlformats.org/officeDocument/2006/relationships" r:id="rId1"/>
            </a:rPr>
            <a:t>传智教育教辅平台</a:t>
          </a:r>
          <a:r>
            <a:rPr lang="zh-CN" altLang="en-US" sz="2400" kern="1200" dirty="0"/>
            <a:t>、</a:t>
          </a:r>
          <a:r>
            <a:rPr lang="zh-CN" altLang="en-US" sz="2400" kern="1200" dirty="0">
              <a:hlinkClick xmlns:r="http://schemas.openxmlformats.org/officeDocument/2006/relationships" r:id="rId2"/>
            </a:rPr>
            <a:t>课堂派</a:t>
          </a:r>
          <a:r>
            <a:rPr lang="en-US" altLang="zh-CN" sz="2400" kern="1200" dirty="0"/>
            <a:t>)</a:t>
          </a:r>
          <a:r>
            <a:rPr lang="zh-CN" altLang="en-US" sz="2400" kern="1200" dirty="0"/>
            <a:t>和在线作业和</a:t>
          </a:r>
          <a:r>
            <a:rPr lang="zh-CN" sz="2400" kern="1200" dirty="0"/>
            <a:t>测试</a:t>
          </a:r>
          <a:r>
            <a:rPr lang="en-US" altLang="zh-CN" sz="2400" kern="1200" dirty="0"/>
            <a:t>(</a:t>
          </a:r>
          <a:r>
            <a:rPr lang="zh-CN" altLang="en-US" sz="2400" kern="1200" dirty="0"/>
            <a:t>课堂派</a:t>
          </a:r>
          <a:r>
            <a:rPr lang="en-US" altLang="zh-CN" sz="2400" kern="1200" dirty="0"/>
            <a:t>)</a:t>
          </a:r>
          <a:r>
            <a:rPr lang="zh-CN" sz="2400" kern="1200" dirty="0"/>
            <a:t>。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/>
              <a:ea typeface="等线" panose="02010600030101010101" pitchFamily="2" charset="-122"/>
              <a:cs typeface="+mn-cs"/>
              <a:hlinkClick xmlns:r="http://schemas.openxmlformats.org/officeDocument/2006/relationships" r:id="rId1"/>
            </a:rPr>
            <a:t>http://yx.ityxb.com/</a:t>
          </a:r>
          <a:endParaRPr lang="zh-CN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/>
            <a:ea typeface="等线" panose="02010600030101010101" pitchFamily="2" charset="-122"/>
            <a:cs typeface="+mn-cs"/>
          </a:endParaRP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/>
              <a:ea typeface="等线" panose="02010600030101010101" pitchFamily="2" charset="-122"/>
              <a:cs typeface="+mn-cs"/>
              <a:hlinkClick xmlns:r="http://schemas.openxmlformats.org/officeDocument/2006/relationships" r:id="rId2"/>
            </a:rPr>
            <a:t>https://www.ketangpai.com/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/>
            <a:ea typeface="等线" panose="02010600030101010101" pitchFamily="2" charset="-122"/>
            <a:cs typeface="+mn-cs"/>
          </a:endParaRPr>
        </a:p>
      </dsp:txBody>
      <dsp:txXfrm>
        <a:off x="53" y="726908"/>
        <a:ext cx="5077724" cy="4246171"/>
      </dsp:txXfrm>
    </dsp:sp>
    <dsp:sp modelId="{867F6C10-275D-43A4-A7FF-A531C091A9D5}">
      <dsp:nvSpPr>
        <dsp:cNvPr id="0" name=""/>
        <dsp:cNvSpPr/>
      </dsp:nvSpPr>
      <dsp:spPr>
        <a:xfrm>
          <a:off x="5812930" y="6908"/>
          <a:ext cx="5029181" cy="720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线下课堂教学（</a:t>
          </a:r>
          <a:r>
            <a:rPr lang="en-US" sz="2800" kern="1200" dirty="0"/>
            <a:t>51</a:t>
          </a:r>
          <a:r>
            <a:rPr lang="zh-CN" sz="2800" kern="1200" dirty="0"/>
            <a:t>学时）</a:t>
          </a:r>
        </a:p>
      </dsp:txBody>
      <dsp:txXfrm>
        <a:off x="5812930" y="6908"/>
        <a:ext cx="5029181" cy="720000"/>
      </dsp:txXfrm>
    </dsp:sp>
    <dsp:sp modelId="{4ADBC085-8467-4A79-A74A-87547F7797DD}">
      <dsp:nvSpPr>
        <dsp:cNvPr id="0" name=""/>
        <dsp:cNvSpPr/>
      </dsp:nvSpPr>
      <dsp:spPr>
        <a:xfrm>
          <a:off x="5788659" y="726908"/>
          <a:ext cx="5077724" cy="4246171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各章节重点和难点知识讲解，在线学习情况检测；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章节案例要点讲解和上机实践指导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线上自学内容重点和难点提示</a:t>
          </a: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QQ</a:t>
          </a:r>
          <a:r>
            <a:rPr lang="zh-CN" altLang="en-US" sz="2400" kern="1200" dirty="0"/>
            <a:t>群</a:t>
          </a:r>
          <a:r>
            <a:rPr lang="zh-CN" altLang="zh-CN" sz="2400" kern="1200" dirty="0"/>
            <a:t>在线讨论与指导</a:t>
          </a:r>
          <a:endParaRPr lang="zh-CN" altLang="en-US" sz="2400" kern="1200" dirty="0"/>
        </a:p>
      </dsp:txBody>
      <dsp:txXfrm>
        <a:off x="5788659" y="726908"/>
        <a:ext cx="5077724" cy="4246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52C90-53A8-4475-AED7-A498DC2503F5}">
      <dsp:nvSpPr>
        <dsp:cNvPr id="0" name=""/>
        <dsp:cNvSpPr/>
      </dsp:nvSpPr>
      <dsp:spPr>
        <a:xfrm>
          <a:off x="3668" y="0"/>
          <a:ext cx="3947124" cy="31129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DF498-CCD3-42A3-AAF8-FD0A183F68B1}">
      <dsp:nvSpPr>
        <dsp:cNvPr id="0" name=""/>
        <dsp:cNvSpPr/>
      </dsp:nvSpPr>
      <dsp:spPr>
        <a:xfrm>
          <a:off x="646223" y="1867750"/>
          <a:ext cx="3947124" cy="311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b="1" kern="1200" dirty="0"/>
            <a:t>课程平时成绩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800" b="1" kern="1200" dirty="0"/>
            <a:t>课堂出勤情况、课堂派中完成老师布置的线上学习任务、上机作业与测试情况。</a:t>
          </a:r>
        </a:p>
      </dsp:txBody>
      <dsp:txXfrm>
        <a:off x="737397" y="1958924"/>
        <a:ext cx="3764776" cy="2930569"/>
      </dsp:txXfrm>
    </dsp:sp>
    <dsp:sp modelId="{3CE09FEC-61CE-403C-A3EE-B2B63CBFBCD7}">
      <dsp:nvSpPr>
        <dsp:cNvPr id="0" name=""/>
        <dsp:cNvSpPr/>
      </dsp:nvSpPr>
      <dsp:spPr>
        <a:xfrm>
          <a:off x="4711096" y="1082239"/>
          <a:ext cx="760303" cy="948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/>
        </a:p>
      </dsp:txBody>
      <dsp:txXfrm>
        <a:off x="4711096" y="1271927"/>
        <a:ext cx="532212" cy="569062"/>
      </dsp:txXfrm>
    </dsp:sp>
    <dsp:sp modelId="{6753F9B1-C76B-4B29-AB55-E24C917EC414}">
      <dsp:nvSpPr>
        <dsp:cNvPr id="0" name=""/>
        <dsp:cNvSpPr/>
      </dsp:nvSpPr>
      <dsp:spPr>
        <a:xfrm>
          <a:off x="6123088" y="0"/>
          <a:ext cx="3947124" cy="31129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CE9D8-ED0D-4249-8DE1-09E7DCD8C5B3}">
      <dsp:nvSpPr>
        <dsp:cNvPr id="0" name=""/>
        <dsp:cNvSpPr/>
      </dsp:nvSpPr>
      <dsp:spPr>
        <a:xfrm>
          <a:off x="6615415" y="1867750"/>
          <a:ext cx="4247579" cy="311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600" b="1" kern="1200" dirty="0"/>
            <a:t>课程考核成绩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/>
            <a:t>教学过程中分阶段以案例的形式</a:t>
          </a:r>
          <a:r>
            <a:rPr lang="zh-CN" sz="2800" b="1" kern="1200" dirty="0"/>
            <a:t>进行考核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b="1" kern="1200" dirty="0"/>
            <a:t>4-5</a:t>
          </a:r>
          <a:r>
            <a:rPr lang="zh-CN" altLang="en-US" sz="2800" b="1" kern="1200" dirty="0"/>
            <a:t>人一组，包括个人和小组成绩</a:t>
          </a:r>
          <a:endParaRPr lang="zh-CN" sz="2800" b="1" kern="1200" dirty="0"/>
        </a:p>
      </dsp:txBody>
      <dsp:txXfrm>
        <a:off x="6706589" y="1958924"/>
        <a:ext cx="4065231" cy="29305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B36D0-E6B2-4480-B09F-04267033996C}">
      <dsp:nvSpPr>
        <dsp:cNvPr id="0" name=""/>
        <dsp:cNvSpPr/>
      </dsp:nvSpPr>
      <dsp:spPr>
        <a:xfrm rot="16200000">
          <a:off x="130956" y="-125518"/>
          <a:ext cx="4980668" cy="523170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solidFill>
                <a:srgbClr val="FFC000"/>
              </a:solidFill>
              <a:latin typeface="+mn-lt"/>
            </a:rPr>
            <a:t>小组阶段考核</a:t>
          </a:r>
          <a:r>
            <a:rPr lang="zh-CN" sz="2400" b="1" i="0" kern="1200" dirty="0">
              <a:solidFill>
                <a:srgbClr val="FFC000"/>
              </a:solidFill>
              <a:latin typeface="+mn-lt"/>
            </a:rPr>
            <a:t>：</a:t>
          </a:r>
          <a:r>
            <a:rPr lang="zh-CN" altLang="en-US" sz="2400" b="0" i="0" kern="1200" dirty="0">
              <a:latin typeface="+mn-lt"/>
            </a:rPr>
            <a:t>学生成绩管理系统用户登录和注册功能实现及创新功能</a:t>
          </a:r>
          <a:r>
            <a:rPr lang="zh-CN" sz="2400" b="0" i="0" kern="1200" dirty="0">
              <a:latin typeface="+mn-lt"/>
            </a:rPr>
            <a:t>等。 </a:t>
          </a:r>
          <a:endParaRPr lang="zh-CN" sz="2400" kern="1200" dirty="0">
            <a:latin typeface="+mn-lt"/>
          </a:endParaRPr>
        </a:p>
      </dsp:txBody>
      <dsp:txXfrm rot="5400000">
        <a:off x="5438" y="996134"/>
        <a:ext cx="5231704" cy="2988400"/>
      </dsp:txXfrm>
    </dsp:sp>
    <dsp:sp modelId="{DD633544-AD17-4495-ACC1-3916FCF9A72D}">
      <dsp:nvSpPr>
        <dsp:cNvPr id="0" name=""/>
        <dsp:cNvSpPr/>
      </dsp:nvSpPr>
      <dsp:spPr>
        <a:xfrm rot="16200000">
          <a:off x="5755039" y="-125518"/>
          <a:ext cx="4980668" cy="5231704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 dirty="0">
              <a:solidFill>
                <a:srgbClr val="FFC000"/>
              </a:solidFill>
              <a:latin typeface="+mn-lt"/>
            </a:rPr>
            <a:t>小组综合考核：</a:t>
          </a:r>
          <a:r>
            <a:rPr lang="zh-CN" altLang="en-US" sz="2400" b="0" i="0" kern="1200" dirty="0">
              <a:latin typeface="+mn-lt"/>
            </a:rPr>
            <a:t>学生成绩管理系统用户登录与注册模块进一步完善情况、成绩管理模块实现（新增，修改，删除，查询）及创新功能</a:t>
          </a:r>
          <a:r>
            <a:rPr lang="zh-CN" sz="2400" b="0" i="0" kern="1200" dirty="0">
              <a:latin typeface="+mn-lt"/>
            </a:rPr>
            <a:t>等；</a:t>
          </a:r>
          <a:endParaRPr lang="zh-CN" sz="2400" kern="1200" dirty="0">
            <a:latin typeface="+mn-lt"/>
          </a:endParaRPr>
        </a:p>
      </dsp:txBody>
      <dsp:txXfrm rot="5400000">
        <a:off x="5629521" y="996134"/>
        <a:ext cx="5231704" cy="2988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6FA43-7FFF-486B-8F95-9F03415F0ED4}">
      <dsp:nvSpPr>
        <dsp:cNvPr id="0" name=""/>
        <dsp:cNvSpPr/>
      </dsp:nvSpPr>
      <dsp:spPr>
        <a:xfrm>
          <a:off x="0" y="1493996"/>
          <a:ext cx="10866437" cy="199199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A8C57-2FF1-4C05-9202-3C4F732B9F19}">
      <dsp:nvSpPr>
        <dsp:cNvPr id="0" name=""/>
        <dsp:cNvSpPr/>
      </dsp:nvSpPr>
      <dsp:spPr>
        <a:xfrm>
          <a:off x="7358" y="0"/>
          <a:ext cx="3140304" cy="1991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b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 dirty="0">
              <a:solidFill>
                <a:srgbClr val="0000FF"/>
              </a:solidFill>
              <a:latin typeface="黑体" pitchFamily="49" charset="-122"/>
              <a:ea typeface="黑体" pitchFamily="49" charset="-122"/>
            </a:rPr>
            <a:t>结合案例开展教学，全程围绕一个最基础的案例</a:t>
          </a:r>
        </a:p>
      </dsp:txBody>
      <dsp:txXfrm>
        <a:off x="7358" y="0"/>
        <a:ext cx="3140304" cy="1991995"/>
      </dsp:txXfrm>
    </dsp:sp>
    <dsp:sp modelId="{97AA228F-3017-4C67-947C-5E6577FAAFB2}">
      <dsp:nvSpPr>
        <dsp:cNvPr id="0" name=""/>
        <dsp:cNvSpPr/>
      </dsp:nvSpPr>
      <dsp:spPr>
        <a:xfrm>
          <a:off x="1328511" y="2240994"/>
          <a:ext cx="497998" cy="497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81C3C-B216-4E44-BA7C-4AE395975496}">
      <dsp:nvSpPr>
        <dsp:cNvPr id="0" name=""/>
        <dsp:cNvSpPr/>
      </dsp:nvSpPr>
      <dsp:spPr>
        <a:xfrm>
          <a:off x="3281609" y="2987992"/>
          <a:ext cx="3677940" cy="1991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>
              <a:latin typeface="黑体" pitchFamily="49" charset="-122"/>
              <a:ea typeface="黑体" pitchFamily="49" charset="-122"/>
            </a:rPr>
            <a:t>根据课程</a:t>
          </a:r>
          <a:r>
            <a:rPr lang="zh-CN" altLang="en-US" sz="2800" kern="1200" dirty="0">
              <a:latin typeface="黑体" pitchFamily="49" charset="-122"/>
              <a:ea typeface="黑体" pitchFamily="49" charset="-122"/>
            </a:rPr>
            <a:t>学习</a:t>
          </a:r>
          <a:r>
            <a:rPr lang="zh-CN" sz="2800" kern="1200" dirty="0">
              <a:latin typeface="黑体" pitchFamily="49" charset="-122"/>
              <a:ea typeface="黑体" pitchFamily="49" charset="-122"/>
            </a:rPr>
            <a:t>进度引导学生将所学的技术应用于案例中</a:t>
          </a:r>
        </a:p>
      </dsp:txBody>
      <dsp:txXfrm>
        <a:off x="3281609" y="2987992"/>
        <a:ext cx="3677940" cy="1991995"/>
      </dsp:txXfrm>
    </dsp:sp>
    <dsp:sp modelId="{88C9BD7A-816D-4175-80A6-851EC52A69F7}">
      <dsp:nvSpPr>
        <dsp:cNvPr id="0" name=""/>
        <dsp:cNvSpPr/>
      </dsp:nvSpPr>
      <dsp:spPr>
        <a:xfrm>
          <a:off x="4871580" y="2240994"/>
          <a:ext cx="497998" cy="497998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5C1F3-1269-4344-8FEC-5FE07CDF8AFB}">
      <dsp:nvSpPr>
        <dsp:cNvPr id="0" name=""/>
        <dsp:cNvSpPr/>
      </dsp:nvSpPr>
      <dsp:spPr>
        <a:xfrm>
          <a:off x="7093496" y="0"/>
          <a:ext cx="2678937" cy="1991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00B050"/>
              </a:solidFill>
              <a:latin typeface="黑体" pitchFamily="49" charset="-122"/>
              <a:ea typeface="黑体" pitchFamily="49" charset="-122"/>
            </a:rPr>
            <a:t>基于课堂派开展线上线下教学</a:t>
          </a:r>
          <a:endParaRPr lang="zh-CN" sz="2800" kern="1200" dirty="0">
            <a:solidFill>
              <a:srgbClr val="00B050"/>
            </a:solidFill>
            <a:latin typeface="黑体" pitchFamily="49" charset="-122"/>
            <a:ea typeface="黑体" pitchFamily="49" charset="-122"/>
          </a:endParaRPr>
        </a:p>
      </dsp:txBody>
      <dsp:txXfrm>
        <a:off x="7093496" y="0"/>
        <a:ext cx="2678937" cy="1991995"/>
      </dsp:txXfrm>
    </dsp:sp>
    <dsp:sp modelId="{3DE902F4-2518-47DB-B07B-9197CB491A8A}">
      <dsp:nvSpPr>
        <dsp:cNvPr id="0" name=""/>
        <dsp:cNvSpPr/>
      </dsp:nvSpPr>
      <dsp:spPr>
        <a:xfrm>
          <a:off x="8183966" y="2240994"/>
          <a:ext cx="497998" cy="497998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87439-2022-427F-8083-C2640012F136}">
      <dsp:nvSpPr>
        <dsp:cNvPr id="0" name=""/>
        <dsp:cNvSpPr/>
      </dsp:nvSpPr>
      <dsp:spPr>
        <a:xfrm>
          <a:off x="3050" y="2046235"/>
          <a:ext cx="1155378" cy="8881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SpringBoot</a:t>
          </a:r>
          <a:r>
            <a:rPr lang="zh-CN" altLang="en-US" sz="1500" kern="1200" dirty="0"/>
            <a:t>开发入门</a:t>
          </a:r>
          <a:endParaRPr lang="zh-CN" sz="1500" kern="1200" dirty="0"/>
        </a:p>
      </dsp:txBody>
      <dsp:txXfrm>
        <a:off x="29064" y="2072249"/>
        <a:ext cx="1103350" cy="836169"/>
      </dsp:txXfrm>
    </dsp:sp>
    <dsp:sp modelId="{C8D0269D-0141-4DA9-802B-3FA4B2929A41}">
      <dsp:nvSpPr>
        <dsp:cNvPr id="0" name=""/>
        <dsp:cNvSpPr/>
      </dsp:nvSpPr>
      <dsp:spPr>
        <a:xfrm>
          <a:off x="1273967" y="2347067"/>
          <a:ext cx="244940" cy="28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273967" y="2404374"/>
        <a:ext cx="171458" cy="171919"/>
      </dsp:txXfrm>
    </dsp:sp>
    <dsp:sp modelId="{18470909-9DAC-46DD-8DD2-9EE54E497CA1}">
      <dsp:nvSpPr>
        <dsp:cNvPr id="0" name=""/>
        <dsp:cNvSpPr/>
      </dsp:nvSpPr>
      <dsp:spPr>
        <a:xfrm>
          <a:off x="1620581" y="2046235"/>
          <a:ext cx="1155378" cy="888197"/>
        </a:xfrm>
        <a:prstGeom prst="roundRect">
          <a:avLst>
            <a:gd name="adj" fmla="val 10000"/>
          </a:avLst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SpringBoot</a:t>
          </a:r>
          <a:r>
            <a:rPr lang="zh-CN" altLang="en-US" sz="1500" kern="1200" dirty="0"/>
            <a:t>核心配置与注解</a:t>
          </a:r>
          <a:endParaRPr lang="zh-CN" sz="1500" kern="1200" dirty="0"/>
        </a:p>
      </dsp:txBody>
      <dsp:txXfrm>
        <a:off x="1646595" y="2072249"/>
        <a:ext cx="1103350" cy="836169"/>
      </dsp:txXfrm>
    </dsp:sp>
    <dsp:sp modelId="{503D0A2F-DA3C-43E3-9218-BCC5A7D53ABC}">
      <dsp:nvSpPr>
        <dsp:cNvPr id="0" name=""/>
        <dsp:cNvSpPr/>
      </dsp:nvSpPr>
      <dsp:spPr>
        <a:xfrm>
          <a:off x="2891498" y="2347067"/>
          <a:ext cx="244940" cy="28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891498" y="2404374"/>
        <a:ext cx="171458" cy="171919"/>
      </dsp:txXfrm>
    </dsp:sp>
    <dsp:sp modelId="{03391928-F167-4339-A5A2-D31086312296}">
      <dsp:nvSpPr>
        <dsp:cNvPr id="0" name=""/>
        <dsp:cNvSpPr/>
      </dsp:nvSpPr>
      <dsp:spPr>
        <a:xfrm>
          <a:off x="3238111" y="2046235"/>
          <a:ext cx="1155378" cy="888197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SpringBoot</a:t>
          </a:r>
          <a:r>
            <a:rPr lang="zh-CN" altLang="en-US" sz="1500" kern="1200" dirty="0"/>
            <a:t>数据访问</a:t>
          </a:r>
          <a:endParaRPr lang="zh-CN" sz="1500" kern="1200" dirty="0"/>
        </a:p>
      </dsp:txBody>
      <dsp:txXfrm>
        <a:off x="3264125" y="2072249"/>
        <a:ext cx="1103350" cy="836169"/>
      </dsp:txXfrm>
    </dsp:sp>
    <dsp:sp modelId="{C4B4F072-D7F4-4F0C-A3AA-EC09E58764A5}">
      <dsp:nvSpPr>
        <dsp:cNvPr id="0" name=""/>
        <dsp:cNvSpPr/>
      </dsp:nvSpPr>
      <dsp:spPr>
        <a:xfrm>
          <a:off x="4509028" y="2347067"/>
          <a:ext cx="244940" cy="28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509028" y="2404374"/>
        <a:ext cx="171458" cy="171919"/>
      </dsp:txXfrm>
    </dsp:sp>
    <dsp:sp modelId="{40FCBABC-F4C9-433F-AD42-AA7D5D669083}">
      <dsp:nvSpPr>
        <dsp:cNvPr id="0" name=""/>
        <dsp:cNvSpPr/>
      </dsp:nvSpPr>
      <dsp:spPr>
        <a:xfrm>
          <a:off x="4855642" y="2046235"/>
          <a:ext cx="1155378" cy="888197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SpringBoot</a:t>
          </a:r>
          <a:r>
            <a:rPr lang="zh-CN" altLang="en-US" sz="1500" kern="1200" dirty="0"/>
            <a:t>视图技术</a:t>
          </a:r>
          <a:endParaRPr lang="zh-CN" sz="1500" kern="1200" dirty="0"/>
        </a:p>
      </dsp:txBody>
      <dsp:txXfrm>
        <a:off x="4881656" y="2072249"/>
        <a:ext cx="1103350" cy="836169"/>
      </dsp:txXfrm>
    </dsp:sp>
    <dsp:sp modelId="{AB46C2D4-A5CC-45F1-9D08-76BC51AA18F4}">
      <dsp:nvSpPr>
        <dsp:cNvPr id="0" name=""/>
        <dsp:cNvSpPr/>
      </dsp:nvSpPr>
      <dsp:spPr>
        <a:xfrm>
          <a:off x="6126559" y="2347067"/>
          <a:ext cx="244940" cy="28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126559" y="2404374"/>
        <a:ext cx="171458" cy="171919"/>
      </dsp:txXfrm>
    </dsp:sp>
    <dsp:sp modelId="{44166321-A87A-49B2-A486-36677B544C4F}">
      <dsp:nvSpPr>
        <dsp:cNvPr id="0" name=""/>
        <dsp:cNvSpPr/>
      </dsp:nvSpPr>
      <dsp:spPr>
        <a:xfrm>
          <a:off x="6473173" y="2046235"/>
          <a:ext cx="1155378" cy="888197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SpringBoot</a:t>
          </a:r>
          <a:r>
            <a:rPr lang="en-US" altLang="zh-CN" sz="1500" kern="1200" dirty="0"/>
            <a:t> WEB</a:t>
          </a:r>
          <a:r>
            <a:rPr lang="zh-CN" altLang="en-US" sz="1500" kern="1200" dirty="0"/>
            <a:t>常用功能</a:t>
          </a:r>
          <a:endParaRPr lang="zh-CN" sz="1500" kern="1200" dirty="0"/>
        </a:p>
      </dsp:txBody>
      <dsp:txXfrm>
        <a:off x="6499187" y="2072249"/>
        <a:ext cx="1103350" cy="836169"/>
      </dsp:txXfrm>
    </dsp:sp>
    <dsp:sp modelId="{94E32128-BF86-4F2E-8CE4-C568DC2401EF}">
      <dsp:nvSpPr>
        <dsp:cNvPr id="0" name=""/>
        <dsp:cNvSpPr/>
      </dsp:nvSpPr>
      <dsp:spPr>
        <a:xfrm>
          <a:off x="7744089" y="2347067"/>
          <a:ext cx="244940" cy="28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744089" y="2404374"/>
        <a:ext cx="171458" cy="171919"/>
      </dsp:txXfrm>
    </dsp:sp>
    <dsp:sp modelId="{FCFEA542-25B0-4F54-AF0E-91D4592753B8}">
      <dsp:nvSpPr>
        <dsp:cNvPr id="0" name=""/>
        <dsp:cNvSpPr/>
      </dsp:nvSpPr>
      <dsp:spPr>
        <a:xfrm>
          <a:off x="8090703" y="2046235"/>
          <a:ext cx="1155378" cy="888197"/>
        </a:xfrm>
        <a:prstGeom prst="roundRect">
          <a:avLst>
            <a:gd name="adj" fmla="val 10000"/>
          </a:avLst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项目案例实战</a:t>
          </a:r>
          <a:endParaRPr lang="zh-CN" sz="1500" kern="1200" dirty="0"/>
        </a:p>
      </dsp:txBody>
      <dsp:txXfrm>
        <a:off x="8116717" y="2072249"/>
        <a:ext cx="1103350" cy="836169"/>
      </dsp:txXfrm>
    </dsp:sp>
    <dsp:sp modelId="{AB20E890-53D4-497F-B430-7471E65131FD}">
      <dsp:nvSpPr>
        <dsp:cNvPr id="0" name=""/>
        <dsp:cNvSpPr/>
      </dsp:nvSpPr>
      <dsp:spPr>
        <a:xfrm>
          <a:off x="9361620" y="2347067"/>
          <a:ext cx="244940" cy="286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9361620" y="2404374"/>
        <a:ext cx="171458" cy="171919"/>
      </dsp:txXfrm>
    </dsp:sp>
    <dsp:sp modelId="{0DA78894-1F8D-4EB6-8E3C-80A80AD0D48D}">
      <dsp:nvSpPr>
        <dsp:cNvPr id="0" name=""/>
        <dsp:cNvSpPr/>
      </dsp:nvSpPr>
      <dsp:spPr>
        <a:xfrm>
          <a:off x="9708234" y="2046235"/>
          <a:ext cx="1155378" cy="88819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课程考核</a:t>
          </a:r>
          <a:endParaRPr lang="zh-CN" sz="1500" kern="1200" dirty="0"/>
        </a:p>
      </dsp:txBody>
      <dsp:txXfrm>
        <a:off x="9734248" y="2072249"/>
        <a:ext cx="1103350" cy="83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8ACE-0D97-4CB1-A7B4-C4070458EC3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8709-452E-4249-BFCD-D6DB9AE39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0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https://www.ketangpai.com/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709-452E-4249-BFCD-D6DB9AE397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3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移动应用开发专业涉及到操作系统（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编程语言、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开发、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开发（部分学校）、测试、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前端、数据库等课程，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709-452E-4249-BFCD-D6DB9AE397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9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709-452E-4249-BFCD-D6DB9AE397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3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709-452E-4249-BFCD-D6DB9AE397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5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文件上传和下载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709-452E-4249-BFCD-D6DB9AE397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3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B45712-23AC-4B55-9D74-CF05AA95C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78891" y="89368"/>
            <a:ext cx="222011" cy="9196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871D14-3C76-4BDE-81B7-EF02E1A36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150" y="288673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939FC6-65DF-4D93-BE2F-38826972C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6EEF20-964D-4EF2-9B5D-031E6225A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+一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16461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8DDE8DEF-3D59-4C1C-AEBD-8BC383AAB5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152996"/>
            <a:ext cx="5157787" cy="403666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2B242F16-C825-40E1-87B3-ED3D97993B5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996"/>
            <a:ext cx="5183188" cy="403666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58ABB61A-12F8-433B-93BC-8663894A03A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381905"/>
            <a:ext cx="10514012" cy="530022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3589DF-A211-4AD6-BF6D-E9FB26701D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+两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381905"/>
            <a:ext cx="5157787" cy="530022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52996"/>
            <a:ext cx="5157787" cy="403666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81905"/>
            <a:ext cx="5183188" cy="530022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52996"/>
            <a:ext cx="5183188" cy="403666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415A18-3A6C-4E95-8FF5-5CCB4FD0D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388837-7116-4F33-BAC6-348CA8E13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A40997-B912-40E5-AB0F-5D5F2968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0E94D9-E2A6-4368-8741-DE12D6B7AA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786" y="1371600"/>
            <a:ext cx="10866664" cy="498066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75CC06-B7A5-4CD1-8037-498B6F929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1D9E-9CDD-4707-A73B-ADE66CF2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2C8A0-7A41-47E8-930A-A0035A519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7688" y="2188031"/>
            <a:ext cx="11053762" cy="442504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A3603-27C4-4FE8-A449-7CC287FD4B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688" y="1420813"/>
            <a:ext cx="11053762" cy="652306"/>
          </a:xfrm>
        </p:spPr>
        <p:txBody>
          <a:bodyPr/>
          <a:lstStyle>
            <a:lvl1pPr marL="0" indent="0">
              <a:buNone/>
              <a:defRPr b="1">
                <a:solidFill>
                  <a:srgbClr val="1353A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20F18-50F7-484F-8DB5-59A029721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1D9E-9CDD-4707-A73B-ADE66CF2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2C8A0-7A41-47E8-930A-A0035A519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7688" y="2188031"/>
            <a:ext cx="11053762" cy="442504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A3603-27C4-4FE8-A449-7CC287FD4B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688" y="1420813"/>
            <a:ext cx="11053762" cy="652306"/>
          </a:xfrm>
        </p:spPr>
        <p:txBody>
          <a:bodyPr/>
          <a:lstStyle>
            <a:lvl1pPr marL="0" indent="0">
              <a:buNone/>
              <a:defRPr b="1">
                <a:solidFill>
                  <a:srgbClr val="1353A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213C2-2E47-420E-A4FC-E4450091A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96EA66-39FF-400E-8B68-1A5BF2B1CD2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42" y="52287"/>
            <a:ext cx="1042008" cy="10420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E879E3-A9D8-4C0C-8651-90F20FDA68E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41" y="34046"/>
            <a:ext cx="1131352" cy="11005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ECDC7C-85EE-4943-B875-9F9AECD4C04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1" r:id="rId8"/>
    <p:sldLayoutId id="214748366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tangpai.com/#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tu.ityxb.com/joinSquad/874d539d8eb54f308fb84a7234c8e1de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x-static.lanqiao.cn/upload/202012/courseimg/ecbdfd1e-cbb8-4807-ad8c-5f6631e08f04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6F823D-9400-4C18-9D26-531D7FB8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93" y="250169"/>
            <a:ext cx="8974349" cy="74278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      </a:t>
            </a:r>
            <a:r>
              <a:rPr lang="en-US" altLang="zh-CN" b="1" kern="1500" spc="200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JavaEE</a:t>
            </a:r>
            <a:r>
              <a:rPr lang="en-US" altLang="zh-CN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 </a:t>
            </a:r>
            <a:r>
              <a:rPr lang="zh-CN" altLang="en-US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框架技术</a:t>
            </a:r>
            <a:endParaRPr lang="zh-CN" altLang="en-US" kern="1500" spc="2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759AAB1A-F7D5-48F8-8D0D-3350FBDDE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430" y="5052297"/>
            <a:ext cx="9144000" cy="12769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任课教师：肖建明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理工学院计算机科学与工程教研室</a:t>
            </a:r>
          </a:p>
        </p:txBody>
      </p:sp>
      <p:pic>
        <p:nvPicPr>
          <p:cNvPr id="3" name="图片 2">
            <a:hlinkClick r:id="rId3"/>
            <a:extLst>
              <a:ext uri="{FF2B5EF4-FFF2-40B4-BE49-F238E27FC236}">
                <a16:creationId xmlns:a16="http://schemas.microsoft.com/office/drawing/2014/main" id="{301B2F5A-190F-46BE-8622-D7D1DAE09C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0" y="1556412"/>
            <a:ext cx="2361645" cy="320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7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C5E16-980B-4DCD-A640-5B39A7F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院校邦教辅平台加课码</a:t>
            </a:r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7D036577-C618-4DDB-B0A8-7E679741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00" y="1820256"/>
            <a:ext cx="6425626" cy="37878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图片 8">
            <a:hlinkClick r:id="rId2"/>
            <a:extLst>
              <a:ext uri="{FF2B5EF4-FFF2-40B4-BE49-F238E27FC236}">
                <a16:creationId xmlns:a16="http://schemas.microsoft.com/office/drawing/2014/main" id="{856C0D9A-6784-43A1-A383-D1AE33973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68" y="1924360"/>
            <a:ext cx="3576815" cy="36645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5606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课程考核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9E00424-2BF1-46C1-B11F-78141B45D2C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75910626"/>
              </p:ext>
            </p:extLst>
          </p:nvPr>
        </p:nvGraphicFramePr>
        <p:xfrm>
          <a:off x="734786" y="1371600"/>
          <a:ext cx="10866664" cy="498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023A2D30-4A0C-44F4-96DE-8B746EFAC7D2}"/>
              </a:ext>
            </a:extLst>
          </p:cNvPr>
          <p:cNvSpPr/>
          <p:nvPr/>
        </p:nvSpPr>
        <p:spPr>
          <a:xfrm>
            <a:off x="590550" y="1371600"/>
            <a:ext cx="6015733" cy="3190126"/>
          </a:xfrm>
          <a:prstGeom prst="wedgeRoundRectCallout">
            <a:avLst>
              <a:gd name="adj1" fmla="val 63156"/>
              <a:gd name="adj2" fmla="val 588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</a:rPr>
              <a:t>小组成绩：</a:t>
            </a:r>
            <a:r>
              <a:rPr lang="zh-CN" altLang="en-US" b="1" dirty="0"/>
              <a:t>按小组项目完成情况和设计报告评分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</a:rPr>
              <a:t>个人成绩：</a:t>
            </a:r>
            <a:r>
              <a:rPr lang="zh-CN" altLang="en-US" b="1" dirty="0"/>
              <a:t>评定时由本人在本小组项目基础上完成新增一项功能即可，要求将操作过程录屏上交。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考核成绩：</a:t>
            </a:r>
            <a:r>
              <a:rPr lang="en-US" altLang="zh-CN" b="1" dirty="0"/>
              <a:t>(</a:t>
            </a:r>
            <a:r>
              <a:rPr lang="zh-CN" altLang="en-US" b="1" dirty="0"/>
              <a:t>小组成绩（阶段</a:t>
            </a:r>
            <a:r>
              <a:rPr lang="en-US" altLang="zh-CN" b="1" dirty="0"/>
              <a:t>40%+</a:t>
            </a:r>
            <a:r>
              <a:rPr lang="zh-CN" altLang="en-US" b="1" dirty="0"/>
              <a:t>综合</a:t>
            </a:r>
            <a:r>
              <a:rPr lang="en-US" altLang="zh-CN" b="1" dirty="0"/>
              <a:t>60%</a:t>
            </a:r>
            <a:r>
              <a:rPr lang="zh-CN" altLang="en-US" b="1" dirty="0"/>
              <a:t>）</a:t>
            </a:r>
            <a:r>
              <a:rPr lang="en-US" altLang="zh-CN" b="1" dirty="0"/>
              <a:t>+</a:t>
            </a:r>
            <a:r>
              <a:rPr lang="zh-CN" altLang="en-US" b="1" dirty="0"/>
              <a:t>个人成绩</a:t>
            </a:r>
            <a:r>
              <a:rPr lang="en-US" altLang="zh-CN" b="1" dirty="0"/>
              <a:t>)/2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28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412F-EACA-4652-A544-8B98124E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考核案例说明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CCBDBED-33E5-45A8-8058-C5607569C3B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52532529"/>
              </p:ext>
            </p:extLst>
          </p:nvPr>
        </p:nvGraphicFramePr>
        <p:xfrm>
          <a:off x="734786" y="1371600"/>
          <a:ext cx="10866664" cy="498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923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1B36D0-E6B2-4480-B09F-042670339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131B36D0-E6B2-4480-B09F-0426703399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131B36D0-E6B2-4480-B09F-042670339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131B36D0-E6B2-4480-B09F-042670339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633544-AD17-4495-ACC1-3916FCF9A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DD633544-AD17-4495-ACC1-3916FCF9A7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DD633544-AD17-4495-ACC1-3916FCF9A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DD633544-AD17-4495-ACC1-3916FCF9A7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22AD-1B48-443A-A517-F97D3792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本课拟采用的教学方法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77EC211-A822-431E-85B1-65F18A8B6EF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14933765"/>
              </p:ext>
            </p:extLst>
          </p:nvPr>
        </p:nvGraphicFramePr>
        <p:xfrm>
          <a:off x="735013" y="1371600"/>
          <a:ext cx="10866437" cy="497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3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F6FA43-7FFF-486B-8F95-9F03415F0E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FF6FA43-7FFF-486B-8F95-9F03415F0E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AA228F-3017-4C67-947C-5E6577FAAF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7AA228F-3017-4C67-947C-5E6577FAAF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9A8C57-2FF1-4C05-9202-3C4F732B9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479A8C57-2FF1-4C05-9202-3C4F732B9F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C9BD7A-816D-4175-80A6-851EC52A6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88C9BD7A-816D-4175-80A6-851EC52A69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381C3C-B216-4E44-BA7C-4AE395975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9B381C3C-B216-4E44-BA7C-4AE395975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E902F4-2518-47DB-B07B-9197CB491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3DE902F4-2518-47DB-B07B-9197CB491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35C1F3-1269-4344-8FEC-5FE07CDF8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graphicEl>
                                              <a:dgm id="{5435C1F3-1269-4344-8FEC-5FE07CDF8A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教学章节内容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9A0D98B-E19B-4358-B427-F29011D9D39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92180163"/>
              </p:ext>
            </p:extLst>
          </p:nvPr>
        </p:nvGraphicFramePr>
        <p:xfrm>
          <a:off x="734786" y="1371600"/>
          <a:ext cx="10866664" cy="498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1F885F93-DC05-4294-916D-EA94FD6C3997}"/>
              </a:ext>
            </a:extLst>
          </p:cNvPr>
          <p:cNvGrpSpPr/>
          <p:nvPr/>
        </p:nvGrpSpPr>
        <p:grpSpPr>
          <a:xfrm>
            <a:off x="5476875" y="1895475"/>
            <a:ext cx="1323974" cy="3590925"/>
            <a:chOff x="5334000" y="1895475"/>
            <a:chExt cx="1323974" cy="3590925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C9F5BD0-21F1-44F8-89C8-DEC44E785BA0}"/>
                </a:ext>
              </a:extLst>
            </p:cNvPr>
            <p:cNvCxnSpPr/>
            <p:nvPr/>
          </p:nvCxnSpPr>
          <p:spPr>
            <a:xfrm>
              <a:off x="5343525" y="1895475"/>
              <a:ext cx="0" cy="3590925"/>
            </a:xfrm>
            <a:prstGeom prst="line">
              <a:avLst/>
            </a:prstGeom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DD6555-9E1F-4BBC-B1AA-A84FE1205C5D}"/>
                </a:ext>
              </a:extLst>
            </p:cNvPr>
            <p:cNvSpPr/>
            <p:nvPr/>
          </p:nvSpPr>
          <p:spPr>
            <a:xfrm>
              <a:off x="5334000" y="1895475"/>
              <a:ext cx="1323974" cy="523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阶段考核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B9A2E0-5AD8-4A1F-B43C-12AC6D20F774}"/>
              </a:ext>
            </a:extLst>
          </p:cNvPr>
          <p:cNvGrpSpPr/>
          <p:nvPr/>
        </p:nvGrpSpPr>
        <p:grpSpPr>
          <a:xfrm>
            <a:off x="10220326" y="1952625"/>
            <a:ext cx="1274988" cy="3590925"/>
            <a:chOff x="5334001" y="1895475"/>
            <a:chExt cx="1274988" cy="3590925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670762B-F5C8-4ED9-B9A7-325FD7289F45}"/>
                </a:ext>
              </a:extLst>
            </p:cNvPr>
            <p:cNvCxnSpPr/>
            <p:nvPr/>
          </p:nvCxnSpPr>
          <p:spPr>
            <a:xfrm>
              <a:off x="5343525" y="1895475"/>
              <a:ext cx="0" cy="3590925"/>
            </a:xfrm>
            <a:prstGeom prst="line">
              <a:avLst/>
            </a:prstGeom>
            <a:ln w="254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A8699D-47CF-44F6-A688-45EBC2FB6E6A}"/>
                </a:ext>
              </a:extLst>
            </p:cNvPr>
            <p:cNvSpPr/>
            <p:nvPr/>
          </p:nvSpPr>
          <p:spPr>
            <a:xfrm>
              <a:off x="5334001" y="1895475"/>
              <a:ext cx="1274988" cy="5238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综合考核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6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3E19-82DB-479B-9980-A65C71B9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本讲结束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F10095-DD42-4427-AE68-82B5903C1C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71263" y="1727417"/>
            <a:ext cx="40767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1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7D8A-8BF8-4497-B3B5-BA5EBC9C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本讲的任务目标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31804A1-0A00-45D8-8F96-46D448CBC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2057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9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课程所属地位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6B82052-35E1-4C34-B67C-79624DDD65E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77913239"/>
              </p:ext>
            </p:extLst>
          </p:nvPr>
        </p:nvGraphicFramePr>
        <p:xfrm>
          <a:off x="734786" y="1371600"/>
          <a:ext cx="10866664" cy="498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6090E-B6C3-4CFF-825C-788D4F20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 大数据应用开发（</a:t>
            </a:r>
            <a:r>
              <a:rPr lang="en-US" altLang="zh-CN" dirty="0"/>
              <a:t>Java</a:t>
            </a:r>
            <a:r>
              <a:rPr lang="zh-CN" altLang="en-US" dirty="0"/>
              <a:t>）职业技能等级要求（高级）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668F03CE-F091-459B-AAE7-02A8B3F734FC}"/>
              </a:ext>
            </a:extLst>
          </p:cNvPr>
          <p:cNvSpPr/>
          <p:nvPr/>
        </p:nvSpPr>
        <p:spPr>
          <a:xfrm rot="21225781">
            <a:off x="7551472" y="4760433"/>
            <a:ext cx="4441851" cy="1308064"/>
          </a:xfrm>
          <a:prstGeom prst="wedgeRectCallout">
            <a:avLst>
              <a:gd name="adj1" fmla="val -56797"/>
              <a:gd name="adj2" fmla="val -1093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引自：</a:t>
            </a:r>
            <a:r>
              <a:rPr lang="en-US" altLang="zh-CN" sz="2000" b="1" dirty="0">
                <a:hlinkClick r:id="rId2"/>
              </a:rPr>
              <a:t>《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大数据应用开发</a:t>
            </a:r>
            <a:r>
              <a:rPr lang="en-US" altLang="zh-CN" sz="20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(Java)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职业技能等级标准</a:t>
            </a:r>
            <a:r>
              <a:rPr lang="en-US" altLang="zh-CN" sz="2000" b="1" dirty="0">
                <a:hlinkClick r:id="rId2"/>
              </a:rPr>
              <a:t>》</a:t>
            </a:r>
            <a:endParaRPr lang="zh-CN" altLang="en-US" sz="2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58A374-0691-4129-8C54-1BC323F0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265175"/>
            <a:ext cx="5734050" cy="4962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43503B-334E-474A-A6C0-4DFF8E2E8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658" y="1425210"/>
            <a:ext cx="5600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3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0906-623B-46D7-8F36-0D96DFEF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22ABD-E2CA-416B-9C2A-BAB3FD135A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了解主流框架技术，紧跟行业应用技术的趋势：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什么是当前主流框架技术，趋势是什么？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Struts,Hibernate,Spring,Spring</a:t>
            </a:r>
            <a:r>
              <a:rPr lang="en-US" altLang="zh-CN" b="1" dirty="0"/>
              <a:t> </a:t>
            </a:r>
            <a:r>
              <a:rPr lang="en-US" altLang="zh-CN" b="1" dirty="0" err="1"/>
              <a:t>MVC,Spring</a:t>
            </a:r>
            <a:r>
              <a:rPr lang="en-US" altLang="zh-CN" b="1" dirty="0"/>
              <a:t> </a:t>
            </a:r>
            <a:r>
              <a:rPr lang="en-US" altLang="zh-CN" b="1" dirty="0" err="1"/>
              <a:t>JPA,Spring</a:t>
            </a:r>
            <a:r>
              <a:rPr lang="en-US" altLang="zh-CN" b="1" dirty="0"/>
              <a:t> Boot, Spring Cloud . ..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趋势：微服务架构，从</a:t>
            </a:r>
            <a:r>
              <a:rPr lang="en-US" altLang="zh-CN" b="1" dirty="0"/>
              <a:t>MVC</a:t>
            </a:r>
            <a:r>
              <a:rPr lang="zh-CN" altLang="en-US" b="1" dirty="0"/>
              <a:t>框架到前后端分离框架（核心思想是前端页面通过调用后端的</a:t>
            </a:r>
            <a:r>
              <a:rPr lang="en-US" altLang="zh-CN" b="1" dirty="0"/>
              <a:t>RESTFUL API</a:t>
            </a:r>
            <a:r>
              <a:rPr lang="zh-CN" altLang="en-US" b="1" dirty="0"/>
              <a:t>接口并使用</a:t>
            </a:r>
            <a:r>
              <a:rPr lang="en-US" altLang="zh-CN" b="1" dirty="0"/>
              <a:t>JSON</a:t>
            </a:r>
            <a:r>
              <a:rPr lang="zh-CN" altLang="en-US" b="1" dirty="0"/>
              <a:t>数据进行交互。）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5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0906-623B-46D7-8F36-0D96DFEF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课程定位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F8EDD6-7EA7-4CE0-A90C-D68CF3C9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96" y="1265918"/>
            <a:ext cx="78486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7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课程教学目标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8122E44-B1F9-4D16-AFFF-D475812F582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43079728"/>
              </p:ext>
            </p:extLst>
          </p:nvPr>
        </p:nvGraphicFramePr>
        <p:xfrm>
          <a:off x="881115" y="1371600"/>
          <a:ext cx="10720335" cy="498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47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教学方法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7A4E685-46F9-4C7E-B710-F9C64DA7A0E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56054712"/>
              </p:ext>
            </p:extLst>
          </p:nvPr>
        </p:nvGraphicFramePr>
        <p:xfrm>
          <a:off x="735013" y="1371600"/>
          <a:ext cx="10866437" cy="497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39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52912-4AF5-4D06-A094-BDF6BD75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教材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C4625-242F-4A0A-B113-AECC0E4AA7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rgbClr val="FF9933"/>
              </a:buClr>
              <a:buSzPct val="90000"/>
              <a:buFont typeface="Wingdings" pitchFamily="2" charset="2"/>
              <a:buChar char="&amp;"/>
            </a:pPr>
            <a:r>
              <a:rPr kumimoji="1" lang="en-US" altLang="zh-CN" sz="2800" b="1" dirty="0"/>
              <a:t>Spring Boot</a:t>
            </a:r>
            <a:r>
              <a:rPr kumimoji="1" lang="zh-CN" altLang="en-US" sz="2800" b="1" dirty="0"/>
              <a:t>企业级开发教程，</a:t>
            </a:r>
            <a:r>
              <a:rPr lang="zh-CN" altLang="en-US" sz="2800" b="1" dirty="0"/>
              <a:t>黑马程序员</a:t>
            </a:r>
            <a:r>
              <a:rPr lang="zh-CN" altLang="zh-CN" sz="2800" b="1" dirty="0"/>
              <a:t>编著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人民邮电</a:t>
            </a:r>
            <a:r>
              <a:rPr kumimoji="1" lang="zh-CN" altLang="zh-CN" sz="2800" b="1" dirty="0"/>
              <a:t>出版社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2019</a:t>
            </a:r>
            <a:r>
              <a:rPr lang="zh-CN" altLang="zh-CN" sz="2800" b="1" dirty="0"/>
              <a:t>年</a:t>
            </a:r>
            <a:endParaRPr kumimoji="1" lang="en-US" altLang="zh-CN" sz="2800" b="1" dirty="0"/>
          </a:p>
          <a:p>
            <a:pPr lvl="1">
              <a:lnSpc>
                <a:spcPct val="150000"/>
              </a:lnSpc>
              <a:buClr>
                <a:srgbClr val="FF9933"/>
              </a:buClr>
              <a:buSzPct val="90000"/>
              <a:buFont typeface="Wingdings" pitchFamily="2" charset="2"/>
              <a:buChar char="&amp;"/>
            </a:pPr>
            <a:r>
              <a:rPr kumimoji="1" lang="en-US" altLang="zh-CN" sz="2800" b="1" dirty="0"/>
              <a:t>Java EE</a:t>
            </a:r>
            <a:r>
              <a:rPr kumimoji="1" lang="zh-CN" altLang="en-US" sz="2800" b="1" dirty="0"/>
              <a:t>企业级应用开发教程（参考）</a:t>
            </a:r>
            <a:r>
              <a:rPr kumimoji="1" lang="en-US" altLang="zh-CN" sz="2800" b="1" dirty="0"/>
              <a:t>.</a:t>
            </a:r>
            <a:r>
              <a:rPr lang="zh-CN" altLang="en-US" sz="2800" b="1" dirty="0"/>
              <a:t>黑马程序员</a:t>
            </a:r>
            <a:r>
              <a:rPr lang="zh-CN" altLang="zh-CN" sz="2800" b="1" dirty="0"/>
              <a:t>等编著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人民邮电</a:t>
            </a:r>
            <a:r>
              <a:rPr kumimoji="1" lang="zh-CN" altLang="zh-CN" sz="2800" b="1" dirty="0"/>
              <a:t>出版社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2017</a:t>
            </a:r>
            <a:r>
              <a:rPr lang="zh-CN" altLang="zh-CN" sz="2800" b="1" dirty="0"/>
              <a:t>年</a:t>
            </a:r>
            <a:endParaRPr kumimoji="1" lang="zh-CN" altLang="en-US" sz="2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32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727</Words>
  <Application>Microsoft Office PowerPoint</Application>
  <PresentationFormat>宽屏</PresentationFormat>
  <Paragraphs>77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方正细倩简体</vt:lpstr>
      <vt:lpstr>黑体</vt:lpstr>
      <vt:lpstr>微软雅黑</vt:lpstr>
      <vt:lpstr>Arial</vt:lpstr>
      <vt:lpstr>Arial</vt:lpstr>
      <vt:lpstr>Wingdings</vt:lpstr>
      <vt:lpstr>Office 主题​​</vt:lpstr>
      <vt:lpstr>      JavaEE 框架技术</vt:lpstr>
      <vt:lpstr>本讲的任务目标</vt:lpstr>
      <vt:lpstr>课程所属地位</vt:lpstr>
      <vt:lpstr> 大数据应用开发（Java）职业技能等级要求（高级）</vt:lpstr>
      <vt:lpstr>课程定位</vt:lpstr>
      <vt:lpstr>课程定位</vt:lpstr>
      <vt:lpstr>课程教学目标</vt:lpstr>
      <vt:lpstr>教学方法</vt:lpstr>
      <vt:lpstr>教材</vt:lpstr>
      <vt:lpstr>院校邦教辅平台加课码</vt:lpstr>
      <vt:lpstr>课程考核</vt:lpstr>
      <vt:lpstr>考核案例说明</vt:lpstr>
      <vt:lpstr>本课拟采用的教学方法</vt:lpstr>
      <vt:lpstr>教学章节内容</vt:lpstr>
      <vt:lpstr>本讲结束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xjm</cp:lastModifiedBy>
  <cp:revision>406</cp:revision>
  <dcterms:created xsi:type="dcterms:W3CDTF">2016-08-25T05:35:30Z</dcterms:created>
  <dcterms:modified xsi:type="dcterms:W3CDTF">2021-09-06T08:06:26Z</dcterms:modified>
</cp:coreProperties>
</file>