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60" r:id="rId2"/>
    <p:sldId id="256" r:id="rId3"/>
    <p:sldId id="257" r:id="rId4"/>
    <p:sldId id="258"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26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jm" initials="x" lastIdx="1" clrIdx="0">
    <p:extLst>
      <p:ext uri="{19B8F6BF-5375-455C-9EA6-DF929625EA0E}">
        <p15:presenceInfo xmlns:p15="http://schemas.microsoft.com/office/powerpoint/2012/main" userId="xj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304" autoAdjust="0"/>
  </p:normalViewPr>
  <p:slideViewPr>
    <p:cSldViewPr snapToGrid="0">
      <p:cViewPr varScale="1">
        <p:scale>
          <a:sx n="108" d="100"/>
          <a:sy n="108" d="100"/>
        </p:scale>
        <p:origin x="474"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C8ACE-0D97-4CB1-A7B4-C4070458EC31}"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8709-452E-4249-BFCD-D6DB9AE397C5}" type="slidenum">
              <a:rPr lang="zh-CN" altLang="en-US" smtClean="0"/>
              <a:t>‹#›</a:t>
            </a:fld>
            <a:endParaRPr lang="zh-CN" altLang="en-US"/>
          </a:p>
        </p:txBody>
      </p:sp>
    </p:spTree>
    <p:extLst>
      <p:ext uri="{BB962C8B-B14F-4D97-AF65-F5344CB8AC3E}">
        <p14:creationId xmlns:p14="http://schemas.microsoft.com/office/powerpoint/2010/main" val="983502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https://www.ketangpai.com/</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29378709-452E-4249-BFCD-D6DB9AE397C5}" type="slidenum">
              <a:rPr lang="zh-CN" altLang="en-US" smtClean="0"/>
              <a:t>1</a:t>
            </a:fld>
            <a:endParaRPr lang="zh-CN" altLang="en-US"/>
          </a:p>
        </p:txBody>
      </p:sp>
    </p:spTree>
    <p:extLst>
      <p:ext uri="{BB962C8B-B14F-4D97-AF65-F5344CB8AC3E}">
        <p14:creationId xmlns:p14="http://schemas.microsoft.com/office/powerpoint/2010/main" val="182423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ChangeArrowheads="1" noTextEdit="1"/>
          </p:cNvSpPr>
          <p:nvPr>
            <p:ph type="sldImg"/>
          </p:nvPr>
        </p:nvSpPr>
        <p:spPr/>
      </p:sp>
      <p:sp>
        <p:nvSpPr>
          <p:cNvPr id="4099" name="备注占位符 2"/>
          <p:cNvSpPr>
            <a:spLocks noGrp="1" noChangeArrowheads="1"/>
          </p:cNvSpPr>
          <p:nvPr>
            <p:ph type="body" idx="1"/>
          </p:nvPr>
        </p:nvSpPr>
        <p:spPr>
          <a:noFill/>
        </p:spPr>
        <p:txBody>
          <a:bodyPr/>
          <a:lstStyle/>
          <a:p>
            <a:endParaRPr lang="zh-CN" altLang="en-US"/>
          </a:p>
        </p:txBody>
      </p:sp>
      <p:sp>
        <p:nvSpPr>
          <p:cNvPr id="4100"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3348319-86C2-4326-BC8B-DEAE29706F6E}" type="slidenum">
              <a:rPr lang="zh-CN" altLang="en-US"/>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p:sp>
      <p:sp>
        <p:nvSpPr>
          <p:cNvPr id="6147" name="备注占位符 2"/>
          <p:cNvSpPr>
            <a:spLocks noGrp="1" noChangeArrowheads="1"/>
          </p:cNvSpPr>
          <p:nvPr>
            <p:ph type="body" idx="1"/>
          </p:nvPr>
        </p:nvSpPr>
        <p:spPr>
          <a:noFill/>
        </p:spPr>
        <p:txBody>
          <a:bodyPr/>
          <a:lstStyle/>
          <a:p>
            <a:endParaRPr lang="zh-CN" altLang="en-US"/>
          </a:p>
        </p:txBody>
      </p:sp>
      <p:sp>
        <p:nvSpPr>
          <p:cNvPr id="6148"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3D2938E-8788-4CFB-8C73-1DFA494D916A}" type="slidenum">
              <a:rPr lang="zh-CN" altLang="en-US"/>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p:sp>
      <p:sp>
        <p:nvSpPr>
          <p:cNvPr id="8195" name="备注占位符 2"/>
          <p:cNvSpPr>
            <a:spLocks noGrp="1" noChangeArrowheads="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AAF7752-5949-49EC-9418-B9B5CB2C1EE6}" type="slidenum">
              <a:rPr lang="zh-CN" altLang="en-US"/>
              <a:pPr/>
              <a:t>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solidFill>
                  <a:schemeClr val="tx1"/>
                </a:solidFill>
              </a:defRPr>
            </a:lvl1pPr>
          </a:lstStyle>
          <a:p>
            <a:fld id="{FCEA79B1-94F2-44A5-8271-BE7A17D6686D}" type="datetimeFigureOut">
              <a:rPr lang="zh-CN" altLang="en-US" smtClean="0"/>
              <a:pPr/>
              <a:t>2021/9/15</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C11893D6-510C-4F6F-9867-0DA6859ED432}" type="slidenum">
              <a:rPr lang="zh-CN" altLang="en-US" smtClean="0"/>
              <a:pPr/>
              <a:t>‹#›</a:t>
            </a:fld>
            <a:endParaRPr lang="zh-CN" altLang="en-US"/>
          </a:p>
        </p:txBody>
      </p:sp>
      <p:pic>
        <p:nvPicPr>
          <p:cNvPr id="7" name="图片 6">
            <a:extLst>
              <a:ext uri="{FF2B5EF4-FFF2-40B4-BE49-F238E27FC236}">
                <a16:creationId xmlns:a16="http://schemas.microsoft.com/office/drawing/2014/main" id="{CFB45712-23AC-4B55-9D74-CF05AA95CAEB}"/>
              </a:ext>
            </a:extLst>
          </p:cNvPr>
          <p:cNvPicPr>
            <a:picLocks noChangeAspect="1"/>
          </p:cNvPicPr>
          <p:nvPr userDrawn="1"/>
        </p:nvPicPr>
        <p:blipFill>
          <a:blip r:embed="rId2"/>
          <a:stretch>
            <a:fillRect/>
          </a:stretch>
        </p:blipFill>
        <p:spPr>
          <a:xfrm>
            <a:off x="11878891" y="89368"/>
            <a:ext cx="222011" cy="919626"/>
          </a:xfrm>
          <a:prstGeom prst="rect">
            <a:avLst/>
          </a:prstGeom>
        </p:spPr>
      </p:pic>
      <p:pic>
        <p:nvPicPr>
          <p:cNvPr id="9" name="图片 8">
            <a:extLst>
              <a:ext uri="{FF2B5EF4-FFF2-40B4-BE49-F238E27FC236}">
                <a16:creationId xmlns:a16="http://schemas.microsoft.com/office/drawing/2014/main" id="{F7871D14-3C76-4BDE-81B7-EF02E1A3627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144053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71D9E-9CDD-4707-A73B-ADE66CF2C577}"/>
              </a:ext>
            </a:extLst>
          </p:cNvPr>
          <p:cNvSpPr>
            <a:spLocks noGrp="1"/>
          </p:cNvSpPr>
          <p:nvPr>
            <p:ph type="title"/>
          </p:nvPr>
        </p:nvSpPr>
        <p:spPr>
          <a:xfrm>
            <a:off x="2475885" y="313611"/>
            <a:ext cx="9125565"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2E22C8A0-7A41-47E8-930A-A0035A5198F7}"/>
              </a:ext>
            </a:extLst>
          </p:cNvPr>
          <p:cNvSpPr>
            <a:spLocks noGrp="1"/>
          </p:cNvSpPr>
          <p:nvPr>
            <p:ph sz="quarter" idx="10"/>
          </p:nvPr>
        </p:nvSpPr>
        <p:spPr>
          <a:xfrm>
            <a:off x="547688" y="2188031"/>
            <a:ext cx="11053762" cy="442504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内容占位符 5">
            <a:extLst>
              <a:ext uri="{FF2B5EF4-FFF2-40B4-BE49-F238E27FC236}">
                <a16:creationId xmlns:a16="http://schemas.microsoft.com/office/drawing/2014/main" id="{270A3603-27C4-4FE8-A449-7CC287FD4B18}"/>
              </a:ext>
            </a:extLst>
          </p:cNvPr>
          <p:cNvSpPr>
            <a:spLocks noGrp="1"/>
          </p:cNvSpPr>
          <p:nvPr>
            <p:ph sz="quarter" idx="11"/>
          </p:nvPr>
        </p:nvSpPr>
        <p:spPr>
          <a:xfrm>
            <a:off x="547688" y="1420813"/>
            <a:ext cx="11053762" cy="652306"/>
          </a:xfrm>
        </p:spPr>
        <p:txBody>
          <a:bodyPr/>
          <a:lstStyle>
            <a:lvl1pPr marL="0" indent="0">
              <a:buNone/>
              <a:defRPr b="1">
                <a:solidFill>
                  <a:srgbClr val="1353A2"/>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5" name="图片 4">
            <a:extLst>
              <a:ext uri="{FF2B5EF4-FFF2-40B4-BE49-F238E27FC236}">
                <a16:creationId xmlns:a16="http://schemas.microsoft.com/office/drawing/2014/main" id="{1BD213C2-2E47-420E-A4FC-E4450091AC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113975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150" y="288673"/>
            <a:ext cx="6510271" cy="652306"/>
          </a:xfrm>
        </p:spPr>
        <p:txBody>
          <a:bodyPr>
            <a:normAutofit/>
          </a:bodyPr>
          <a:lstStyle>
            <a:lvl1pPr>
              <a:defRPr sz="3200">
                <a:solidFill>
                  <a:schemeClr val="tx1"/>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hasCustomPrompt="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FCEA79B1-94F2-44A5-8271-BE7A17D6686D}" type="datetimeFigureOut">
              <a:rPr lang="zh-CN" altLang="en-US" smtClean="0"/>
              <a:pPr/>
              <a:t>2021/9/15</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C11893D6-510C-4F6F-9867-0DA6859ED432}" type="slidenum">
              <a:rPr lang="zh-CN" altLang="en-US" smtClean="0"/>
              <a:pPr/>
              <a:t>‹#›</a:t>
            </a:fld>
            <a:endParaRPr lang="zh-CN" altLang="en-US"/>
          </a:p>
        </p:txBody>
      </p:sp>
      <p:pic>
        <p:nvPicPr>
          <p:cNvPr id="7" name="图片 6">
            <a:extLst>
              <a:ext uri="{FF2B5EF4-FFF2-40B4-BE49-F238E27FC236}">
                <a16:creationId xmlns:a16="http://schemas.microsoft.com/office/drawing/2014/main" id="{57939FC6-65DF-4D93-BE2F-38826972C3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无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CEA79B1-94F2-44A5-8271-BE7A17D6686D}" type="datetimeFigureOut">
              <a:rPr lang="zh-CN" altLang="en-US" smtClean="0"/>
              <a:t>2021/9/15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7" name="图片 6">
            <a:extLst>
              <a:ext uri="{FF2B5EF4-FFF2-40B4-BE49-F238E27FC236}">
                <a16:creationId xmlns:a16="http://schemas.microsoft.com/office/drawing/2014/main" id="{57939FC6-65DF-4D93-BE2F-38826972C3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423375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7" name="图片 6">
            <a:extLst>
              <a:ext uri="{FF2B5EF4-FFF2-40B4-BE49-F238E27FC236}">
                <a16:creationId xmlns:a16="http://schemas.microsoft.com/office/drawing/2014/main" id="{A36EEF20-964D-4EF2-9B5D-031E6225AF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55882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一小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FCEA79B1-94F2-44A5-8271-BE7A17D6686D}" type="datetimeFigureOut">
              <a:rPr lang="zh-CN" altLang="en-US" smtClean="0"/>
              <a:pPr/>
              <a:t>2021/9/15</a:t>
            </a:fld>
            <a:endParaRPr lang="zh-CN" altLang="en-US"/>
          </a:p>
        </p:txBody>
      </p:sp>
      <p:sp>
        <p:nvSpPr>
          <p:cNvPr id="6" name="页脚占位符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C11893D6-510C-4F6F-9867-0DA6859ED432}" type="slidenum">
              <a:rPr lang="zh-CN" altLang="en-US" smtClean="0"/>
              <a:pPr/>
              <a:t>‹#›</a:t>
            </a:fld>
            <a:endParaRPr lang="zh-CN" altLang="en-US"/>
          </a:p>
        </p:txBody>
      </p:sp>
      <p:sp>
        <p:nvSpPr>
          <p:cNvPr id="8" name="标题 1"/>
          <p:cNvSpPr>
            <a:spLocks noGrp="1"/>
          </p:cNvSpPr>
          <p:nvPr>
            <p:ph type="title"/>
          </p:nvPr>
        </p:nvSpPr>
        <p:spPr>
          <a:xfrm>
            <a:off x="2316461"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9" name="内容占位符 3">
            <a:extLst>
              <a:ext uri="{FF2B5EF4-FFF2-40B4-BE49-F238E27FC236}">
                <a16:creationId xmlns:a16="http://schemas.microsoft.com/office/drawing/2014/main" id="{8DDE8DEF-3D59-4C1C-AEBD-8BC383AAB525}"/>
              </a:ext>
            </a:extLst>
          </p:cNvPr>
          <p:cNvSpPr>
            <a:spLocks noGrp="1"/>
          </p:cNvSpPr>
          <p:nvPr>
            <p:ph sz="half" idx="2" hasCustomPrompt="1"/>
          </p:nvPr>
        </p:nvSpPr>
        <p:spPr>
          <a:xfrm>
            <a:off x="839788" y="2152996"/>
            <a:ext cx="5157787" cy="4036667"/>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5">
            <a:extLst>
              <a:ext uri="{FF2B5EF4-FFF2-40B4-BE49-F238E27FC236}">
                <a16:creationId xmlns:a16="http://schemas.microsoft.com/office/drawing/2014/main" id="{2B242F16-C825-40E1-87B3-ED3D97993B5F}"/>
              </a:ext>
            </a:extLst>
          </p:cNvPr>
          <p:cNvSpPr>
            <a:spLocks noGrp="1"/>
          </p:cNvSpPr>
          <p:nvPr>
            <p:ph sz="quarter" idx="4" hasCustomPrompt="1"/>
          </p:nvPr>
        </p:nvSpPr>
        <p:spPr>
          <a:xfrm>
            <a:off x="6172200" y="2152996"/>
            <a:ext cx="5183188" cy="4036667"/>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文本占位符 2">
            <a:extLst>
              <a:ext uri="{FF2B5EF4-FFF2-40B4-BE49-F238E27FC236}">
                <a16:creationId xmlns:a16="http://schemas.microsoft.com/office/drawing/2014/main" id="{58ABB61A-12F8-433B-93BC-8663894A03A6}"/>
              </a:ext>
            </a:extLst>
          </p:cNvPr>
          <p:cNvSpPr>
            <a:spLocks noGrp="1"/>
          </p:cNvSpPr>
          <p:nvPr>
            <p:ph type="body" idx="1" hasCustomPrompt="1"/>
          </p:nvPr>
        </p:nvSpPr>
        <p:spPr>
          <a:xfrm>
            <a:off x="839788" y="1381905"/>
            <a:ext cx="10514012" cy="53002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pic>
        <p:nvPicPr>
          <p:cNvPr id="12" name="图片 11">
            <a:extLst>
              <a:ext uri="{FF2B5EF4-FFF2-40B4-BE49-F238E27FC236}">
                <a16:creationId xmlns:a16="http://schemas.microsoft.com/office/drawing/2014/main" id="{213589DF-A211-4AD6-BF6D-E9FB2670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383773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两小标题">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381905"/>
            <a:ext cx="5157787" cy="53002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内容占位符 3"/>
          <p:cNvSpPr>
            <a:spLocks noGrp="1"/>
          </p:cNvSpPr>
          <p:nvPr>
            <p:ph sz="half" idx="2" hasCustomPrompt="1"/>
          </p:nvPr>
        </p:nvSpPr>
        <p:spPr>
          <a:xfrm>
            <a:off x="839788" y="2152996"/>
            <a:ext cx="5157787" cy="4036667"/>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381905"/>
            <a:ext cx="5183188" cy="53002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内容占位符 5"/>
          <p:cNvSpPr>
            <a:spLocks noGrp="1"/>
          </p:cNvSpPr>
          <p:nvPr>
            <p:ph sz="quarter" idx="4" hasCustomPrompt="1"/>
          </p:nvPr>
        </p:nvSpPr>
        <p:spPr>
          <a:xfrm>
            <a:off x="6172200" y="2152996"/>
            <a:ext cx="5183188" cy="4036667"/>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FCEA79B1-94F2-44A5-8271-BE7A17D6686D}" type="datetimeFigureOut">
              <a:rPr lang="zh-CN" altLang="en-US" smtClean="0"/>
              <a:pPr/>
              <a:t>2021/9/15</a:t>
            </a:fld>
            <a:endParaRPr lang="zh-CN" altLang="en-US"/>
          </a:p>
        </p:txBody>
      </p:sp>
      <p:sp>
        <p:nvSpPr>
          <p:cNvPr id="8" name="页脚占位符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C11893D6-510C-4F6F-9867-0DA6859ED432}" type="slidenum">
              <a:rPr lang="zh-CN" altLang="en-US" smtClean="0"/>
              <a:pPr/>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pic>
        <p:nvPicPr>
          <p:cNvPr id="11" name="图片 10">
            <a:extLst>
              <a:ext uri="{FF2B5EF4-FFF2-40B4-BE49-F238E27FC236}">
                <a16:creationId xmlns:a16="http://schemas.microsoft.com/office/drawing/2014/main" id="{44415A18-3A6C-4E95-8FF5-5CCB4FD0DC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36652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2021/9/15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328929" y="289118"/>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pic>
        <p:nvPicPr>
          <p:cNvPr id="7" name="图片 6">
            <a:extLst>
              <a:ext uri="{FF2B5EF4-FFF2-40B4-BE49-F238E27FC236}">
                <a16:creationId xmlns:a16="http://schemas.microsoft.com/office/drawing/2014/main" id="{83388837-7116-4F33-BAC6-348CA8E13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377268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A40997-B912-40E5-AB0F-5D5F29683984}"/>
              </a:ext>
            </a:extLst>
          </p:cNvPr>
          <p:cNvSpPr>
            <a:spLocks noGrp="1"/>
          </p:cNvSpPr>
          <p:nvPr>
            <p:ph type="title"/>
          </p:nvPr>
        </p:nvSpPr>
        <p:spPr>
          <a:xfrm>
            <a:off x="2475885" y="313611"/>
            <a:ext cx="9125565"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内容占位符 4">
            <a:extLst>
              <a:ext uri="{FF2B5EF4-FFF2-40B4-BE49-F238E27FC236}">
                <a16:creationId xmlns:a16="http://schemas.microsoft.com/office/drawing/2014/main" id="{CA0E94D9-E2A6-4368-8741-DE12D6B7AA80}"/>
              </a:ext>
            </a:extLst>
          </p:cNvPr>
          <p:cNvSpPr>
            <a:spLocks noGrp="1"/>
          </p:cNvSpPr>
          <p:nvPr>
            <p:ph sz="quarter" idx="10"/>
          </p:nvPr>
        </p:nvSpPr>
        <p:spPr>
          <a:xfrm>
            <a:off x="734786" y="1371600"/>
            <a:ext cx="10866664" cy="498066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4" name="图片 3">
            <a:extLst>
              <a:ext uri="{FF2B5EF4-FFF2-40B4-BE49-F238E27FC236}">
                <a16:creationId xmlns:a16="http://schemas.microsoft.com/office/drawing/2014/main" id="{3675CC06-B7A5-4CD1-8037-498B6F9292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341751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71D9E-9CDD-4707-A73B-ADE66CF2C577}"/>
              </a:ext>
            </a:extLst>
          </p:cNvPr>
          <p:cNvSpPr>
            <a:spLocks noGrp="1"/>
          </p:cNvSpPr>
          <p:nvPr>
            <p:ph type="title"/>
          </p:nvPr>
        </p:nvSpPr>
        <p:spPr>
          <a:xfrm>
            <a:off x="2475885" y="313611"/>
            <a:ext cx="9125565"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2E22C8A0-7A41-47E8-930A-A0035A5198F7}"/>
              </a:ext>
            </a:extLst>
          </p:cNvPr>
          <p:cNvSpPr>
            <a:spLocks noGrp="1"/>
          </p:cNvSpPr>
          <p:nvPr>
            <p:ph sz="quarter" idx="10"/>
          </p:nvPr>
        </p:nvSpPr>
        <p:spPr>
          <a:xfrm>
            <a:off x="547688" y="2188031"/>
            <a:ext cx="11053762" cy="442504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内容占位符 5">
            <a:extLst>
              <a:ext uri="{FF2B5EF4-FFF2-40B4-BE49-F238E27FC236}">
                <a16:creationId xmlns:a16="http://schemas.microsoft.com/office/drawing/2014/main" id="{270A3603-27C4-4FE8-A449-7CC287FD4B18}"/>
              </a:ext>
            </a:extLst>
          </p:cNvPr>
          <p:cNvSpPr>
            <a:spLocks noGrp="1"/>
          </p:cNvSpPr>
          <p:nvPr>
            <p:ph sz="quarter" idx="11"/>
          </p:nvPr>
        </p:nvSpPr>
        <p:spPr>
          <a:xfrm>
            <a:off x="547688" y="1420813"/>
            <a:ext cx="11053762" cy="652306"/>
          </a:xfrm>
        </p:spPr>
        <p:txBody>
          <a:bodyPr/>
          <a:lstStyle>
            <a:lvl1pPr marL="0" indent="0">
              <a:buNone/>
              <a:defRPr b="1">
                <a:solidFill>
                  <a:srgbClr val="1353A2"/>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pic>
        <p:nvPicPr>
          <p:cNvPr id="5" name="图片 4">
            <a:extLst>
              <a:ext uri="{FF2B5EF4-FFF2-40B4-BE49-F238E27FC236}">
                <a16:creationId xmlns:a16="http://schemas.microsoft.com/office/drawing/2014/main" id="{12220F18-50F7-484F-8DB5-59A0297214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94503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400300" y="136525"/>
            <a:ext cx="8920318" cy="93140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274274"/>
            <a:ext cx="10515600" cy="4902689"/>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CEA79B1-94F2-44A5-8271-BE7A17D6686D}" type="datetimeFigureOut">
              <a:rPr lang="zh-CN" altLang="en-US" smtClean="0"/>
              <a:pPr/>
              <a:t>2021/9/15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C11893D6-510C-4F6F-9867-0DA6859ED432}" type="slidenum">
              <a:rPr lang="zh-CN" altLang="en-US" smtClean="0"/>
              <a:pPr/>
              <a:t>‹#›</a:t>
            </a:fld>
            <a:endParaRPr lang="zh-CN" altLang="en-US"/>
          </a:p>
        </p:txBody>
      </p:sp>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4E96EA66-39FF-400E-8B68-1A5BF2B1CD2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85942" y="52287"/>
            <a:ext cx="1042008" cy="1042008"/>
          </a:xfrm>
          <a:prstGeom prst="rect">
            <a:avLst/>
          </a:prstGeom>
        </p:spPr>
      </p:pic>
      <p:pic>
        <p:nvPicPr>
          <p:cNvPr id="9" name="图片 8">
            <a:extLst>
              <a:ext uri="{FF2B5EF4-FFF2-40B4-BE49-F238E27FC236}">
                <a16:creationId xmlns:a16="http://schemas.microsoft.com/office/drawing/2014/main" id="{31E879E3-A9D8-4C0C-8651-90F20FDA68E5}"/>
              </a:ext>
            </a:extLst>
          </p:cNvPr>
          <p:cNvPicPr>
            <a:picLocks noChangeAspect="1"/>
          </p:cNvPicPr>
          <p:nvPr userDrawn="1"/>
        </p:nvPicPr>
        <p:blipFill>
          <a:blip r:embed="rId14"/>
          <a:stretch>
            <a:fillRect/>
          </a:stretch>
        </p:blipFill>
        <p:spPr>
          <a:xfrm>
            <a:off x="38141" y="34046"/>
            <a:ext cx="1131352" cy="1100590"/>
          </a:xfrm>
          <a:prstGeom prst="rect">
            <a:avLst/>
          </a:prstGeom>
        </p:spPr>
      </p:pic>
      <p:pic>
        <p:nvPicPr>
          <p:cNvPr id="13" name="图片 12">
            <a:extLst>
              <a:ext uri="{FF2B5EF4-FFF2-40B4-BE49-F238E27FC236}">
                <a16:creationId xmlns:a16="http://schemas.microsoft.com/office/drawing/2014/main" id="{99ECDC7C-85EE-4943-B875-9F9AECD4C04D}"/>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216712"/>
            <a:ext cx="12192000" cy="628650"/>
          </a:xfrm>
          <a:prstGeom prst="rect">
            <a:avLst/>
          </a:prstGeom>
        </p:spPr>
      </p:pic>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2" r:id="rId5"/>
    <p:sldLayoutId id="2147483653" r:id="rId6"/>
    <p:sldLayoutId id="2147483654" r:id="rId7"/>
    <p:sldLayoutId id="2147483662" r:id="rId8"/>
    <p:sldLayoutId id="2147483661" r:id="rId9"/>
    <p:sldLayoutId id="2147483663"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66F823D-9400-4C18-9D26-531D7FB895DE}"/>
              </a:ext>
            </a:extLst>
          </p:cNvPr>
          <p:cNvSpPr>
            <a:spLocks noGrp="1"/>
          </p:cNvSpPr>
          <p:nvPr>
            <p:ph type="ctrTitle"/>
          </p:nvPr>
        </p:nvSpPr>
        <p:spPr>
          <a:xfrm>
            <a:off x="2403893" y="250169"/>
            <a:ext cx="8974349" cy="742785"/>
          </a:xfrm>
        </p:spPr>
        <p:txBody>
          <a:bodyPr>
            <a:normAutofit fontScale="90000"/>
          </a:bodyPr>
          <a:lstStyle/>
          <a:p>
            <a:pPr algn="l"/>
            <a:r>
              <a:rPr lang="en-US" altLang="zh-CN" b="1" kern="1500" spc="200" dirty="0">
                <a:effectLst>
                  <a:glow rad="101600">
                    <a:schemeClr val="accent3">
                      <a:satMod val="175000"/>
                      <a:alpha val="40000"/>
                    </a:schemeClr>
                  </a:glow>
                </a:effectLst>
                <a:latin typeface="方正细倩简体"/>
              </a:rPr>
              <a:t>      Java</a:t>
            </a:r>
            <a:r>
              <a:rPr lang="zh-CN" altLang="en-US" b="1" kern="1500" spc="200" dirty="0">
                <a:effectLst>
                  <a:glow rad="101600">
                    <a:schemeClr val="accent3">
                      <a:satMod val="175000"/>
                      <a:alpha val="40000"/>
                    </a:schemeClr>
                  </a:glow>
                </a:effectLst>
                <a:latin typeface="方正细倩简体"/>
              </a:rPr>
              <a:t>高级程序设计</a:t>
            </a:r>
            <a:endParaRPr lang="zh-CN" altLang="en-US" kern="1500" spc="200" dirty="0">
              <a:effectLst>
                <a:glow rad="101600">
                  <a:schemeClr val="accent3">
                    <a:satMod val="175000"/>
                    <a:alpha val="40000"/>
                  </a:schemeClr>
                </a:glow>
              </a:effectLst>
            </a:endParaRPr>
          </a:p>
        </p:txBody>
      </p:sp>
      <p:sp>
        <p:nvSpPr>
          <p:cNvPr id="9" name="副标题 8">
            <a:extLst>
              <a:ext uri="{FF2B5EF4-FFF2-40B4-BE49-F238E27FC236}">
                <a16:creationId xmlns:a16="http://schemas.microsoft.com/office/drawing/2014/main" id="{759AAB1A-F7D5-48F8-8D0D-3350FBDDEB20}"/>
              </a:ext>
            </a:extLst>
          </p:cNvPr>
          <p:cNvSpPr>
            <a:spLocks noGrp="1"/>
          </p:cNvSpPr>
          <p:nvPr>
            <p:ph type="subTitle" idx="1"/>
          </p:nvPr>
        </p:nvSpPr>
        <p:spPr>
          <a:xfrm>
            <a:off x="1425430" y="5052297"/>
            <a:ext cx="9144000" cy="1276922"/>
          </a:xfrm>
        </p:spPr>
        <p:txBody>
          <a:bodyPr/>
          <a:lstStyle/>
          <a:p>
            <a:pPr>
              <a:lnSpc>
                <a:spcPct val="150000"/>
              </a:lnSpc>
            </a:pPr>
            <a:r>
              <a:rPr lang="zh-CN" altLang="en-US" dirty="0"/>
              <a:t>任课教师：肖建明</a:t>
            </a:r>
            <a:endParaRPr lang="en-US" altLang="zh-CN" dirty="0"/>
          </a:p>
          <a:p>
            <a:pPr>
              <a:lnSpc>
                <a:spcPct val="150000"/>
              </a:lnSpc>
            </a:pPr>
            <a:r>
              <a:rPr lang="zh-CN" altLang="en-US" dirty="0"/>
              <a:t>理工学院计算机科学与工程教研室</a:t>
            </a:r>
          </a:p>
        </p:txBody>
      </p:sp>
      <p:pic>
        <p:nvPicPr>
          <p:cNvPr id="24" name="图片 23">
            <a:extLst>
              <a:ext uri="{FF2B5EF4-FFF2-40B4-BE49-F238E27FC236}">
                <a16:creationId xmlns:a16="http://schemas.microsoft.com/office/drawing/2014/main" id="{BE9EA15A-1D37-4D78-BFD3-8AC550CF05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9802" y="1661722"/>
            <a:ext cx="2199739" cy="2972836"/>
          </a:xfrm>
          <a:prstGeom prst="rect">
            <a:avLst/>
          </a:prstGeom>
          <a:ln>
            <a:solidFill>
              <a:schemeClr val="bg1">
                <a:lumMod val="65000"/>
              </a:schemeClr>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77471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90789" y="2968626"/>
            <a:ext cx="7627937" cy="2917825"/>
          </a:xfrm>
          <a:prstGeom prst="rect">
            <a:avLst/>
          </a:prstGeom>
          <a:solidFill>
            <a:srgbClr val="F2F2F2"/>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0483"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048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8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48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487" name="矩形 11"/>
          <p:cNvGrpSpPr>
            <a:grpSpLocks/>
          </p:cNvGrpSpPr>
          <p:nvPr/>
        </p:nvGrpSpPr>
        <p:grpSpPr bwMode="auto">
          <a:xfrm>
            <a:off x="1609725" y="952500"/>
            <a:ext cx="9144000" cy="812800"/>
            <a:chOff x="-96" y="656"/>
            <a:chExt cx="5760" cy="512"/>
          </a:xfrm>
        </p:grpSpPr>
        <p:pic>
          <p:nvPicPr>
            <p:cNvPr id="20492"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0488"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0490" name="矩形 2"/>
          <p:cNvSpPr>
            <a:spLocks noChangeArrowheads="1"/>
          </p:cNvSpPr>
          <p:nvPr/>
        </p:nvSpPr>
        <p:spPr bwMode="auto">
          <a:xfrm>
            <a:off x="2571751" y="3171826"/>
            <a:ext cx="7800975"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solidFill>
                  <a:srgbClr val="FF0000"/>
                </a:solidFill>
                <a:latin typeface="Times" pitchFamily="2" charset="0"/>
                <a:cs typeface="Times New Roman" pitchFamily="18" charset="0"/>
              </a:rPr>
              <a:t>CREATE TABLE `t_article` </a:t>
            </a:r>
            <a:r>
              <a:rPr lang="zh-CN" altLang="en-US" b="1">
                <a:latin typeface="Times" pitchFamily="2" charset="0"/>
                <a:cs typeface="Times New Roman" pitchFamily="18" charset="0"/>
              </a:rPr>
              <a:t>(</a:t>
            </a:r>
          </a:p>
          <a:p>
            <a:pPr>
              <a:lnSpc>
                <a:spcPct val="150000"/>
              </a:lnSpc>
            </a:pPr>
            <a:r>
              <a:rPr lang="zh-CN" altLang="en-US" b="1">
                <a:latin typeface="Times" pitchFamily="2" charset="0"/>
                <a:cs typeface="Times New Roman" pitchFamily="18" charset="0"/>
              </a:rPr>
              <a:t>  `id` int(20) NOT NULL AUTO_INCREMENT COMMENT '文章id',</a:t>
            </a:r>
          </a:p>
          <a:p>
            <a:pPr>
              <a:lnSpc>
                <a:spcPct val="150000"/>
              </a:lnSpc>
            </a:pPr>
            <a:r>
              <a:rPr lang="zh-CN" altLang="en-US" b="1">
                <a:latin typeface="Times" pitchFamily="2" charset="0"/>
                <a:cs typeface="Times New Roman" pitchFamily="18" charset="0"/>
              </a:rPr>
              <a:t>  `title` varchar(200) DEFAULT NULL COMMENT '文章标题',</a:t>
            </a:r>
          </a:p>
          <a:p>
            <a:pPr>
              <a:lnSpc>
                <a:spcPct val="150000"/>
              </a:lnSpc>
            </a:pPr>
            <a:r>
              <a:rPr lang="zh-CN" altLang="en-US" b="1">
                <a:latin typeface="Times" pitchFamily="2" charset="0"/>
                <a:cs typeface="Times New Roman" pitchFamily="18" charset="0"/>
              </a:rPr>
              <a:t>  `content` longtext COMMENT '文章内容',</a:t>
            </a:r>
          </a:p>
          <a:p>
            <a:pPr>
              <a:lnSpc>
                <a:spcPct val="150000"/>
              </a:lnSpc>
            </a:pPr>
            <a:r>
              <a:rPr lang="zh-CN" altLang="en-US" b="1">
                <a:latin typeface="Times" pitchFamily="2" charset="0"/>
                <a:cs typeface="Times New Roman" pitchFamily="18" charset="0"/>
              </a:rPr>
              <a:t>  PRIMARY KEY (`id`)</a:t>
            </a:r>
          </a:p>
          <a:p>
            <a:pPr>
              <a:lnSpc>
                <a:spcPct val="150000"/>
              </a:lnSpc>
            </a:pPr>
            <a:r>
              <a:rPr lang="zh-CN" altLang="en-US" b="1">
                <a:latin typeface="Times" pitchFamily="2" charset="0"/>
                <a:cs typeface="Times New Roman" pitchFamily="18" charset="0"/>
              </a:rPr>
              <a:t>) ENGINE=InnoDB AUTO_INCREMENT=2 DEFAULT CHARSET=utf8;</a:t>
            </a:r>
          </a:p>
        </p:txBody>
      </p:sp>
      <p:sp>
        <p:nvSpPr>
          <p:cNvPr id="20491" name="矩形 1"/>
          <p:cNvSpPr>
            <a:spLocks noChangeArrowheads="1"/>
          </p:cNvSpPr>
          <p:nvPr/>
        </p:nvSpPr>
        <p:spPr bwMode="auto">
          <a:xfrm>
            <a:off x="2465389" y="2206626"/>
            <a:ext cx="3355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创建数据表t_article</a:t>
            </a:r>
          </a:p>
        </p:txBody>
      </p:sp>
    </p:spTree>
    <p:extLst>
      <p:ext uri="{BB962C8B-B14F-4D97-AF65-F5344CB8AC3E}">
        <p14:creationId xmlns:p14="http://schemas.microsoft.com/office/powerpoint/2010/main" val="29616860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90789" y="2968625"/>
            <a:ext cx="7627937" cy="2433638"/>
          </a:xfrm>
          <a:prstGeom prst="rect">
            <a:avLst/>
          </a:prstGeom>
          <a:solidFill>
            <a:srgbClr val="F2F2F2"/>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150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150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9"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0"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1511" name="矩形 11"/>
          <p:cNvGrpSpPr>
            <a:grpSpLocks/>
          </p:cNvGrpSpPr>
          <p:nvPr/>
        </p:nvGrpSpPr>
        <p:grpSpPr bwMode="auto">
          <a:xfrm>
            <a:off x="1609725" y="952500"/>
            <a:ext cx="9144000" cy="812800"/>
            <a:chOff x="-96" y="656"/>
            <a:chExt cx="5760" cy="512"/>
          </a:xfrm>
        </p:grpSpPr>
        <p:pic>
          <p:nvPicPr>
            <p:cNvPr id="21516"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151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1514" name="矩形 2"/>
          <p:cNvSpPr>
            <a:spLocks noChangeArrowheads="1"/>
          </p:cNvSpPr>
          <p:nvPr/>
        </p:nvSpPr>
        <p:spPr bwMode="auto">
          <a:xfrm>
            <a:off x="2714626" y="3216275"/>
            <a:ext cx="7307263"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rgbClr val="FF0000"/>
                </a:solidFill>
                <a:latin typeface="Times" pitchFamily="2" charset="0"/>
                <a:cs typeface="Times New Roman" pitchFamily="18" charset="0"/>
              </a:rPr>
              <a:t>INSERT INTO</a:t>
            </a:r>
            <a:r>
              <a:rPr lang="zh-CN" altLang="en-US" sz="2000" b="1">
                <a:latin typeface="Times" pitchFamily="2" charset="0"/>
                <a:cs typeface="Times New Roman" pitchFamily="18" charset="0"/>
              </a:rPr>
              <a:t> `t_article` VALUES ('1', 'Spring Boot基础入门', '从入门到精通讲解...');</a:t>
            </a:r>
          </a:p>
          <a:p>
            <a:pPr>
              <a:lnSpc>
                <a:spcPct val="150000"/>
              </a:lnSpc>
            </a:pPr>
            <a:r>
              <a:rPr lang="zh-CN" altLang="en-US" sz="2000" b="1">
                <a:latin typeface="Times" pitchFamily="2" charset="0"/>
                <a:cs typeface="Times New Roman" pitchFamily="18" charset="0"/>
              </a:rPr>
              <a:t>INSERT INTO `t_article` VALUES ('2', 'Spring Cloud基础入门', '从入门到精通讲解...');</a:t>
            </a:r>
          </a:p>
        </p:txBody>
      </p:sp>
      <p:sp>
        <p:nvSpPr>
          <p:cNvPr id="21515" name="矩形 1"/>
          <p:cNvSpPr>
            <a:spLocks noChangeArrowheads="1"/>
          </p:cNvSpPr>
          <p:nvPr/>
        </p:nvSpPr>
        <p:spPr bwMode="auto">
          <a:xfrm>
            <a:off x="2490788" y="2200276"/>
            <a:ext cx="4894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③</a:t>
            </a:r>
            <a:r>
              <a:rPr lang="zh-CN" altLang="en-US" sz="2400" b="1">
                <a:solidFill>
                  <a:srgbClr val="0070C0"/>
                </a:solidFill>
                <a:latin typeface="微软雅黑" pitchFamily="34" charset="-122"/>
                <a:ea typeface="微软雅黑" pitchFamily="34" charset="-122"/>
              </a:rPr>
              <a:t> 向数据表t_article插入相关数据</a:t>
            </a:r>
          </a:p>
        </p:txBody>
      </p:sp>
    </p:spTree>
    <p:extLst>
      <p:ext uri="{BB962C8B-B14F-4D97-AF65-F5344CB8AC3E}">
        <p14:creationId xmlns:p14="http://schemas.microsoft.com/office/powerpoint/2010/main" val="65335292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35226" y="2857500"/>
            <a:ext cx="7629525" cy="3303588"/>
          </a:xfrm>
          <a:prstGeom prst="rect">
            <a:avLst/>
          </a:prstGeom>
          <a:solidFill>
            <a:srgbClr val="F2F2F2"/>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2531"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253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3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3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535" name="矩形 11"/>
          <p:cNvGrpSpPr>
            <a:grpSpLocks/>
          </p:cNvGrpSpPr>
          <p:nvPr/>
        </p:nvGrpSpPr>
        <p:grpSpPr bwMode="auto">
          <a:xfrm>
            <a:off x="1609725" y="952500"/>
            <a:ext cx="9144000" cy="812800"/>
            <a:chOff x="-96" y="656"/>
            <a:chExt cx="5760" cy="512"/>
          </a:xfrm>
        </p:grpSpPr>
        <p:pic>
          <p:nvPicPr>
            <p:cNvPr id="22540"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2536"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2538" name="矩形 2"/>
          <p:cNvSpPr>
            <a:spLocks noChangeArrowheads="1"/>
          </p:cNvSpPr>
          <p:nvPr/>
        </p:nvSpPr>
        <p:spPr bwMode="auto">
          <a:xfrm>
            <a:off x="2546350" y="3025775"/>
            <a:ext cx="7627938"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latin typeface="Times" pitchFamily="2" charset="0"/>
                <a:cs typeface="Times New Roman" pitchFamily="18" charset="0"/>
              </a:rPr>
              <a:t>  </a:t>
            </a:r>
            <a:r>
              <a:rPr lang="zh-CN" altLang="en-US" b="1">
                <a:solidFill>
                  <a:srgbClr val="FF0000"/>
                </a:solidFill>
                <a:latin typeface="Times" pitchFamily="2" charset="0"/>
                <a:cs typeface="Times New Roman" pitchFamily="18" charset="0"/>
              </a:rPr>
              <a:t>CREATE TABLE `t_comment` (</a:t>
            </a:r>
          </a:p>
          <a:p>
            <a:pPr>
              <a:lnSpc>
                <a:spcPct val="150000"/>
              </a:lnSpc>
            </a:pPr>
            <a:r>
              <a:rPr lang="zh-CN" altLang="en-US" b="1">
                <a:solidFill>
                  <a:srgbClr val="FF0000"/>
                </a:solidFill>
                <a:latin typeface="Times" pitchFamily="2" charset="0"/>
                <a:cs typeface="Times New Roman" pitchFamily="18" charset="0"/>
              </a:rPr>
              <a:t>  </a:t>
            </a:r>
            <a:r>
              <a:rPr lang="zh-CN" altLang="en-US" b="1">
                <a:latin typeface="Times" pitchFamily="2" charset="0"/>
                <a:cs typeface="Times New Roman" pitchFamily="18" charset="0"/>
              </a:rPr>
              <a:t>`id` int(20) NOT NULL AUTO_INCREMENT COMMENT '评论id',</a:t>
            </a:r>
          </a:p>
          <a:p>
            <a:pPr>
              <a:lnSpc>
                <a:spcPct val="150000"/>
              </a:lnSpc>
            </a:pPr>
            <a:r>
              <a:rPr lang="zh-CN" altLang="en-US" b="1">
                <a:latin typeface="Times" pitchFamily="2" charset="0"/>
                <a:cs typeface="Times New Roman" pitchFamily="18" charset="0"/>
              </a:rPr>
              <a:t>  `content` longtext COMMENT '评论内容',</a:t>
            </a:r>
          </a:p>
          <a:p>
            <a:pPr>
              <a:lnSpc>
                <a:spcPct val="150000"/>
              </a:lnSpc>
            </a:pPr>
            <a:r>
              <a:rPr lang="zh-CN" altLang="en-US" b="1">
                <a:latin typeface="Times" pitchFamily="2" charset="0"/>
                <a:cs typeface="Times New Roman" pitchFamily="18" charset="0"/>
              </a:rPr>
              <a:t>  `author` varchar(200) DEFAULT NULL COMMENT '评论作者',</a:t>
            </a:r>
          </a:p>
          <a:p>
            <a:pPr>
              <a:lnSpc>
                <a:spcPct val="150000"/>
              </a:lnSpc>
            </a:pPr>
            <a:r>
              <a:rPr lang="zh-CN" altLang="en-US" b="1">
                <a:latin typeface="Times" pitchFamily="2" charset="0"/>
                <a:cs typeface="Times New Roman" pitchFamily="18" charset="0"/>
              </a:rPr>
              <a:t>  `a_id` int(20) DEFAULT NULL COMMENT '关联的文章id',</a:t>
            </a:r>
          </a:p>
          <a:p>
            <a:pPr>
              <a:lnSpc>
                <a:spcPct val="150000"/>
              </a:lnSpc>
            </a:pPr>
            <a:r>
              <a:rPr lang="zh-CN" altLang="en-US" b="1">
                <a:latin typeface="Times" pitchFamily="2" charset="0"/>
                <a:cs typeface="Times New Roman" pitchFamily="18" charset="0"/>
              </a:rPr>
              <a:t>  PRIMARY KEY (`id`)</a:t>
            </a:r>
          </a:p>
          <a:p>
            <a:pPr>
              <a:lnSpc>
                <a:spcPct val="150000"/>
              </a:lnSpc>
            </a:pPr>
            <a:r>
              <a:rPr lang="zh-CN" altLang="en-US" b="1">
                <a:latin typeface="Times" pitchFamily="2" charset="0"/>
                <a:cs typeface="Times New Roman" pitchFamily="18" charset="0"/>
              </a:rPr>
              <a:t>) ENGINE=InnoDB AUTO_INCREMENT=3 DEFAULT CHARSET=utf8;</a:t>
            </a:r>
          </a:p>
        </p:txBody>
      </p:sp>
      <p:sp>
        <p:nvSpPr>
          <p:cNvPr id="22539" name="矩形 1"/>
          <p:cNvSpPr>
            <a:spLocks noChangeArrowheads="1"/>
          </p:cNvSpPr>
          <p:nvPr/>
        </p:nvSpPr>
        <p:spPr bwMode="auto">
          <a:xfrm>
            <a:off x="2387600" y="2144714"/>
            <a:ext cx="3862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④</a:t>
            </a:r>
            <a:r>
              <a:rPr lang="zh-CN" altLang="en-US" sz="2400" b="1">
                <a:solidFill>
                  <a:srgbClr val="0070C0"/>
                </a:solidFill>
                <a:latin typeface="微软雅黑" pitchFamily="34" charset="-122"/>
                <a:ea typeface="微软雅黑" pitchFamily="34" charset="-122"/>
              </a:rPr>
              <a:t> 创建数据表</a:t>
            </a:r>
            <a:r>
              <a:rPr lang="en-US" altLang="zh-CN" sz="2400" b="1">
                <a:solidFill>
                  <a:srgbClr val="0070C0"/>
                </a:solidFill>
                <a:latin typeface="微软雅黑" pitchFamily="34" charset="-122"/>
                <a:ea typeface="微软雅黑" pitchFamily="34" charset="-122"/>
              </a:rPr>
              <a:t>t_</a:t>
            </a:r>
            <a:r>
              <a:rPr lang="en-US" altLang="zh-CN" sz="2400" b="1">
                <a:solidFill>
                  <a:srgbClr val="0070C0"/>
                </a:solidFill>
                <a:latin typeface="微软雅黑" pitchFamily="34" charset="-122"/>
                <a:ea typeface="微软雅黑" pitchFamily="34" charset="-122"/>
                <a:cs typeface="Times New Roman" pitchFamily="18" charset="0"/>
              </a:rPr>
              <a:t>comment</a:t>
            </a:r>
            <a:endParaRPr lang="zh-CN" altLang="en-US" sz="2400" b="1">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3846773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81239" y="2782889"/>
            <a:ext cx="7837487" cy="3278187"/>
          </a:xfrm>
          <a:prstGeom prst="rect">
            <a:avLst/>
          </a:prstGeom>
          <a:solidFill>
            <a:srgbClr val="F2F2F2"/>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3555"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355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7"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559" name="矩形 11"/>
          <p:cNvGrpSpPr>
            <a:grpSpLocks/>
          </p:cNvGrpSpPr>
          <p:nvPr/>
        </p:nvGrpSpPr>
        <p:grpSpPr bwMode="auto">
          <a:xfrm>
            <a:off x="1609725" y="952500"/>
            <a:ext cx="9144000" cy="812800"/>
            <a:chOff x="-96" y="656"/>
            <a:chExt cx="5760" cy="512"/>
          </a:xfrm>
        </p:grpSpPr>
        <p:pic>
          <p:nvPicPr>
            <p:cNvPr id="23564"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356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3562" name="矩形 2"/>
          <p:cNvSpPr>
            <a:spLocks noChangeArrowheads="1"/>
          </p:cNvSpPr>
          <p:nvPr/>
        </p:nvSpPr>
        <p:spPr bwMode="auto">
          <a:xfrm>
            <a:off x="2386014" y="2792413"/>
            <a:ext cx="76295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rgbClr val="FF0000"/>
                </a:solidFill>
                <a:latin typeface="Times" pitchFamily="2" charset="0"/>
                <a:cs typeface="Times New Roman" pitchFamily="18" charset="0"/>
              </a:rPr>
              <a:t>INSERT INTO </a:t>
            </a:r>
            <a:r>
              <a:rPr lang="zh-CN" altLang="en-US" sz="2000" b="1">
                <a:latin typeface="Times" pitchFamily="2" charset="0"/>
                <a:cs typeface="Times New Roman" pitchFamily="18" charset="0"/>
              </a:rPr>
              <a:t>`t_comment` VALUES ('1', '很全、很详细', '狂奔的蜗牛', '1');</a:t>
            </a:r>
          </a:p>
          <a:p>
            <a:pPr>
              <a:lnSpc>
                <a:spcPct val="150000"/>
              </a:lnSpc>
            </a:pPr>
            <a:r>
              <a:rPr lang="zh-CN" altLang="en-US" sz="2000" b="1">
                <a:latin typeface="Times" pitchFamily="2" charset="0"/>
                <a:cs typeface="Times New Roman" pitchFamily="18" charset="0"/>
              </a:rPr>
              <a:t>INSERT INTO `t_comment` VALUES ('2', '赞一个', 'tom', '1');</a:t>
            </a:r>
          </a:p>
          <a:p>
            <a:pPr>
              <a:lnSpc>
                <a:spcPct val="150000"/>
              </a:lnSpc>
            </a:pPr>
            <a:r>
              <a:rPr lang="zh-CN" altLang="en-US" sz="2000" b="1">
                <a:latin typeface="Times" pitchFamily="2" charset="0"/>
                <a:cs typeface="Times New Roman" pitchFamily="18" charset="0"/>
              </a:rPr>
              <a:t>INSERT INTO `t_comment` VALUES ('3', '很详细', 'kitty', '1');</a:t>
            </a:r>
          </a:p>
          <a:p>
            <a:pPr>
              <a:lnSpc>
                <a:spcPct val="150000"/>
              </a:lnSpc>
            </a:pPr>
            <a:r>
              <a:rPr lang="zh-CN" altLang="en-US" sz="2000" b="1">
                <a:latin typeface="Times" pitchFamily="2" charset="0"/>
                <a:cs typeface="Times New Roman" pitchFamily="18" charset="0"/>
              </a:rPr>
              <a:t>INSERT INTO `t_comment` VALUES ('4', '很好，非常详细', '张三', '1');</a:t>
            </a:r>
          </a:p>
          <a:p>
            <a:pPr>
              <a:lnSpc>
                <a:spcPct val="150000"/>
              </a:lnSpc>
            </a:pPr>
            <a:r>
              <a:rPr lang="zh-CN" altLang="en-US" sz="2000" b="1">
                <a:latin typeface="Times" pitchFamily="2" charset="0"/>
                <a:cs typeface="Times New Roman" pitchFamily="18" charset="0"/>
              </a:rPr>
              <a:t>INSERT INTO `t_comment` VALUES ('5', '很不错', '张杨', '2');</a:t>
            </a:r>
          </a:p>
        </p:txBody>
      </p:sp>
      <p:sp>
        <p:nvSpPr>
          <p:cNvPr id="23563" name="矩形 1"/>
          <p:cNvSpPr>
            <a:spLocks noChangeArrowheads="1"/>
          </p:cNvSpPr>
          <p:nvPr/>
        </p:nvSpPr>
        <p:spPr bwMode="auto">
          <a:xfrm>
            <a:off x="2222500" y="2095501"/>
            <a:ext cx="5462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⑤</a:t>
            </a:r>
            <a:r>
              <a:rPr lang="zh-CN" altLang="en-US" sz="2400" b="1">
                <a:solidFill>
                  <a:srgbClr val="0070C0"/>
                </a:solidFill>
                <a:latin typeface="微软雅黑" pitchFamily="34" charset="-122"/>
                <a:ea typeface="微软雅黑" pitchFamily="34" charset="-122"/>
              </a:rPr>
              <a:t> 向数据表t_</a:t>
            </a:r>
            <a:r>
              <a:rPr lang="en-US" altLang="zh-CN" sz="2400" b="1">
                <a:solidFill>
                  <a:srgbClr val="0070C0"/>
                </a:solidFill>
                <a:latin typeface="微软雅黑" pitchFamily="34" charset="-122"/>
                <a:ea typeface="微软雅黑" pitchFamily="34" charset="-122"/>
              </a:rPr>
              <a:t>comment</a:t>
            </a:r>
            <a:r>
              <a:rPr lang="zh-CN" altLang="en-US" sz="2400" b="1">
                <a:solidFill>
                  <a:srgbClr val="0070C0"/>
                </a:solidFill>
                <a:latin typeface="微软雅黑" pitchFamily="34" charset="-122"/>
                <a:ea typeface="微软雅黑" pitchFamily="34" charset="-122"/>
              </a:rPr>
              <a:t>插入相关数据</a:t>
            </a:r>
          </a:p>
        </p:txBody>
      </p:sp>
    </p:spTree>
    <p:extLst>
      <p:ext uri="{BB962C8B-B14F-4D97-AF65-F5344CB8AC3E}">
        <p14:creationId xmlns:p14="http://schemas.microsoft.com/office/powerpoint/2010/main" val="5534930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流程图: 过程 4"/>
          <p:cNvSpPr/>
          <p:nvPr/>
        </p:nvSpPr>
        <p:spPr>
          <a:xfrm>
            <a:off x="5775325" y="3660776"/>
            <a:ext cx="4330700" cy="221297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19" name="流程图: 过程 4"/>
          <p:cNvSpPr/>
          <p:nvPr/>
        </p:nvSpPr>
        <p:spPr>
          <a:xfrm>
            <a:off x="2260600" y="3660776"/>
            <a:ext cx="3074988" cy="221297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4580"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4581"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4584" name="矩形 11"/>
          <p:cNvGrpSpPr>
            <a:grpSpLocks/>
          </p:cNvGrpSpPr>
          <p:nvPr/>
        </p:nvGrpSpPr>
        <p:grpSpPr bwMode="auto">
          <a:xfrm>
            <a:off x="1609725" y="952500"/>
            <a:ext cx="9144000" cy="812800"/>
            <a:chOff x="-96" y="656"/>
            <a:chExt cx="5760" cy="512"/>
          </a:xfrm>
        </p:grpSpPr>
        <p:pic>
          <p:nvPicPr>
            <p:cNvPr id="24593"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4"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4585"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4587" name="矩形 1"/>
          <p:cNvSpPr>
            <a:spLocks noChangeArrowheads="1"/>
          </p:cNvSpPr>
          <p:nvPr/>
        </p:nvSpPr>
        <p:spPr bwMode="auto">
          <a:xfrm>
            <a:off x="2260601" y="2136776"/>
            <a:ext cx="7224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⑥</a:t>
            </a:r>
            <a:r>
              <a:rPr lang="zh-CN" altLang="en-US" sz="2400" b="1">
                <a:solidFill>
                  <a:srgbClr val="0070C0"/>
                </a:solidFill>
                <a:latin typeface="微软雅黑" pitchFamily="34" charset="-122"/>
                <a:ea typeface="微软雅黑" pitchFamily="34" charset="-122"/>
              </a:rPr>
              <a:t> 创建项目，引入</a:t>
            </a:r>
            <a:r>
              <a:rPr lang="en-US" altLang="zh-CN" sz="2400" b="1">
                <a:solidFill>
                  <a:srgbClr val="0070C0"/>
                </a:solidFill>
                <a:latin typeface="微软雅黑" pitchFamily="34" charset="-122"/>
                <a:ea typeface="微软雅黑" pitchFamily="34" charset="-122"/>
              </a:rPr>
              <a:t>MySQL</a:t>
            </a:r>
            <a:r>
              <a:rPr lang="zh-CN" altLang="en-US" sz="2400" b="1">
                <a:solidFill>
                  <a:srgbClr val="0070C0"/>
                </a:solidFill>
                <a:latin typeface="微软雅黑" pitchFamily="34" charset="-122"/>
                <a:ea typeface="微软雅黑" pitchFamily="34" charset="-122"/>
              </a:rPr>
              <a:t>和</a:t>
            </a:r>
            <a:r>
              <a:rPr lang="en-US" altLang="zh-CN" sz="2400" b="1">
                <a:solidFill>
                  <a:srgbClr val="0070C0"/>
                </a:solidFill>
                <a:latin typeface="微软雅黑" pitchFamily="34" charset="-122"/>
                <a:ea typeface="微软雅黑" pitchFamily="34" charset="-122"/>
              </a:rPr>
              <a:t>MyBatis</a:t>
            </a:r>
            <a:r>
              <a:rPr lang="zh-CN" altLang="en-US" sz="2400" b="1">
                <a:solidFill>
                  <a:srgbClr val="0070C0"/>
                </a:solidFill>
                <a:latin typeface="微软雅黑" pitchFamily="34" charset="-122"/>
                <a:ea typeface="微软雅黑" pitchFamily="34" charset="-122"/>
              </a:rPr>
              <a:t>的依赖启动器</a:t>
            </a:r>
          </a:p>
        </p:txBody>
      </p:sp>
      <p:sp>
        <p:nvSpPr>
          <p:cNvPr id="24588" name="矩形 15"/>
          <p:cNvSpPr>
            <a:spLocks noChangeArrowheads="1"/>
          </p:cNvSpPr>
          <p:nvPr/>
        </p:nvSpPr>
        <p:spPr bwMode="auto">
          <a:xfrm>
            <a:off x="2260601" y="2841626"/>
            <a:ext cx="4970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⑦</a:t>
            </a:r>
            <a:r>
              <a:rPr lang="zh-CN" altLang="en-US" sz="2400" b="1">
                <a:solidFill>
                  <a:srgbClr val="0070C0"/>
                </a:solidFill>
                <a:latin typeface="微软雅黑" pitchFamily="34" charset="-122"/>
                <a:ea typeface="微软雅黑" pitchFamily="34" charset="-122"/>
              </a:rPr>
              <a:t> 编写实体类Comment和Article</a:t>
            </a:r>
          </a:p>
        </p:txBody>
      </p:sp>
      <p:sp>
        <p:nvSpPr>
          <p:cNvPr id="24589" name="矩形 3"/>
          <p:cNvSpPr>
            <a:spLocks noChangeArrowheads="1"/>
          </p:cNvSpPr>
          <p:nvPr/>
        </p:nvSpPr>
        <p:spPr bwMode="auto">
          <a:xfrm>
            <a:off x="2346325" y="4133850"/>
            <a:ext cx="3835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300"/>
              </a:lnSpc>
            </a:pPr>
            <a:r>
              <a:rPr lang="zh-CN" altLang="en-US" b="1">
                <a:latin typeface="Times" pitchFamily="2" charset="0"/>
                <a:cs typeface="Times New Roman" pitchFamily="18" charset="0"/>
              </a:rPr>
              <a:t>public class Comment {</a:t>
            </a:r>
          </a:p>
          <a:p>
            <a:pPr>
              <a:lnSpc>
                <a:spcPts val="2300"/>
              </a:lnSpc>
            </a:pPr>
            <a:r>
              <a:rPr lang="zh-CN" altLang="en-US" b="1">
                <a:latin typeface="Times" pitchFamily="2" charset="0"/>
                <a:cs typeface="Times New Roman" pitchFamily="18" charset="0"/>
              </a:rPr>
              <a:t>    private Integer id;</a:t>
            </a:r>
          </a:p>
          <a:p>
            <a:pPr>
              <a:lnSpc>
                <a:spcPts val="2300"/>
              </a:lnSpc>
            </a:pPr>
            <a:r>
              <a:rPr lang="zh-CN" altLang="en-US" b="1">
                <a:latin typeface="Times" pitchFamily="2" charset="0"/>
                <a:cs typeface="Times New Roman" pitchFamily="18" charset="0"/>
              </a:rPr>
              <a:t>    private String content;</a:t>
            </a:r>
          </a:p>
          <a:p>
            <a:pPr>
              <a:lnSpc>
                <a:spcPts val="2300"/>
              </a:lnSpc>
            </a:pPr>
            <a:r>
              <a:rPr lang="zh-CN" altLang="en-US" b="1">
                <a:latin typeface="Times" pitchFamily="2" charset="0"/>
                <a:cs typeface="Times New Roman" pitchFamily="18" charset="0"/>
              </a:rPr>
              <a:t>    private String author;</a:t>
            </a:r>
          </a:p>
          <a:p>
            <a:pPr>
              <a:lnSpc>
                <a:spcPts val="2300"/>
              </a:lnSpc>
            </a:pPr>
            <a:r>
              <a:rPr lang="zh-CN" altLang="en-US" b="1">
                <a:latin typeface="Times" pitchFamily="2" charset="0"/>
                <a:cs typeface="Times New Roman" pitchFamily="18" charset="0"/>
              </a:rPr>
              <a:t>    private Integer aId;}</a:t>
            </a:r>
          </a:p>
        </p:txBody>
      </p:sp>
      <p:sp>
        <p:nvSpPr>
          <p:cNvPr id="24590" name="矩形 4"/>
          <p:cNvSpPr>
            <a:spLocks noChangeArrowheads="1"/>
          </p:cNvSpPr>
          <p:nvPr/>
        </p:nvSpPr>
        <p:spPr bwMode="auto">
          <a:xfrm>
            <a:off x="5857875" y="4089400"/>
            <a:ext cx="45720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300"/>
              </a:lnSpc>
            </a:pPr>
            <a:r>
              <a:rPr lang="zh-CN" altLang="en-US" b="1">
                <a:latin typeface="Times" pitchFamily="2" charset="0"/>
                <a:cs typeface="Times New Roman" pitchFamily="18" charset="0"/>
              </a:rPr>
              <a:t>public class Article {</a:t>
            </a:r>
          </a:p>
          <a:p>
            <a:pPr>
              <a:lnSpc>
                <a:spcPts val="2300"/>
              </a:lnSpc>
            </a:pPr>
            <a:r>
              <a:rPr lang="zh-CN" altLang="en-US" b="1">
                <a:latin typeface="Times" pitchFamily="2" charset="0"/>
                <a:cs typeface="Times New Roman" pitchFamily="18" charset="0"/>
              </a:rPr>
              <a:t>    private Integer id;</a:t>
            </a:r>
          </a:p>
          <a:p>
            <a:pPr>
              <a:lnSpc>
                <a:spcPts val="2300"/>
              </a:lnSpc>
            </a:pPr>
            <a:r>
              <a:rPr lang="zh-CN" altLang="en-US" b="1">
                <a:latin typeface="Times" pitchFamily="2" charset="0"/>
                <a:cs typeface="Times New Roman" pitchFamily="18" charset="0"/>
              </a:rPr>
              <a:t>    private String title;</a:t>
            </a:r>
          </a:p>
          <a:p>
            <a:pPr>
              <a:lnSpc>
                <a:spcPts val="2300"/>
              </a:lnSpc>
            </a:pPr>
            <a:r>
              <a:rPr lang="zh-CN" altLang="en-US" b="1">
                <a:latin typeface="Times" pitchFamily="2" charset="0"/>
                <a:cs typeface="Times New Roman" pitchFamily="18" charset="0"/>
              </a:rPr>
              <a:t>    private String content;</a:t>
            </a:r>
          </a:p>
          <a:p>
            <a:pPr>
              <a:lnSpc>
                <a:spcPts val="2300"/>
              </a:lnSpc>
            </a:pPr>
            <a:r>
              <a:rPr lang="zh-CN" altLang="en-US" b="1">
                <a:latin typeface="Times" pitchFamily="2" charset="0"/>
                <a:cs typeface="Times New Roman" pitchFamily="18" charset="0"/>
              </a:rPr>
              <a:t>    private List&lt;Comment&gt; commentList;}</a:t>
            </a:r>
          </a:p>
        </p:txBody>
      </p:sp>
      <p:sp>
        <p:nvSpPr>
          <p:cNvPr id="6" name="矩形 5"/>
          <p:cNvSpPr/>
          <p:nvPr/>
        </p:nvSpPr>
        <p:spPr>
          <a:xfrm>
            <a:off x="2260600" y="3657600"/>
            <a:ext cx="1735138" cy="382588"/>
          </a:xfrm>
          <a:prstGeom prst="rect">
            <a:avLst/>
          </a:prstGeom>
          <a:solidFill>
            <a:srgbClr val="0070C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r>
              <a:rPr kumimoji="1" lang="en-US" altLang="zh-CN" dirty="0">
                <a:solidFill>
                  <a:schemeClr val="bg1"/>
                </a:solidFill>
              </a:rPr>
              <a:t>Comment</a:t>
            </a:r>
            <a:endParaRPr kumimoji="1" lang="zh-CN" altLang="en-US" dirty="0">
              <a:solidFill>
                <a:schemeClr val="bg1"/>
              </a:solidFill>
            </a:endParaRPr>
          </a:p>
        </p:txBody>
      </p:sp>
      <p:sp>
        <p:nvSpPr>
          <p:cNvPr id="22" name="矩形 21"/>
          <p:cNvSpPr/>
          <p:nvPr/>
        </p:nvSpPr>
        <p:spPr>
          <a:xfrm>
            <a:off x="5795964" y="3638551"/>
            <a:ext cx="1735137" cy="384175"/>
          </a:xfrm>
          <a:prstGeom prst="rect">
            <a:avLst/>
          </a:prstGeom>
          <a:solidFill>
            <a:srgbClr val="0070C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r>
              <a:rPr kumimoji="1" lang="en-US" altLang="zh-CN" dirty="0">
                <a:solidFill>
                  <a:schemeClr val="bg1"/>
                </a:solidFill>
              </a:rPr>
              <a:t>Article</a:t>
            </a:r>
            <a:endParaRPr kumimoji="1" lang="zh-CN" altLang="en-US" dirty="0">
              <a:solidFill>
                <a:schemeClr val="bg1"/>
              </a:solidFill>
            </a:endParaRPr>
          </a:p>
        </p:txBody>
      </p:sp>
    </p:spTree>
    <p:extLst>
      <p:ext uri="{BB962C8B-B14F-4D97-AF65-F5344CB8AC3E}">
        <p14:creationId xmlns:p14="http://schemas.microsoft.com/office/powerpoint/2010/main" val="353369779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流程图: 过程 4"/>
          <p:cNvSpPr/>
          <p:nvPr/>
        </p:nvSpPr>
        <p:spPr>
          <a:xfrm>
            <a:off x="2490789" y="3240089"/>
            <a:ext cx="7615237" cy="221297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5603"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560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5607" name="矩形 11"/>
          <p:cNvGrpSpPr>
            <a:grpSpLocks/>
          </p:cNvGrpSpPr>
          <p:nvPr/>
        </p:nvGrpSpPr>
        <p:grpSpPr bwMode="auto">
          <a:xfrm>
            <a:off x="1609725" y="952500"/>
            <a:ext cx="9144000" cy="812800"/>
            <a:chOff x="-96" y="656"/>
            <a:chExt cx="5760" cy="512"/>
          </a:xfrm>
        </p:grpSpPr>
        <p:pic>
          <p:nvPicPr>
            <p:cNvPr id="25613"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4"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5608"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5610" name="矩形 1"/>
          <p:cNvSpPr>
            <a:spLocks noChangeArrowheads="1"/>
          </p:cNvSpPr>
          <p:nvPr/>
        </p:nvSpPr>
        <p:spPr bwMode="auto">
          <a:xfrm>
            <a:off x="2260601" y="1984376"/>
            <a:ext cx="2430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⑧</a:t>
            </a:r>
            <a:r>
              <a:rPr lang="zh-CN" altLang="en-US" sz="2400" b="1">
                <a:solidFill>
                  <a:srgbClr val="0070C0"/>
                </a:solidFill>
                <a:latin typeface="微软雅黑" pitchFamily="34" charset="-122"/>
                <a:ea typeface="微软雅黑" pitchFamily="34" charset="-122"/>
              </a:rPr>
              <a:t> 编写配置文件</a:t>
            </a:r>
          </a:p>
        </p:txBody>
      </p:sp>
      <p:sp>
        <p:nvSpPr>
          <p:cNvPr id="25611" name="矩形 2"/>
          <p:cNvSpPr>
            <a:spLocks noChangeArrowheads="1"/>
          </p:cNvSpPr>
          <p:nvPr/>
        </p:nvSpPr>
        <p:spPr bwMode="auto">
          <a:xfrm>
            <a:off x="2490789" y="2717800"/>
            <a:ext cx="4473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、在全局配置文件中进行数据库连接配置</a:t>
            </a:r>
          </a:p>
        </p:txBody>
      </p:sp>
      <p:sp>
        <p:nvSpPr>
          <p:cNvPr id="25612" name="矩形 1"/>
          <p:cNvSpPr>
            <a:spLocks noChangeArrowheads="1"/>
          </p:cNvSpPr>
          <p:nvPr/>
        </p:nvSpPr>
        <p:spPr bwMode="auto">
          <a:xfrm>
            <a:off x="2613025" y="3403601"/>
            <a:ext cx="74930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latin typeface="Times" pitchFamily="2" charset="0"/>
                <a:cs typeface="Times New Roman" pitchFamily="18" charset="0"/>
              </a:rPr>
              <a:t>spring.datasource.url=jdbc:mysql://localhost:3306/springbootdata?serverTimezone=UTC</a:t>
            </a:r>
          </a:p>
          <a:p>
            <a:pPr>
              <a:lnSpc>
                <a:spcPct val="150000"/>
              </a:lnSpc>
            </a:pPr>
            <a:r>
              <a:rPr lang="zh-CN" altLang="en-US" b="1">
                <a:latin typeface="Times" pitchFamily="2" charset="0"/>
                <a:cs typeface="Times New Roman" pitchFamily="18" charset="0"/>
              </a:rPr>
              <a:t>spring.datasource.username=root</a:t>
            </a:r>
          </a:p>
          <a:p>
            <a:pPr>
              <a:lnSpc>
                <a:spcPct val="150000"/>
              </a:lnSpc>
            </a:pPr>
            <a:r>
              <a:rPr lang="zh-CN" altLang="en-US" b="1">
                <a:latin typeface="Times" pitchFamily="2" charset="0"/>
                <a:cs typeface="Times New Roman" pitchFamily="18" charset="0"/>
              </a:rPr>
              <a:t>spring.datasource.password=root</a:t>
            </a:r>
          </a:p>
        </p:txBody>
      </p:sp>
    </p:spTree>
    <p:extLst>
      <p:ext uri="{BB962C8B-B14F-4D97-AF65-F5344CB8AC3E}">
        <p14:creationId xmlns:p14="http://schemas.microsoft.com/office/powerpoint/2010/main" val="49011915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流程图: 过程 4"/>
          <p:cNvSpPr/>
          <p:nvPr/>
        </p:nvSpPr>
        <p:spPr>
          <a:xfrm>
            <a:off x="2490788" y="3240089"/>
            <a:ext cx="7192962" cy="23844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662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662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29"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30"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6631" name="矩形 11"/>
          <p:cNvGrpSpPr>
            <a:grpSpLocks/>
          </p:cNvGrpSpPr>
          <p:nvPr/>
        </p:nvGrpSpPr>
        <p:grpSpPr bwMode="auto">
          <a:xfrm>
            <a:off x="1609725" y="952500"/>
            <a:ext cx="9144000" cy="812800"/>
            <a:chOff x="-96" y="656"/>
            <a:chExt cx="5760" cy="512"/>
          </a:xfrm>
        </p:grpSpPr>
        <p:pic>
          <p:nvPicPr>
            <p:cNvPr id="26637"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663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6634" name="矩形 1"/>
          <p:cNvSpPr>
            <a:spLocks noChangeArrowheads="1"/>
          </p:cNvSpPr>
          <p:nvPr/>
        </p:nvSpPr>
        <p:spPr bwMode="auto">
          <a:xfrm>
            <a:off x="2260601" y="1984376"/>
            <a:ext cx="2430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⑧</a:t>
            </a:r>
            <a:r>
              <a:rPr lang="zh-CN" altLang="en-US" sz="2400" b="1">
                <a:solidFill>
                  <a:srgbClr val="0070C0"/>
                </a:solidFill>
                <a:latin typeface="微软雅黑" pitchFamily="34" charset="-122"/>
                <a:ea typeface="微软雅黑" pitchFamily="34" charset="-122"/>
              </a:rPr>
              <a:t> 编写配置文件</a:t>
            </a:r>
          </a:p>
        </p:txBody>
      </p:sp>
      <p:sp>
        <p:nvSpPr>
          <p:cNvPr id="26635" name="矩形 2"/>
          <p:cNvSpPr>
            <a:spLocks noChangeArrowheads="1"/>
          </p:cNvSpPr>
          <p:nvPr/>
        </p:nvSpPr>
        <p:spPr bwMode="auto">
          <a:xfrm>
            <a:off x="2490788" y="2673350"/>
            <a:ext cx="647541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a:latin typeface="微软雅黑" pitchFamily="34" charset="-122"/>
                <a:ea typeface="微软雅黑" pitchFamily="34" charset="-122"/>
              </a:rPr>
              <a:t>2</a:t>
            </a:r>
            <a:r>
              <a:rPr lang="zh-CN" altLang="en-US">
                <a:latin typeface="微软雅黑" pitchFamily="34" charset="-122"/>
                <a:ea typeface="微软雅黑" pitchFamily="34" charset="-122"/>
              </a:rPr>
              <a:t>、设置数据源类型配置（以</a:t>
            </a:r>
            <a:r>
              <a:rPr lang="zh-CN" altLang="zh-CN">
                <a:latin typeface="微软雅黑" pitchFamily="34" charset="-122"/>
                <a:ea typeface="微软雅黑" pitchFamily="34" charset="-122"/>
              </a:rPr>
              <a:t>阿里巴巴的</a:t>
            </a:r>
            <a:r>
              <a:rPr lang="en-US" altLang="zh-CN">
                <a:latin typeface="微软雅黑" pitchFamily="34" charset="-122"/>
                <a:ea typeface="微软雅黑" pitchFamily="34" charset="-122"/>
              </a:rPr>
              <a:t>Druid</a:t>
            </a:r>
            <a:r>
              <a:rPr lang="zh-CN" altLang="zh-CN">
                <a:latin typeface="微软雅黑" pitchFamily="34" charset="-122"/>
                <a:ea typeface="微软雅黑" pitchFamily="34" charset="-122"/>
              </a:rPr>
              <a:t>数据源</a:t>
            </a:r>
            <a:r>
              <a:rPr lang="zh-CN" altLang="en-US">
                <a:latin typeface="微软雅黑" pitchFamily="34" charset="-122"/>
                <a:ea typeface="微软雅黑" pitchFamily="34" charset="-122"/>
              </a:rPr>
              <a:t>为例）</a:t>
            </a:r>
            <a:endParaRPr lang="en-US" altLang="zh-CN">
              <a:latin typeface="微软雅黑" pitchFamily="34" charset="-122"/>
              <a:ea typeface="微软雅黑" pitchFamily="34" charset="-122"/>
            </a:endParaRPr>
          </a:p>
        </p:txBody>
      </p:sp>
      <p:sp>
        <p:nvSpPr>
          <p:cNvPr id="26636" name="矩形 1"/>
          <p:cNvSpPr>
            <a:spLocks noChangeArrowheads="1"/>
          </p:cNvSpPr>
          <p:nvPr/>
        </p:nvSpPr>
        <p:spPr bwMode="auto">
          <a:xfrm>
            <a:off x="2613025" y="3403600"/>
            <a:ext cx="7493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b="1">
                <a:latin typeface="Times" pitchFamily="2" charset="0"/>
                <a:cs typeface="Times New Roman" pitchFamily="18" charset="0"/>
              </a:rPr>
              <a:t>&lt;dependency&gt;</a:t>
            </a:r>
            <a:endParaRPr lang="zh-CN" altLang="zh-CN" b="1">
              <a:latin typeface="Times" pitchFamily="2" charset="0"/>
              <a:cs typeface="Times New Roman" pitchFamily="18" charset="0"/>
            </a:endParaRPr>
          </a:p>
          <a:p>
            <a:pPr>
              <a:lnSpc>
                <a:spcPct val="150000"/>
              </a:lnSpc>
            </a:pPr>
            <a:r>
              <a:rPr lang="en-US" altLang="zh-CN" b="1">
                <a:latin typeface="Times" pitchFamily="2" charset="0"/>
                <a:cs typeface="Times New Roman" pitchFamily="18" charset="0"/>
              </a:rPr>
              <a:t>    &lt;groupId&gt;com.alibaba&lt;/groupId&gt;</a:t>
            </a:r>
            <a:endParaRPr lang="zh-CN" altLang="zh-CN" b="1">
              <a:latin typeface="Times" pitchFamily="2" charset="0"/>
              <a:cs typeface="Times New Roman" pitchFamily="18" charset="0"/>
            </a:endParaRPr>
          </a:p>
          <a:p>
            <a:pPr>
              <a:lnSpc>
                <a:spcPct val="150000"/>
              </a:lnSpc>
            </a:pPr>
            <a:r>
              <a:rPr lang="en-US" altLang="zh-CN" b="1">
                <a:latin typeface="Times" pitchFamily="2" charset="0"/>
                <a:cs typeface="Times New Roman" pitchFamily="18" charset="0"/>
              </a:rPr>
              <a:t>    &lt;artifactId&gt;</a:t>
            </a:r>
            <a:r>
              <a:rPr lang="en-US" altLang="zh-CN" b="1">
                <a:solidFill>
                  <a:srgbClr val="FF0000"/>
                </a:solidFill>
                <a:latin typeface="Times" pitchFamily="2" charset="0"/>
                <a:cs typeface="Times New Roman" pitchFamily="18" charset="0"/>
              </a:rPr>
              <a:t>druid-spring-boot-starter</a:t>
            </a:r>
            <a:r>
              <a:rPr lang="en-US" altLang="zh-CN" b="1">
                <a:latin typeface="Times" pitchFamily="2" charset="0"/>
                <a:cs typeface="Times New Roman" pitchFamily="18" charset="0"/>
              </a:rPr>
              <a:t>&lt;/artifactId&gt;</a:t>
            </a:r>
            <a:endParaRPr lang="zh-CN" altLang="zh-CN" b="1">
              <a:latin typeface="Times" pitchFamily="2" charset="0"/>
              <a:cs typeface="Times New Roman" pitchFamily="18" charset="0"/>
            </a:endParaRPr>
          </a:p>
          <a:p>
            <a:pPr>
              <a:lnSpc>
                <a:spcPct val="150000"/>
              </a:lnSpc>
            </a:pPr>
            <a:r>
              <a:rPr lang="en-US" altLang="zh-CN" b="1">
                <a:latin typeface="Times" pitchFamily="2" charset="0"/>
                <a:cs typeface="Times New Roman" pitchFamily="18" charset="0"/>
              </a:rPr>
              <a:t>    &lt;version&gt;1.1.10&lt;/version&gt;</a:t>
            </a:r>
            <a:endParaRPr lang="zh-CN" altLang="zh-CN" b="1">
              <a:latin typeface="Times" pitchFamily="2" charset="0"/>
              <a:cs typeface="Times New Roman" pitchFamily="18" charset="0"/>
            </a:endParaRPr>
          </a:p>
          <a:p>
            <a:pPr>
              <a:lnSpc>
                <a:spcPct val="150000"/>
              </a:lnSpc>
            </a:pPr>
            <a:r>
              <a:rPr lang="en-US" altLang="zh-CN" b="1">
                <a:latin typeface="Times" pitchFamily="2" charset="0"/>
                <a:cs typeface="Times New Roman" pitchFamily="18" charset="0"/>
              </a:rPr>
              <a:t>&lt;/dependency&gt;</a:t>
            </a:r>
            <a:endParaRPr lang="zh-CN" altLang="zh-CN" b="1">
              <a:latin typeface="Times" pitchFamily="2" charset="0"/>
              <a:cs typeface="Times New Roman" pitchFamily="18" charset="0"/>
            </a:endParaRPr>
          </a:p>
        </p:txBody>
      </p:sp>
    </p:spTree>
    <p:extLst>
      <p:ext uri="{BB962C8B-B14F-4D97-AF65-F5344CB8AC3E}">
        <p14:creationId xmlns:p14="http://schemas.microsoft.com/office/powerpoint/2010/main" val="39530086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流程图: 过程 4"/>
          <p:cNvSpPr/>
          <p:nvPr/>
        </p:nvSpPr>
        <p:spPr>
          <a:xfrm>
            <a:off x="2490788" y="3635375"/>
            <a:ext cx="7192962" cy="1989138"/>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7651"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2765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7655" name="矩形 11"/>
          <p:cNvGrpSpPr>
            <a:grpSpLocks/>
          </p:cNvGrpSpPr>
          <p:nvPr/>
        </p:nvGrpSpPr>
        <p:grpSpPr bwMode="auto">
          <a:xfrm>
            <a:off x="1609725" y="952500"/>
            <a:ext cx="9144000" cy="812800"/>
            <a:chOff x="-96" y="656"/>
            <a:chExt cx="5760" cy="512"/>
          </a:xfrm>
        </p:grpSpPr>
        <p:pic>
          <p:nvPicPr>
            <p:cNvPr id="27661"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2"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7656"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27658" name="矩形 1"/>
          <p:cNvSpPr>
            <a:spLocks noChangeArrowheads="1"/>
          </p:cNvSpPr>
          <p:nvPr/>
        </p:nvSpPr>
        <p:spPr bwMode="auto">
          <a:xfrm>
            <a:off x="2490789" y="2003426"/>
            <a:ext cx="4276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⑨</a:t>
            </a:r>
            <a:r>
              <a:rPr lang="zh-CN" altLang="en-US" sz="2400" b="1">
                <a:solidFill>
                  <a:srgbClr val="0070C0"/>
                </a:solidFill>
                <a:latin typeface="微软雅黑" pitchFamily="34" charset="-122"/>
                <a:ea typeface="微软雅黑" pitchFamily="34" charset="-122"/>
              </a:rPr>
              <a:t> 在全局配置文件中设置属性</a:t>
            </a:r>
          </a:p>
        </p:txBody>
      </p:sp>
      <p:sp>
        <p:nvSpPr>
          <p:cNvPr id="27659" name="矩形 2"/>
          <p:cNvSpPr>
            <a:spLocks noChangeArrowheads="1"/>
          </p:cNvSpPr>
          <p:nvPr/>
        </p:nvSpPr>
        <p:spPr bwMode="auto">
          <a:xfrm>
            <a:off x="2490789" y="2630488"/>
            <a:ext cx="7615237"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微软雅黑" pitchFamily="34" charset="-122"/>
                <a:ea typeface="微软雅黑" pitchFamily="34" charset="-122"/>
              </a:rPr>
              <a:t>如果在开发过程中，</a:t>
            </a:r>
            <a:r>
              <a:rPr lang="zh-CN" altLang="zh-CN">
                <a:latin typeface="微软雅黑" pitchFamily="34" charset="-122"/>
                <a:ea typeface="微软雅黑" pitchFamily="34" charset="-122"/>
              </a:rPr>
              <a:t>需要对这些第三方</a:t>
            </a:r>
            <a:r>
              <a:rPr lang="en-US" altLang="zh-CN">
                <a:latin typeface="微软雅黑" pitchFamily="34" charset="-122"/>
                <a:ea typeface="微软雅黑" pitchFamily="34" charset="-122"/>
              </a:rPr>
              <a:t>Druid</a:t>
            </a:r>
            <a:r>
              <a:rPr lang="zh-CN" altLang="zh-CN">
                <a:latin typeface="微软雅黑" pitchFamily="34" charset="-122"/>
                <a:ea typeface="微软雅黑" pitchFamily="34" charset="-122"/>
              </a:rPr>
              <a:t>的运行参数进行重新设置，必须在</a:t>
            </a:r>
            <a:r>
              <a:rPr lang="en-US" altLang="zh-CN">
                <a:latin typeface="微软雅黑" pitchFamily="34" charset="-122"/>
                <a:ea typeface="微软雅黑" pitchFamily="34" charset="-122"/>
              </a:rPr>
              <a:t>application.properties</a:t>
            </a:r>
            <a:r>
              <a:rPr lang="zh-CN" altLang="zh-CN">
                <a:latin typeface="微软雅黑" pitchFamily="34" charset="-122"/>
                <a:ea typeface="微软雅黑" pitchFamily="34" charset="-122"/>
              </a:rPr>
              <a:t>配置文件中进行默认参数覆盖</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p:txBody>
      </p:sp>
      <p:sp>
        <p:nvSpPr>
          <p:cNvPr id="27660" name="矩形 1"/>
          <p:cNvSpPr>
            <a:spLocks noChangeArrowheads="1"/>
          </p:cNvSpPr>
          <p:nvPr/>
        </p:nvSpPr>
        <p:spPr bwMode="auto">
          <a:xfrm>
            <a:off x="2613025" y="3738563"/>
            <a:ext cx="74930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latin typeface="Times" pitchFamily="2" charset="0"/>
                <a:cs typeface="Times New Roman" pitchFamily="18" charset="0"/>
              </a:rPr>
              <a:t>spring.datasource.type = com.alibaba.druid.pool.DruidDataSource</a:t>
            </a:r>
          </a:p>
          <a:p>
            <a:pPr>
              <a:lnSpc>
                <a:spcPct val="150000"/>
              </a:lnSpc>
            </a:pPr>
            <a:r>
              <a:rPr lang="zh-CN" altLang="en-US" b="1">
                <a:latin typeface="Times" pitchFamily="2" charset="0"/>
                <a:cs typeface="Times New Roman" pitchFamily="18" charset="0"/>
              </a:rPr>
              <a:t>spring.datasource.initialSize=20</a:t>
            </a:r>
          </a:p>
          <a:p>
            <a:pPr>
              <a:lnSpc>
                <a:spcPct val="150000"/>
              </a:lnSpc>
            </a:pPr>
            <a:r>
              <a:rPr lang="zh-CN" altLang="en-US" b="1">
                <a:latin typeface="Times" pitchFamily="2" charset="0"/>
                <a:cs typeface="Times New Roman" pitchFamily="18" charset="0"/>
              </a:rPr>
              <a:t>spring.datasource.minIdle=10</a:t>
            </a:r>
          </a:p>
          <a:p>
            <a:pPr>
              <a:lnSpc>
                <a:spcPct val="150000"/>
              </a:lnSpc>
            </a:pPr>
            <a:r>
              <a:rPr lang="zh-CN" altLang="en-US" b="1">
                <a:latin typeface="Times" pitchFamily="2" charset="0"/>
                <a:cs typeface="Times New Roman" pitchFamily="18" charset="0"/>
              </a:rPr>
              <a:t>spring.datasource.maxActive=100</a:t>
            </a:r>
            <a:endParaRPr lang="zh-CN" altLang="zh-CN" b="1">
              <a:latin typeface="Times" pitchFamily="2" charset="0"/>
              <a:cs typeface="Times New Roman" pitchFamily="18" charset="0"/>
            </a:endParaRPr>
          </a:p>
        </p:txBody>
      </p:sp>
    </p:spTree>
    <p:extLst>
      <p:ext uri="{BB962C8B-B14F-4D97-AF65-F5344CB8AC3E}">
        <p14:creationId xmlns:p14="http://schemas.microsoft.com/office/powerpoint/2010/main" val="310630453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5764" y="2770189"/>
            <a:ext cx="32670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28676" name="矩形 37"/>
          <p:cNvGrpSpPr>
            <a:grpSpLocks/>
          </p:cNvGrpSpPr>
          <p:nvPr/>
        </p:nvGrpSpPr>
        <p:grpSpPr bwMode="auto">
          <a:xfrm>
            <a:off x="1141413" y="1006475"/>
            <a:ext cx="9144001" cy="787400"/>
            <a:chOff x="-112" y="672"/>
            <a:chExt cx="5760" cy="496"/>
          </a:xfrm>
        </p:grpSpPr>
        <p:pic>
          <p:nvPicPr>
            <p:cNvPr id="28682" name="矩形 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8677" name="Picture 2" descr="C:\Documents and Settings\Administrator\桌面\小人.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矩形 39"/>
          <p:cNvSpPr>
            <a:spLocks noChangeArrowheads="1"/>
          </p:cNvSpPr>
          <p:nvPr/>
        </p:nvSpPr>
        <p:spPr bwMode="auto">
          <a:xfrm>
            <a:off x="3179763" y="1182688"/>
            <a:ext cx="3898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使用注解方式整合</a:t>
            </a:r>
            <a:r>
              <a:rPr lang="en-US" altLang="zh-CN" sz="2400" b="1">
                <a:solidFill>
                  <a:srgbClr val="1369B2"/>
                </a:solidFill>
                <a:latin typeface="微软雅黑" pitchFamily="34" charset="-122"/>
                <a:ea typeface="微软雅黑" pitchFamily="34" charset="-122"/>
              </a:rPr>
              <a:t>MyBatis</a:t>
            </a:r>
          </a:p>
        </p:txBody>
      </p:sp>
      <p:sp>
        <p:nvSpPr>
          <p:cNvPr id="28679" name="文本框 9"/>
          <p:cNvSpPr txBox="1">
            <a:spLocks noChangeArrowheads="1"/>
          </p:cNvSpPr>
          <p:nvPr/>
        </p:nvSpPr>
        <p:spPr bwMode="auto">
          <a:xfrm>
            <a:off x="5354639" y="2914651"/>
            <a:ext cx="1724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zh-CN" altLang="en-US" sz="2400" b="1" dirty="0">
                <a:solidFill>
                  <a:srgbClr val="0070C0"/>
                </a:solidFill>
                <a:latin typeface="微软雅黑" pitchFamily="34" charset="-122"/>
                <a:ea typeface="微软雅黑" pitchFamily="34" charset="-122"/>
              </a:rPr>
              <a:t>整合步骤：</a:t>
            </a:r>
          </a:p>
        </p:txBody>
      </p:sp>
      <p:sp>
        <p:nvSpPr>
          <p:cNvPr id="28680" name="文本框 10"/>
          <p:cNvSpPr txBox="1">
            <a:spLocks noChangeArrowheads="1"/>
          </p:cNvSpPr>
          <p:nvPr/>
        </p:nvSpPr>
        <p:spPr bwMode="auto">
          <a:xfrm>
            <a:off x="4535489" y="3829051"/>
            <a:ext cx="574992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buFont typeface="Arial" pitchFamily="34" charset="0"/>
              <a:buAutoNum type="arabicPeriod"/>
            </a:pPr>
            <a:r>
              <a:rPr lang="zh-CN" altLang="en-US" sz="2000" dirty="0">
                <a:latin typeface="微软雅黑" pitchFamily="34" charset="-122"/>
                <a:ea typeface="微软雅黑" pitchFamily="34" charset="-122"/>
              </a:rPr>
              <a:t>创建</a:t>
            </a:r>
            <a:r>
              <a:rPr lang="en-US" altLang="zh-CN" sz="2000" dirty="0">
                <a:solidFill>
                  <a:srgbClr val="0070C0"/>
                </a:solidFill>
                <a:latin typeface="微软雅黑" pitchFamily="34" charset="-122"/>
                <a:ea typeface="微软雅黑" pitchFamily="34" charset="-122"/>
              </a:rPr>
              <a:t>Mapper</a:t>
            </a:r>
            <a:r>
              <a:rPr lang="zh-CN" altLang="en-US" sz="2000" dirty="0">
                <a:latin typeface="微软雅黑" pitchFamily="34" charset="-122"/>
                <a:ea typeface="微软雅黑" pitchFamily="34" charset="-122"/>
              </a:rPr>
              <a:t>接口文件：</a:t>
            </a:r>
            <a:r>
              <a:rPr lang="en-US" altLang="zh-CN" sz="2000" dirty="0">
                <a:solidFill>
                  <a:srgbClr val="0070C0"/>
                </a:solidFill>
                <a:latin typeface="微软雅黑" pitchFamily="34" charset="-122"/>
                <a:ea typeface="微软雅黑" pitchFamily="34" charset="-122"/>
              </a:rPr>
              <a:t>@Mapper</a:t>
            </a:r>
          </a:p>
          <a:p>
            <a:pPr>
              <a:lnSpc>
                <a:spcPct val="200000"/>
              </a:lnSpc>
              <a:buFont typeface="Arial" pitchFamily="34" charset="0"/>
              <a:buAutoNum type="arabicPeriod"/>
            </a:pPr>
            <a:r>
              <a:rPr lang="zh-CN" altLang="en-US" sz="2000" dirty="0">
                <a:latin typeface="微软雅黑" pitchFamily="34" charset="-122"/>
                <a:ea typeface="微软雅黑" pitchFamily="34" charset="-122"/>
              </a:rPr>
              <a:t>编写测试方法进行接口方法测试及整合测试</a:t>
            </a:r>
          </a:p>
        </p:txBody>
      </p:sp>
      <p:sp>
        <p:nvSpPr>
          <p:cNvPr id="11" name="AutoShape 112"/>
          <p:cNvSpPr/>
          <p:nvPr/>
        </p:nvSpPr>
        <p:spPr bwMode="auto">
          <a:xfrm>
            <a:off x="4589464" y="3054350"/>
            <a:ext cx="447675" cy="44608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70C0"/>
          </a:solid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152945996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29699" name="矩形 37"/>
          <p:cNvGrpSpPr>
            <a:grpSpLocks/>
          </p:cNvGrpSpPr>
          <p:nvPr/>
        </p:nvGrpSpPr>
        <p:grpSpPr bwMode="auto">
          <a:xfrm>
            <a:off x="1141413" y="1006475"/>
            <a:ext cx="9144001" cy="787400"/>
            <a:chOff x="-112" y="672"/>
            <a:chExt cx="5760" cy="496"/>
          </a:xfrm>
        </p:grpSpPr>
        <p:pic>
          <p:nvPicPr>
            <p:cNvPr id="29709"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0"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2970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矩形 39"/>
          <p:cNvSpPr>
            <a:spLocks noChangeArrowheads="1"/>
          </p:cNvSpPr>
          <p:nvPr/>
        </p:nvSpPr>
        <p:spPr bwMode="auto">
          <a:xfrm>
            <a:off x="3179763" y="1182688"/>
            <a:ext cx="3898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使用注解方式整合</a:t>
            </a:r>
            <a:r>
              <a:rPr lang="en-US" altLang="zh-CN" sz="2400" b="1">
                <a:solidFill>
                  <a:srgbClr val="1369B2"/>
                </a:solidFill>
                <a:latin typeface="微软雅黑" pitchFamily="34" charset="-122"/>
                <a:ea typeface="微软雅黑" pitchFamily="34" charset="-122"/>
              </a:rPr>
              <a:t>MyBatis</a:t>
            </a:r>
          </a:p>
        </p:txBody>
      </p:sp>
      <p:sp>
        <p:nvSpPr>
          <p:cNvPr id="29702" name="文本框 9"/>
          <p:cNvSpPr txBox="1">
            <a:spLocks noChangeArrowheads="1"/>
          </p:cNvSpPr>
          <p:nvPr/>
        </p:nvSpPr>
        <p:spPr bwMode="auto">
          <a:xfrm>
            <a:off x="2209801" y="2005014"/>
            <a:ext cx="3643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①</a:t>
            </a:r>
            <a:r>
              <a:rPr lang="zh-CN" altLang="en-US" sz="2400" b="1">
                <a:solidFill>
                  <a:srgbClr val="0070C0"/>
                </a:solidFill>
                <a:latin typeface="微软雅黑" pitchFamily="34" charset="-122"/>
                <a:ea typeface="微软雅黑" pitchFamily="34" charset="-122"/>
              </a:rPr>
              <a:t> 创建</a:t>
            </a:r>
            <a:r>
              <a:rPr lang="en-US" altLang="zh-CN" sz="2400" b="1">
                <a:solidFill>
                  <a:srgbClr val="0070C0"/>
                </a:solidFill>
                <a:latin typeface="微软雅黑" pitchFamily="34" charset="-122"/>
                <a:ea typeface="微软雅黑" pitchFamily="34" charset="-122"/>
              </a:rPr>
              <a:t>Mapper</a:t>
            </a:r>
            <a:r>
              <a:rPr lang="zh-CN" altLang="en-US" sz="2400" b="1">
                <a:solidFill>
                  <a:srgbClr val="0070C0"/>
                </a:solidFill>
                <a:latin typeface="微软雅黑" pitchFamily="34" charset="-122"/>
                <a:ea typeface="微软雅黑" pitchFamily="34" charset="-122"/>
              </a:rPr>
              <a:t>接口文件</a:t>
            </a:r>
          </a:p>
        </p:txBody>
      </p:sp>
      <p:sp>
        <p:nvSpPr>
          <p:cNvPr id="18" name="流程图: 过程 1"/>
          <p:cNvSpPr/>
          <p:nvPr/>
        </p:nvSpPr>
        <p:spPr>
          <a:xfrm>
            <a:off x="2528889" y="3273425"/>
            <a:ext cx="7521575" cy="1042988"/>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9704" name="矩形 5"/>
          <p:cNvSpPr>
            <a:spLocks noChangeArrowheads="1"/>
          </p:cNvSpPr>
          <p:nvPr/>
        </p:nvSpPr>
        <p:spPr bwMode="auto">
          <a:xfrm>
            <a:off x="2627314" y="3294063"/>
            <a:ext cx="66198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solidFill>
                  <a:srgbClr val="FF0000"/>
                </a:solidFill>
                <a:latin typeface="Times" pitchFamily="2" charset="0"/>
                <a:cs typeface="Times New Roman" pitchFamily="18" charset="0"/>
              </a:rPr>
              <a:t>@Select("SELECT * FROM t_comment WHERE id =#{id}")</a:t>
            </a:r>
          </a:p>
          <a:p>
            <a:pPr>
              <a:lnSpc>
                <a:spcPct val="150000"/>
              </a:lnSpc>
            </a:pPr>
            <a:r>
              <a:rPr lang="zh-CN" altLang="en-US" b="1">
                <a:latin typeface="Times" pitchFamily="2" charset="0"/>
                <a:cs typeface="Times New Roman" pitchFamily="18" charset="0"/>
              </a:rPr>
              <a:t>public Comment findById(Integer id);</a:t>
            </a:r>
            <a:endParaRPr lang="en-US" altLang="zh-CN" b="1">
              <a:latin typeface="Times" pitchFamily="2" charset="0"/>
              <a:cs typeface="Times New Roman" pitchFamily="18" charset="0"/>
            </a:endParaRPr>
          </a:p>
        </p:txBody>
      </p:sp>
      <p:sp>
        <p:nvSpPr>
          <p:cNvPr id="29705" name="矩形 3"/>
          <p:cNvSpPr>
            <a:spLocks noChangeArrowheads="1"/>
          </p:cNvSpPr>
          <p:nvPr/>
        </p:nvSpPr>
        <p:spPr bwMode="auto">
          <a:xfrm>
            <a:off x="2528889" y="2840038"/>
            <a:ext cx="1843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查询数据操作：</a:t>
            </a:r>
            <a:endParaRPr lang="zh-CN" altLang="en-US"/>
          </a:p>
        </p:txBody>
      </p:sp>
      <p:sp>
        <p:nvSpPr>
          <p:cNvPr id="29706" name="矩形 21"/>
          <p:cNvSpPr>
            <a:spLocks noChangeArrowheads="1"/>
          </p:cNvSpPr>
          <p:nvPr/>
        </p:nvSpPr>
        <p:spPr bwMode="auto">
          <a:xfrm>
            <a:off x="2563814" y="4402138"/>
            <a:ext cx="1843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插入数据操作：</a:t>
            </a:r>
            <a:endParaRPr lang="zh-CN" altLang="en-US"/>
          </a:p>
        </p:txBody>
      </p:sp>
      <p:sp>
        <p:nvSpPr>
          <p:cNvPr id="23" name="流程图: 过程 1"/>
          <p:cNvSpPr/>
          <p:nvPr/>
        </p:nvSpPr>
        <p:spPr>
          <a:xfrm>
            <a:off x="2528889" y="4902200"/>
            <a:ext cx="7521575" cy="1377950"/>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9708" name="矩形 5"/>
          <p:cNvSpPr>
            <a:spLocks noChangeArrowheads="1"/>
          </p:cNvSpPr>
          <p:nvPr/>
        </p:nvSpPr>
        <p:spPr bwMode="auto">
          <a:xfrm>
            <a:off x="2627313" y="4902200"/>
            <a:ext cx="7169150"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solidFill>
                  <a:srgbClr val="FF0000"/>
                </a:solidFill>
                <a:latin typeface="Times" pitchFamily="2" charset="0"/>
                <a:cs typeface="Times New Roman" pitchFamily="18" charset="0"/>
              </a:rPr>
              <a:t>@Insert("INSERT INTO t_comment(content,author,a_id) " +</a:t>
            </a:r>
          </a:p>
          <a:p>
            <a:pPr>
              <a:lnSpc>
                <a:spcPct val="150000"/>
              </a:lnSpc>
            </a:pPr>
            <a:r>
              <a:rPr lang="zh-CN" altLang="en-US" b="1">
                <a:solidFill>
                  <a:srgbClr val="FF0000"/>
                </a:solidFill>
                <a:latin typeface="Times" pitchFamily="2" charset="0"/>
                <a:cs typeface="Times New Roman" pitchFamily="18" charset="0"/>
              </a:rPr>
              <a:t>            "values (#{content},#{author},#{aId})")</a:t>
            </a:r>
          </a:p>
          <a:p>
            <a:pPr>
              <a:lnSpc>
                <a:spcPct val="150000"/>
              </a:lnSpc>
            </a:pPr>
            <a:r>
              <a:rPr lang="zh-CN" altLang="en-US" b="1">
                <a:latin typeface="Times" pitchFamily="2" charset="0"/>
                <a:cs typeface="Times New Roman" pitchFamily="18" charset="0"/>
              </a:rPr>
              <a:t>public int insertComment(Comment comment);</a:t>
            </a:r>
            <a:endParaRPr lang="en-US" altLang="zh-CN" b="1">
              <a:latin typeface="Times" pitchFamily="2" charset="0"/>
              <a:cs typeface="Times New Roman" pitchFamily="18" charset="0"/>
            </a:endParaRPr>
          </a:p>
        </p:txBody>
      </p:sp>
    </p:spTree>
    <p:extLst>
      <p:ext uri="{BB962C8B-B14F-4D97-AF65-F5344CB8AC3E}">
        <p14:creationId xmlns:p14="http://schemas.microsoft.com/office/powerpoint/2010/main" val="338454496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a:spLocks noChangeArrowheads="1"/>
          </p:cNvSpPr>
          <p:nvPr/>
        </p:nvSpPr>
        <p:spPr bwMode="auto">
          <a:xfrm>
            <a:off x="5354252" y="3525932"/>
            <a:ext cx="4572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Arial" panose="020B0604020202020204" pitchFamily="34" charset="0"/>
              <a:buChar char="•"/>
              <a:defRPr/>
            </a:pPr>
            <a:r>
              <a:rPr lang="en-US" altLang="zh-CN" dirty="0">
                <a:latin typeface="微软雅黑" panose="020B0503020204020204" pitchFamily="34" charset="-122"/>
                <a:ea typeface="微软雅黑" panose="020B0503020204020204" pitchFamily="34" charset="-122"/>
              </a:rPr>
              <a:t>Spring Boot</a:t>
            </a:r>
            <a:r>
              <a:rPr lang="zh-CN" altLang="zh-CN"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MyBatis</a:t>
            </a:r>
            <a:r>
              <a:rPr lang="zh-CN" altLang="zh-CN" dirty="0">
                <a:latin typeface="微软雅黑" panose="020B0503020204020204" pitchFamily="34" charset="-122"/>
                <a:ea typeface="微软雅黑" panose="020B0503020204020204" pitchFamily="34" charset="-122"/>
              </a:rPr>
              <a:t>的使用</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defRPr/>
            </a:pPr>
            <a:r>
              <a:rPr lang="en-US" altLang="zh-CN" dirty="0">
                <a:latin typeface="微软雅黑" panose="020B0503020204020204" pitchFamily="34" charset="-122"/>
                <a:ea typeface="微软雅黑" panose="020B0503020204020204" pitchFamily="34" charset="-122"/>
              </a:rPr>
              <a:t>Spring Boot</a:t>
            </a:r>
            <a:r>
              <a:rPr lang="zh-CN" altLang="zh-CN" dirty="0">
                <a:latin typeface="微软雅黑" panose="020B0503020204020204" pitchFamily="34" charset="-122"/>
                <a:ea typeface="微软雅黑" panose="020B0503020204020204" pitchFamily="34" charset="-122"/>
              </a:rPr>
              <a:t>整合</a:t>
            </a:r>
            <a:r>
              <a:rPr lang="en-US" altLang="zh-CN" dirty="0">
                <a:latin typeface="微软雅黑" panose="020B0503020204020204" pitchFamily="34" charset="-122"/>
                <a:ea typeface="微软雅黑" panose="020B0503020204020204" pitchFamily="34" charset="-122"/>
              </a:rPr>
              <a:t>JPA</a:t>
            </a:r>
            <a:r>
              <a:rPr lang="zh-CN" altLang="zh-CN" dirty="0">
                <a:latin typeface="微软雅黑" panose="020B0503020204020204" pitchFamily="34" charset="-122"/>
                <a:ea typeface="微软雅黑" panose="020B0503020204020204" pitchFamily="34" charset="-122"/>
              </a:rPr>
              <a:t>的使用</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Font typeface="Arial" panose="020B0604020202020204" pitchFamily="34" charset="0"/>
              <a:buChar char="•"/>
              <a:defRPr/>
            </a:pPr>
            <a:r>
              <a:rPr lang="en-US" altLang="zh-CN" dirty="0">
                <a:latin typeface="微软雅黑" panose="020B0503020204020204" pitchFamily="34" charset="-122"/>
                <a:ea typeface="微软雅黑" panose="020B0503020204020204" pitchFamily="34" charset="-122"/>
              </a:rPr>
              <a:t>Spring Boot</a:t>
            </a:r>
            <a:r>
              <a:rPr lang="zh-CN" altLang="zh-CN"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Redis</a:t>
            </a:r>
            <a:r>
              <a:rPr lang="zh-CN" altLang="zh-CN" dirty="0">
                <a:latin typeface="微软雅黑" panose="020B0503020204020204" pitchFamily="34" charset="-122"/>
                <a:ea typeface="微软雅黑" panose="020B0503020204020204" pitchFamily="34" charset="-122"/>
              </a:rPr>
              <a:t>的使用</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076" name="图片 1"/>
          <p:cNvPicPr>
            <a:picLocks noChangeAspect="1" noChangeArrowheads="1"/>
          </p:cNvPicPr>
          <p:nvPr/>
        </p:nvPicPr>
        <p:blipFill>
          <a:blip r:embed="rId4">
            <a:extLst>
              <a:ext uri="{28A0092B-C50C-407E-A947-70E740481C1C}">
                <a14:useLocalDpi xmlns:a14="http://schemas.microsoft.com/office/drawing/2010/main" val="0"/>
              </a:ext>
            </a:extLst>
          </a:blip>
          <a:srcRect l="58514" t="17531" r="6097" b="18764"/>
          <a:stretch>
            <a:fillRect/>
          </a:stretch>
        </p:blipFill>
        <p:spPr bwMode="auto">
          <a:xfrm>
            <a:off x="2939053" y="3713256"/>
            <a:ext cx="18430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p:txBody>
          <a:bodyPr/>
          <a:lstStyle/>
          <a:p>
            <a:r>
              <a:rPr lang="zh-CN" altLang="en-US" b="1" dirty="0">
                <a:latin typeface="微软雅黑" pitchFamily="34" charset="-122"/>
                <a:ea typeface="微软雅黑" pitchFamily="34" charset="-122"/>
                <a:sym typeface="微软雅黑" pitchFamily="34" charset="-122"/>
              </a:rPr>
              <a:t>第</a:t>
            </a:r>
            <a:r>
              <a:rPr lang="en-US" altLang="zh-CN" b="1" dirty="0">
                <a:latin typeface="微软雅黑" pitchFamily="34" charset="-122"/>
                <a:ea typeface="微软雅黑" pitchFamily="34" charset="-122"/>
                <a:sym typeface="微软雅黑" pitchFamily="34" charset="-122"/>
              </a:rPr>
              <a:t>3</a:t>
            </a:r>
            <a:r>
              <a:rPr lang="zh-CN" altLang="en-US" b="1" dirty="0">
                <a:latin typeface="微软雅黑" pitchFamily="34" charset="-122"/>
                <a:ea typeface="微软雅黑" pitchFamily="34" charset="-122"/>
                <a:sym typeface="微软雅黑" pitchFamily="34" charset="-122"/>
              </a:rPr>
              <a:t>章  </a:t>
            </a:r>
            <a:r>
              <a:rPr lang="en-US" altLang="zh-CN" b="1" dirty="0">
                <a:latin typeface="微软雅黑" pitchFamily="34" charset="-122"/>
                <a:ea typeface="微软雅黑" pitchFamily="34" charset="-122"/>
                <a:sym typeface="微软雅黑" pitchFamily="34" charset="-122"/>
              </a:rPr>
              <a:t>Spring Boot</a:t>
            </a:r>
            <a:r>
              <a:rPr lang="zh-CN" altLang="en-US" b="1" dirty="0">
                <a:latin typeface="微软雅黑" pitchFamily="34" charset="-122"/>
                <a:ea typeface="微软雅黑" pitchFamily="34" charset="-122"/>
                <a:sym typeface="微软雅黑" pitchFamily="34" charset="-122"/>
              </a:rPr>
              <a:t>数据访问</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34581507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0723" name="矩形 37"/>
          <p:cNvGrpSpPr>
            <a:grpSpLocks/>
          </p:cNvGrpSpPr>
          <p:nvPr/>
        </p:nvGrpSpPr>
        <p:grpSpPr bwMode="auto">
          <a:xfrm>
            <a:off x="1141413" y="1006475"/>
            <a:ext cx="9144001" cy="787400"/>
            <a:chOff x="-112" y="672"/>
            <a:chExt cx="5760" cy="496"/>
          </a:xfrm>
        </p:grpSpPr>
        <p:pic>
          <p:nvPicPr>
            <p:cNvPr id="30733"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0724"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矩形 39"/>
          <p:cNvSpPr>
            <a:spLocks noChangeArrowheads="1"/>
          </p:cNvSpPr>
          <p:nvPr/>
        </p:nvSpPr>
        <p:spPr bwMode="auto">
          <a:xfrm>
            <a:off x="3179763" y="1182688"/>
            <a:ext cx="3898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使用注解方式整合</a:t>
            </a:r>
            <a:r>
              <a:rPr lang="en-US" altLang="zh-CN" sz="2400" b="1">
                <a:solidFill>
                  <a:srgbClr val="1369B2"/>
                </a:solidFill>
                <a:latin typeface="微软雅黑" pitchFamily="34" charset="-122"/>
                <a:ea typeface="微软雅黑" pitchFamily="34" charset="-122"/>
              </a:rPr>
              <a:t>MyBatis</a:t>
            </a:r>
          </a:p>
        </p:txBody>
      </p:sp>
      <p:sp>
        <p:nvSpPr>
          <p:cNvPr id="30726" name="文本框 9"/>
          <p:cNvSpPr txBox="1">
            <a:spLocks noChangeArrowheads="1"/>
          </p:cNvSpPr>
          <p:nvPr/>
        </p:nvSpPr>
        <p:spPr bwMode="auto">
          <a:xfrm>
            <a:off x="2209801" y="2005014"/>
            <a:ext cx="3643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①</a:t>
            </a:r>
            <a:r>
              <a:rPr lang="zh-CN" altLang="en-US" sz="2400" b="1">
                <a:solidFill>
                  <a:srgbClr val="0070C0"/>
                </a:solidFill>
                <a:latin typeface="微软雅黑" pitchFamily="34" charset="-122"/>
                <a:ea typeface="微软雅黑" pitchFamily="34" charset="-122"/>
              </a:rPr>
              <a:t> 创建</a:t>
            </a:r>
            <a:r>
              <a:rPr lang="en-US" altLang="zh-CN" sz="2400" b="1">
                <a:solidFill>
                  <a:srgbClr val="0070C0"/>
                </a:solidFill>
                <a:latin typeface="微软雅黑" pitchFamily="34" charset="-122"/>
                <a:ea typeface="微软雅黑" pitchFamily="34" charset="-122"/>
              </a:rPr>
              <a:t>Mapper</a:t>
            </a:r>
            <a:r>
              <a:rPr lang="zh-CN" altLang="en-US" sz="2400" b="1">
                <a:solidFill>
                  <a:srgbClr val="0070C0"/>
                </a:solidFill>
                <a:latin typeface="微软雅黑" pitchFamily="34" charset="-122"/>
                <a:ea typeface="微软雅黑" pitchFamily="34" charset="-122"/>
              </a:rPr>
              <a:t>接口文件</a:t>
            </a:r>
          </a:p>
        </p:txBody>
      </p:sp>
      <p:sp>
        <p:nvSpPr>
          <p:cNvPr id="18" name="流程图: 过程 1"/>
          <p:cNvSpPr/>
          <p:nvPr/>
        </p:nvSpPr>
        <p:spPr>
          <a:xfrm>
            <a:off x="2528888" y="3273425"/>
            <a:ext cx="7885112" cy="1042988"/>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0728" name="矩形 5"/>
          <p:cNvSpPr>
            <a:spLocks noChangeArrowheads="1"/>
          </p:cNvSpPr>
          <p:nvPr/>
        </p:nvSpPr>
        <p:spPr bwMode="auto">
          <a:xfrm>
            <a:off x="2627313" y="3294063"/>
            <a:ext cx="81391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solidFill>
                  <a:srgbClr val="FF0000"/>
                </a:solidFill>
                <a:latin typeface="Times" pitchFamily="2" charset="0"/>
                <a:cs typeface="Times New Roman" pitchFamily="18" charset="0"/>
              </a:rPr>
              <a:t>@Update("UPDATE t_comment SET content=#{content} WHERE id=#{id}")</a:t>
            </a:r>
          </a:p>
          <a:p>
            <a:pPr>
              <a:lnSpc>
                <a:spcPct val="150000"/>
              </a:lnSpc>
            </a:pPr>
            <a:r>
              <a:rPr lang="zh-CN" altLang="en-US" b="1">
                <a:latin typeface="Times" pitchFamily="2" charset="0"/>
                <a:cs typeface="Times New Roman" pitchFamily="18" charset="0"/>
              </a:rPr>
              <a:t>public int updateComment(Comment comment);</a:t>
            </a:r>
          </a:p>
        </p:txBody>
      </p:sp>
      <p:sp>
        <p:nvSpPr>
          <p:cNvPr id="30729" name="矩形 3"/>
          <p:cNvSpPr>
            <a:spLocks noChangeArrowheads="1"/>
          </p:cNvSpPr>
          <p:nvPr/>
        </p:nvSpPr>
        <p:spPr bwMode="auto">
          <a:xfrm>
            <a:off x="2528889" y="2840038"/>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更新数据操作：</a:t>
            </a:r>
            <a:endParaRPr lang="zh-CN" altLang="en-US"/>
          </a:p>
        </p:txBody>
      </p:sp>
      <p:sp>
        <p:nvSpPr>
          <p:cNvPr id="30730" name="矩形 21"/>
          <p:cNvSpPr>
            <a:spLocks noChangeArrowheads="1"/>
          </p:cNvSpPr>
          <p:nvPr/>
        </p:nvSpPr>
        <p:spPr bwMode="auto">
          <a:xfrm>
            <a:off x="2563814" y="4402138"/>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删除数据操作：</a:t>
            </a:r>
            <a:endParaRPr lang="zh-CN" altLang="en-US"/>
          </a:p>
        </p:txBody>
      </p:sp>
      <p:sp>
        <p:nvSpPr>
          <p:cNvPr id="23" name="流程图: 过程 1"/>
          <p:cNvSpPr/>
          <p:nvPr/>
        </p:nvSpPr>
        <p:spPr>
          <a:xfrm>
            <a:off x="2528889" y="4902201"/>
            <a:ext cx="7521575" cy="106997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0732" name="矩形 5"/>
          <p:cNvSpPr>
            <a:spLocks noChangeArrowheads="1"/>
          </p:cNvSpPr>
          <p:nvPr/>
        </p:nvSpPr>
        <p:spPr bwMode="auto">
          <a:xfrm>
            <a:off x="2627313" y="4902201"/>
            <a:ext cx="716915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solidFill>
                  <a:srgbClr val="FF0000"/>
                </a:solidFill>
                <a:latin typeface="Times" pitchFamily="2" charset="0"/>
                <a:cs typeface="Times New Roman" pitchFamily="18" charset="0"/>
              </a:rPr>
              <a:t>@Delete("DELETE FROM t_comment WHERE id=#{id}")</a:t>
            </a:r>
          </a:p>
          <a:p>
            <a:pPr>
              <a:lnSpc>
                <a:spcPct val="150000"/>
              </a:lnSpc>
            </a:pPr>
            <a:r>
              <a:rPr lang="zh-CN" altLang="en-US" b="1">
                <a:latin typeface="Times" pitchFamily="2" charset="0"/>
                <a:cs typeface="Times New Roman" pitchFamily="18" charset="0"/>
              </a:rPr>
              <a:t>public int deleteComment(Integer id);}</a:t>
            </a:r>
          </a:p>
        </p:txBody>
      </p:sp>
    </p:spTree>
    <p:extLst>
      <p:ext uri="{BB962C8B-B14F-4D97-AF65-F5344CB8AC3E}">
        <p14:creationId xmlns:p14="http://schemas.microsoft.com/office/powerpoint/2010/main" val="97183425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1747" name="矩形 37"/>
          <p:cNvGrpSpPr>
            <a:grpSpLocks/>
          </p:cNvGrpSpPr>
          <p:nvPr/>
        </p:nvGrpSpPr>
        <p:grpSpPr bwMode="auto">
          <a:xfrm>
            <a:off x="1141413" y="1006475"/>
            <a:ext cx="9144001" cy="787400"/>
            <a:chOff x="-112" y="672"/>
            <a:chExt cx="5760" cy="496"/>
          </a:xfrm>
        </p:grpSpPr>
        <p:pic>
          <p:nvPicPr>
            <p:cNvPr id="31752"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1748"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矩形 39"/>
          <p:cNvSpPr>
            <a:spLocks noChangeArrowheads="1"/>
          </p:cNvSpPr>
          <p:nvPr/>
        </p:nvSpPr>
        <p:spPr bwMode="auto">
          <a:xfrm>
            <a:off x="3179763" y="1182688"/>
            <a:ext cx="3898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使用注解方式整合</a:t>
            </a:r>
            <a:r>
              <a:rPr lang="en-US" altLang="zh-CN" sz="2400" b="1">
                <a:solidFill>
                  <a:srgbClr val="1369B2"/>
                </a:solidFill>
                <a:latin typeface="微软雅黑" pitchFamily="34" charset="-122"/>
                <a:ea typeface="微软雅黑" pitchFamily="34" charset="-122"/>
              </a:rPr>
              <a:t>MyBatis</a:t>
            </a:r>
          </a:p>
        </p:txBody>
      </p:sp>
      <p:sp>
        <p:nvSpPr>
          <p:cNvPr id="31750" name="文本框 9"/>
          <p:cNvSpPr txBox="1">
            <a:spLocks noChangeArrowheads="1"/>
          </p:cNvSpPr>
          <p:nvPr/>
        </p:nvSpPr>
        <p:spPr bwMode="auto">
          <a:xfrm>
            <a:off x="2209800" y="2005014"/>
            <a:ext cx="6738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编写测试方法进行接口方法测试以及整合测试</a:t>
            </a:r>
          </a:p>
        </p:txBody>
      </p:sp>
      <p:sp>
        <p:nvSpPr>
          <p:cNvPr id="23" name="流程图: 过程 1"/>
          <p:cNvSpPr/>
          <p:nvPr/>
        </p:nvSpPr>
        <p:spPr>
          <a:xfrm>
            <a:off x="2335214" y="2794001"/>
            <a:ext cx="7521575" cy="2881313"/>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nSpc>
                <a:spcPts val="2300"/>
              </a:lnSpc>
              <a:defRPr/>
            </a:pPr>
            <a:r>
              <a:rPr lang="zh-CN" altLang="en-US" b="1" dirty="0">
                <a:solidFill>
                  <a:srgbClr val="FF0000"/>
                </a:solidFill>
                <a:latin typeface="Times" pitchFamily="2" charset="0"/>
                <a:cs typeface="Times New Roman" panose="02020603050405020304" pitchFamily="18" charset="0"/>
              </a:rPr>
              <a:t>@RunWith(SpringRunner.class)</a:t>
            </a:r>
          </a:p>
          <a:p>
            <a:pPr>
              <a:lnSpc>
                <a:spcPts val="2300"/>
              </a:lnSpc>
              <a:defRPr/>
            </a:pPr>
            <a:r>
              <a:rPr lang="zh-CN" altLang="en-US" b="1" dirty="0">
                <a:solidFill>
                  <a:srgbClr val="FF0000"/>
                </a:solidFill>
                <a:latin typeface="Times" pitchFamily="2" charset="0"/>
                <a:cs typeface="Times New Roman" panose="02020603050405020304" pitchFamily="18" charset="0"/>
              </a:rPr>
              <a:t>@SpringBootTest</a:t>
            </a:r>
          </a:p>
          <a:p>
            <a:pPr>
              <a:lnSpc>
                <a:spcPts val="2300"/>
              </a:lnSpc>
              <a:defRPr/>
            </a:pPr>
            <a:r>
              <a:rPr lang="zh-CN" altLang="en-US" b="1" dirty="0">
                <a:latin typeface="Times" pitchFamily="2" charset="0"/>
                <a:cs typeface="Times New Roman" panose="02020603050405020304" pitchFamily="18" charset="0"/>
              </a:rPr>
              <a:t>public class Chapter03ApplicationTests {</a:t>
            </a:r>
          </a:p>
          <a:p>
            <a:pPr>
              <a:lnSpc>
                <a:spcPts val="2300"/>
              </a:lnSpc>
              <a:defRPr/>
            </a:pPr>
            <a:r>
              <a:rPr lang="zh-CN" altLang="en-US" b="1" dirty="0">
                <a:solidFill>
                  <a:srgbClr val="FF0000"/>
                </a:solidFill>
                <a:latin typeface="Times" pitchFamily="2" charset="0"/>
                <a:cs typeface="Times New Roman" panose="02020603050405020304" pitchFamily="18" charset="0"/>
              </a:rPr>
              <a:t>	@Autowired</a:t>
            </a:r>
          </a:p>
          <a:p>
            <a:pPr>
              <a:lnSpc>
                <a:spcPts val="2300"/>
              </a:lnSpc>
              <a:defRPr/>
            </a:pPr>
            <a:r>
              <a:rPr lang="zh-CN" altLang="en-US" b="1" dirty="0">
                <a:latin typeface="Times" pitchFamily="2" charset="0"/>
                <a:cs typeface="Times New Roman" panose="02020603050405020304" pitchFamily="18" charset="0"/>
              </a:rPr>
              <a:t>	private </a:t>
            </a:r>
            <a:r>
              <a:rPr lang="zh-CN" altLang="en-US" b="1" dirty="0">
                <a:solidFill>
                  <a:srgbClr val="FF0000"/>
                </a:solidFill>
                <a:latin typeface="Times" pitchFamily="2" charset="0"/>
                <a:cs typeface="Times New Roman" panose="02020603050405020304" pitchFamily="18" charset="0"/>
              </a:rPr>
              <a:t>CommentMapper</a:t>
            </a:r>
            <a:r>
              <a:rPr lang="zh-CN" altLang="en-US" b="1" dirty="0">
                <a:latin typeface="Times" pitchFamily="2" charset="0"/>
                <a:cs typeface="Times New Roman" panose="02020603050405020304" pitchFamily="18" charset="0"/>
              </a:rPr>
              <a:t> commentMapper;</a:t>
            </a:r>
          </a:p>
          <a:p>
            <a:pPr>
              <a:lnSpc>
                <a:spcPts val="2300"/>
              </a:lnSpc>
              <a:defRPr/>
            </a:pPr>
            <a:r>
              <a:rPr lang="zh-CN" altLang="en-US" b="1" dirty="0">
                <a:solidFill>
                  <a:srgbClr val="FF0000"/>
                </a:solidFill>
                <a:latin typeface="Times" pitchFamily="2" charset="0"/>
                <a:cs typeface="Times New Roman" panose="02020603050405020304" pitchFamily="18" charset="0"/>
              </a:rPr>
              <a:t>	@Test</a:t>
            </a:r>
          </a:p>
          <a:p>
            <a:pPr>
              <a:lnSpc>
                <a:spcPts val="2300"/>
              </a:lnSpc>
              <a:defRPr/>
            </a:pPr>
            <a:r>
              <a:rPr lang="zh-CN" altLang="en-US" b="1" dirty="0">
                <a:latin typeface="Times" pitchFamily="2" charset="0"/>
                <a:cs typeface="Times New Roman" panose="02020603050405020304" pitchFamily="18" charset="0"/>
              </a:rPr>
              <a:t>	public void selectComment() {</a:t>
            </a:r>
          </a:p>
          <a:p>
            <a:pPr>
              <a:lnSpc>
                <a:spcPts val="2300"/>
              </a:lnSpc>
              <a:defRPr/>
            </a:pPr>
            <a:r>
              <a:rPr lang="zh-CN" altLang="en-US" b="1" dirty="0">
                <a:latin typeface="Times" pitchFamily="2" charset="0"/>
                <a:cs typeface="Times New Roman" panose="02020603050405020304" pitchFamily="18" charset="0"/>
              </a:rPr>
              <a:t>		Comment comment = commentMapper.</a:t>
            </a:r>
            <a:r>
              <a:rPr lang="zh-CN" altLang="en-US" b="1" dirty="0">
                <a:solidFill>
                  <a:srgbClr val="FF0000"/>
                </a:solidFill>
                <a:latin typeface="Times" pitchFamily="2" charset="0"/>
                <a:cs typeface="Times New Roman" panose="02020603050405020304" pitchFamily="18" charset="0"/>
              </a:rPr>
              <a:t>findById</a:t>
            </a:r>
            <a:r>
              <a:rPr lang="zh-CN" altLang="en-US" b="1" dirty="0">
                <a:latin typeface="Times" pitchFamily="2" charset="0"/>
                <a:cs typeface="Times New Roman" panose="02020603050405020304" pitchFamily="18" charset="0"/>
              </a:rPr>
              <a:t>(1);</a:t>
            </a:r>
          </a:p>
          <a:p>
            <a:pPr>
              <a:lnSpc>
                <a:spcPts val="2300"/>
              </a:lnSpc>
              <a:defRPr/>
            </a:pPr>
            <a:r>
              <a:rPr lang="zh-CN" altLang="en-US" b="1" dirty="0">
                <a:latin typeface="Times" pitchFamily="2" charset="0"/>
                <a:cs typeface="Times New Roman" panose="02020603050405020304" pitchFamily="18" charset="0"/>
              </a:rPr>
              <a:t>		System.out.println(comment);}}</a:t>
            </a:r>
            <a:endParaRPr lang="zh-CN" altLang="en-US" b="1" dirty="0">
              <a:latin typeface="Times" pitchFamily="2" charset="0"/>
            </a:endParaRPr>
          </a:p>
        </p:txBody>
      </p:sp>
    </p:spTree>
    <p:extLst>
      <p:ext uri="{BB962C8B-B14F-4D97-AF65-F5344CB8AC3E}">
        <p14:creationId xmlns:p14="http://schemas.microsoft.com/office/powerpoint/2010/main" val="12511710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ChangeArrowheads="1"/>
          </p:cNvSpPr>
          <p:nvPr/>
        </p:nvSpPr>
        <p:spPr bwMode="auto">
          <a:xfrm>
            <a:off x="1800226" y="200026"/>
            <a:ext cx="5984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 </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2771" name="矩形 37"/>
          <p:cNvGrpSpPr>
            <a:grpSpLocks/>
          </p:cNvGrpSpPr>
          <p:nvPr/>
        </p:nvGrpSpPr>
        <p:grpSpPr bwMode="auto">
          <a:xfrm>
            <a:off x="1141413" y="1006475"/>
            <a:ext cx="9144001" cy="787400"/>
            <a:chOff x="-112" y="672"/>
            <a:chExt cx="5760" cy="496"/>
          </a:xfrm>
        </p:grpSpPr>
        <p:pic>
          <p:nvPicPr>
            <p:cNvPr id="32777"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277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矩形 39"/>
          <p:cNvSpPr>
            <a:spLocks noChangeArrowheads="1"/>
          </p:cNvSpPr>
          <p:nvPr/>
        </p:nvSpPr>
        <p:spPr bwMode="auto">
          <a:xfrm>
            <a:off x="3179764" y="118268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使用配置文件方式整合 </a:t>
            </a:r>
            <a:r>
              <a:rPr lang="en-US" altLang="zh-CN" sz="2400" b="1">
                <a:solidFill>
                  <a:srgbClr val="1369B2"/>
                </a:solidFill>
                <a:latin typeface="微软雅黑" pitchFamily="34" charset="-122"/>
                <a:ea typeface="微软雅黑" pitchFamily="34" charset="-122"/>
              </a:rPr>
              <a:t>MyBatis</a:t>
            </a:r>
          </a:p>
        </p:txBody>
      </p:sp>
      <p:sp>
        <p:nvSpPr>
          <p:cNvPr id="32774" name="文本框 10"/>
          <p:cNvSpPr txBox="1">
            <a:spLocks noChangeArrowheads="1"/>
          </p:cNvSpPr>
          <p:nvPr/>
        </p:nvSpPr>
        <p:spPr bwMode="auto">
          <a:xfrm>
            <a:off x="2414589" y="3059113"/>
            <a:ext cx="7634287"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Font typeface="Arial" pitchFamily="34" charset="0"/>
              <a:buAutoNum type="arabicPeriod"/>
            </a:pPr>
            <a:r>
              <a:rPr lang="zh-CN" altLang="en-US" sz="2000" dirty="0">
                <a:latin typeface="微软雅黑" pitchFamily="34" charset="-122"/>
                <a:ea typeface="微软雅黑" pitchFamily="34" charset="-122"/>
              </a:rPr>
              <a:t>创建</a:t>
            </a:r>
            <a:r>
              <a:rPr lang="en-US" altLang="zh-CN" sz="2000" dirty="0">
                <a:solidFill>
                  <a:srgbClr val="0070C0"/>
                </a:solidFill>
                <a:latin typeface="微软雅黑" pitchFamily="34" charset="-122"/>
                <a:ea typeface="微软雅黑" pitchFamily="34" charset="-122"/>
              </a:rPr>
              <a:t>Mapper</a:t>
            </a:r>
            <a:r>
              <a:rPr lang="zh-CN" altLang="en-US" sz="2000" dirty="0">
                <a:latin typeface="微软雅黑" pitchFamily="34" charset="-122"/>
                <a:ea typeface="微软雅黑" pitchFamily="34" charset="-122"/>
              </a:rPr>
              <a:t>接口文件：</a:t>
            </a:r>
            <a:r>
              <a:rPr lang="en-US" altLang="zh-CN" sz="2000" dirty="0">
                <a:solidFill>
                  <a:srgbClr val="0070C0"/>
                </a:solidFill>
                <a:latin typeface="微软雅黑" pitchFamily="34" charset="-122"/>
                <a:ea typeface="微软雅黑" pitchFamily="34" charset="-122"/>
              </a:rPr>
              <a:t>@Mapper</a:t>
            </a:r>
          </a:p>
          <a:p>
            <a:pPr>
              <a:lnSpc>
                <a:spcPct val="150000"/>
              </a:lnSpc>
              <a:buFont typeface="Arial" pitchFamily="34" charset="0"/>
              <a:buAutoNum type="arabicPeriod"/>
            </a:pPr>
            <a:r>
              <a:rPr lang="zh-CN" altLang="en-US" sz="2000" dirty="0">
                <a:latin typeface="微软雅黑" pitchFamily="34" charset="-122"/>
                <a:ea typeface="微软雅黑" pitchFamily="34" charset="-122"/>
              </a:rPr>
              <a:t>创建</a:t>
            </a:r>
            <a:r>
              <a:rPr lang="en-US" altLang="zh-CN" sz="2000" dirty="0">
                <a:solidFill>
                  <a:srgbClr val="0070C0"/>
                </a:solidFill>
                <a:latin typeface="微软雅黑" pitchFamily="34" charset="-122"/>
                <a:ea typeface="微软雅黑" pitchFamily="34" charset="-122"/>
              </a:rPr>
              <a:t>XML</a:t>
            </a:r>
            <a:r>
              <a:rPr lang="zh-CN" altLang="en-US" sz="2000" dirty="0">
                <a:latin typeface="微软雅黑" pitchFamily="34" charset="-122"/>
                <a:ea typeface="微软雅黑" pitchFamily="34" charset="-122"/>
              </a:rPr>
              <a:t>映射文件：编写对应的</a:t>
            </a:r>
            <a:r>
              <a:rPr lang="en-US" altLang="zh-CN" sz="2000" dirty="0">
                <a:solidFill>
                  <a:srgbClr val="0070C0"/>
                </a:solidFill>
                <a:latin typeface="微软雅黑" pitchFamily="34" charset="-122"/>
                <a:ea typeface="微软雅黑" pitchFamily="34" charset="-122"/>
              </a:rPr>
              <a:t>SQL</a:t>
            </a:r>
            <a:r>
              <a:rPr lang="zh-CN" altLang="en-US" sz="2000" dirty="0">
                <a:solidFill>
                  <a:srgbClr val="0070C0"/>
                </a:solidFill>
                <a:latin typeface="微软雅黑" pitchFamily="34" charset="-122"/>
                <a:ea typeface="微软雅黑" pitchFamily="34" charset="-122"/>
              </a:rPr>
              <a:t>语句</a:t>
            </a:r>
            <a:endParaRPr lang="en-US" altLang="zh-CN" sz="2000" dirty="0">
              <a:solidFill>
                <a:srgbClr val="0070C0"/>
              </a:solidFill>
              <a:latin typeface="微软雅黑" pitchFamily="34" charset="-122"/>
              <a:ea typeface="微软雅黑" pitchFamily="34" charset="-122"/>
            </a:endParaRPr>
          </a:p>
          <a:p>
            <a:pPr>
              <a:lnSpc>
                <a:spcPct val="150000"/>
              </a:lnSpc>
              <a:buFont typeface="Arial" pitchFamily="34" charset="0"/>
              <a:buAutoNum type="arabicPeriod"/>
            </a:pPr>
            <a:r>
              <a:rPr lang="zh-CN" altLang="en-US" sz="2000" dirty="0">
                <a:latin typeface="微软雅黑" pitchFamily="34" charset="-122"/>
                <a:ea typeface="微软雅黑" pitchFamily="34" charset="-122"/>
              </a:rPr>
              <a:t>在全局文件中配置</a:t>
            </a:r>
            <a:r>
              <a:rPr lang="en-US" altLang="zh-CN" sz="2000" dirty="0">
                <a:latin typeface="微软雅黑" pitchFamily="34" charset="-122"/>
                <a:ea typeface="微软雅黑" pitchFamily="34" charset="-122"/>
              </a:rPr>
              <a:t>XML</a:t>
            </a:r>
            <a:r>
              <a:rPr lang="zh-CN" altLang="en-US" sz="2000" dirty="0">
                <a:latin typeface="微软雅黑" pitchFamily="34" charset="-122"/>
                <a:ea typeface="微软雅黑" pitchFamily="34" charset="-122"/>
              </a:rPr>
              <a:t>映射文件路径以及实体类别名映射路径</a:t>
            </a:r>
            <a:endParaRPr lang="en-US" altLang="zh-CN" sz="2000" dirty="0">
              <a:latin typeface="微软雅黑" pitchFamily="34" charset="-122"/>
              <a:ea typeface="微软雅黑" pitchFamily="34" charset="-122"/>
            </a:endParaRPr>
          </a:p>
          <a:p>
            <a:pPr>
              <a:lnSpc>
                <a:spcPct val="150000"/>
              </a:lnSpc>
              <a:buFont typeface="Arial" pitchFamily="34" charset="0"/>
              <a:buAutoNum type="arabicPeriod"/>
            </a:pPr>
            <a:r>
              <a:rPr lang="zh-CN" altLang="en-US" sz="2000" dirty="0">
                <a:latin typeface="微软雅黑" pitchFamily="34" charset="-122"/>
                <a:ea typeface="微软雅黑" pitchFamily="34" charset="-122"/>
              </a:rPr>
              <a:t>编写测试方法进行接口方法测试及整合测试</a:t>
            </a:r>
          </a:p>
        </p:txBody>
      </p:sp>
      <p:sp>
        <p:nvSpPr>
          <p:cNvPr id="32775" name="文本框 9"/>
          <p:cNvSpPr txBox="1">
            <a:spLocks noChangeArrowheads="1"/>
          </p:cNvSpPr>
          <p:nvPr/>
        </p:nvSpPr>
        <p:spPr bwMode="auto">
          <a:xfrm>
            <a:off x="3179764" y="2076451"/>
            <a:ext cx="1724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zh-CN" altLang="en-US" sz="2400" b="1">
                <a:solidFill>
                  <a:srgbClr val="0070C0"/>
                </a:solidFill>
                <a:latin typeface="微软雅黑" pitchFamily="34" charset="-122"/>
                <a:ea typeface="微软雅黑" pitchFamily="34" charset="-122"/>
              </a:rPr>
              <a:t>整合步骤：</a:t>
            </a:r>
          </a:p>
        </p:txBody>
      </p:sp>
      <p:sp>
        <p:nvSpPr>
          <p:cNvPr id="11" name="AutoShape 112"/>
          <p:cNvSpPr/>
          <p:nvPr/>
        </p:nvSpPr>
        <p:spPr bwMode="auto">
          <a:xfrm>
            <a:off x="2414589" y="2216150"/>
            <a:ext cx="447675" cy="44608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70C0"/>
          </a:solid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2" name="TextBox 1"/>
          <p:cNvSpPr txBox="1"/>
          <p:nvPr/>
        </p:nvSpPr>
        <p:spPr>
          <a:xfrm>
            <a:off x="2503324" y="5383850"/>
            <a:ext cx="6805895" cy="369332"/>
          </a:xfrm>
          <a:prstGeom prst="rect">
            <a:avLst/>
          </a:prstGeom>
          <a:noFill/>
        </p:spPr>
        <p:txBody>
          <a:bodyPr wrap="square" rtlCol="0">
            <a:spAutoFit/>
          </a:bodyPr>
          <a:lstStyle/>
          <a:p>
            <a:r>
              <a:rPr lang="zh-CN" altLang="en-US" dirty="0"/>
              <a:t>参考视频：</a:t>
            </a:r>
            <a:r>
              <a:rPr lang="en-US" altLang="zh-CN" dirty="0"/>
              <a:t>3.4. </a:t>
            </a:r>
            <a:r>
              <a:rPr lang="en-US" altLang="zh-CN" dirty="0" err="1"/>
              <a:t>mybatisxml</a:t>
            </a:r>
            <a:r>
              <a:rPr lang="zh-CN" altLang="en-US" dirty="0"/>
              <a:t>配置方式</a:t>
            </a:r>
            <a:r>
              <a:rPr lang="en-US" altLang="zh-CN" dirty="0"/>
              <a:t>.mp4</a:t>
            </a:r>
            <a:endParaRPr lang="zh-CN" altLang="en-US" dirty="0"/>
          </a:p>
        </p:txBody>
      </p:sp>
    </p:spTree>
    <p:extLst>
      <p:ext uri="{BB962C8B-B14F-4D97-AF65-F5344CB8AC3E}">
        <p14:creationId xmlns:p14="http://schemas.microsoft.com/office/powerpoint/2010/main" val="378294083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346326" y="2733676"/>
            <a:ext cx="7065963" cy="24987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3795" name="标题 1"/>
          <p:cNvSpPr>
            <a:spLocks noChangeArrowheads="1"/>
          </p:cNvSpPr>
          <p:nvPr/>
        </p:nvSpPr>
        <p:spPr bwMode="auto">
          <a:xfrm>
            <a:off x="1800226" y="200026"/>
            <a:ext cx="5984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 </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3796" name="矩形 37"/>
          <p:cNvGrpSpPr>
            <a:grpSpLocks/>
          </p:cNvGrpSpPr>
          <p:nvPr/>
        </p:nvGrpSpPr>
        <p:grpSpPr bwMode="auto">
          <a:xfrm>
            <a:off x="1141413" y="1006475"/>
            <a:ext cx="9144001" cy="787400"/>
            <a:chOff x="-112" y="672"/>
            <a:chExt cx="5760" cy="496"/>
          </a:xfrm>
        </p:grpSpPr>
        <p:pic>
          <p:nvPicPr>
            <p:cNvPr id="33801"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2"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3797"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矩形 39"/>
          <p:cNvSpPr>
            <a:spLocks noChangeArrowheads="1"/>
          </p:cNvSpPr>
          <p:nvPr/>
        </p:nvSpPr>
        <p:spPr bwMode="auto">
          <a:xfrm>
            <a:off x="3179764" y="118268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使用配置文件方式整合 </a:t>
            </a:r>
            <a:r>
              <a:rPr lang="en-US" altLang="zh-CN" sz="2400" b="1">
                <a:solidFill>
                  <a:srgbClr val="1369B2"/>
                </a:solidFill>
                <a:latin typeface="微软雅黑" pitchFamily="34" charset="-122"/>
                <a:ea typeface="微软雅黑" pitchFamily="34" charset="-122"/>
              </a:rPr>
              <a:t>MyBatis</a:t>
            </a:r>
          </a:p>
        </p:txBody>
      </p:sp>
      <p:sp>
        <p:nvSpPr>
          <p:cNvPr id="33799" name="文本框 9"/>
          <p:cNvSpPr txBox="1">
            <a:spLocks noChangeArrowheads="1"/>
          </p:cNvSpPr>
          <p:nvPr/>
        </p:nvSpPr>
        <p:spPr bwMode="auto">
          <a:xfrm>
            <a:off x="2144714" y="1939926"/>
            <a:ext cx="39512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①</a:t>
            </a:r>
            <a:r>
              <a:rPr lang="zh-CN" altLang="en-US" sz="2400" b="1">
                <a:solidFill>
                  <a:srgbClr val="0070C0"/>
                </a:solidFill>
                <a:latin typeface="微软雅黑" pitchFamily="34" charset="-122"/>
                <a:ea typeface="微软雅黑" pitchFamily="34" charset="-122"/>
              </a:rPr>
              <a:t> 创建</a:t>
            </a:r>
            <a:r>
              <a:rPr lang="en-US" altLang="zh-CN" sz="2400" b="1">
                <a:solidFill>
                  <a:srgbClr val="0070C0"/>
                </a:solidFill>
                <a:latin typeface="微软雅黑" pitchFamily="34" charset="-122"/>
                <a:ea typeface="微软雅黑" pitchFamily="34" charset="-122"/>
              </a:rPr>
              <a:t>Mapper</a:t>
            </a:r>
            <a:r>
              <a:rPr lang="zh-CN" altLang="en-US" sz="2400" b="1">
                <a:solidFill>
                  <a:srgbClr val="0070C0"/>
                </a:solidFill>
                <a:latin typeface="微软雅黑" pitchFamily="34" charset="-122"/>
                <a:ea typeface="微软雅黑" pitchFamily="34" charset="-122"/>
              </a:rPr>
              <a:t>接口文件：</a:t>
            </a:r>
          </a:p>
        </p:txBody>
      </p:sp>
      <p:sp>
        <p:nvSpPr>
          <p:cNvPr id="33800" name="矩形 1"/>
          <p:cNvSpPr>
            <a:spLocks noChangeArrowheads="1"/>
          </p:cNvSpPr>
          <p:nvPr/>
        </p:nvSpPr>
        <p:spPr bwMode="auto">
          <a:xfrm>
            <a:off x="2779713" y="2851150"/>
            <a:ext cx="749935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a:solidFill>
                  <a:srgbClr val="FF0000"/>
                </a:solidFill>
                <a:latin typeface="Times" pitchFamily="2" charset="0"/>
                <a:cs typeface="Times New Roman" pitchFamily="18" charset="0"/>
              </a:rPr>
              <a:t>@Mapper</a:t>
            </a:r>
          </a:p>
          <a:p>
            <a:pPr>
              <a:lnSpc>
                <a:spcPct val="150000"/>
              </a:lnSpc>
            </a:pPr>
            <a:r>
              <a:rPr lang="zh-CN" altLang="en-US" b="1">
                <a:latin typeface="Times" pitchFamily="2" charset="0"/>
                <a:cs typeface="Times New Roman" pitchFamily="18" charset="0"/>
              </a:rPr>
              <a:t>public interface ArticleMapper {</a:t>
            </a:r>
          </a:p>
          <a:p>
            <a:pPr>
              <a:lnSpc>
                <a:spcPct val="150000"/>
              </a:lnSpc>
            </a:pPr>
            <a:r>
              <a:rPr lang="zh-CN" altLang="en-US" b="1">
                <a:latin typeface="Times" pitchFamily="2" charset="0"/>
                <a:cs typeface="Times New Roman" pitchFamily="18" charset="0"/>
              </a:rPr>
              <a:t>    public Article selectArticle(Integer id);</a:t>
            </a:r>
          </a:p>
          <a:p>
            <a:pPr>
              <a:lnSpc>
                <a:spcPct val="150000"/>
              </a:lnSpc>
            </a:pPr>
            <a:r>
              <a:rPr lang="zh-CN" altLang="en-US" b="1">
                <a:latin typeface="Times" pitchFamily="2" charset="0"/>
                <a:cs typeface="Times New Roman" pitchFamily="18" charset="0"/>
              </a:rPr>
              <a:t>    public int updateArticle(Article article);</a:t>
            </a:r>
          </a:p>
          <a:p>
            <a:pPr>
              <a:lnSpc>
                <a:spcPct val="150000"/>
              </a:lnSpc>
            </a:pPr>
            <a:r>
              <a:rPr lang="zh-CN" altLang="en-US" b="1">
                <a:latin typeface="Times" pitchFamily="2" charset="0"/>
                <a:cs typeface="Times New Roman" pitchFamily="18" charset="0"/>
              </a:rPr>
              <a:t>}</a:t>
            </a:r>
          </a:p>
        </p:txBody>
      </p:sp>
    </p:spTree>
    <p:extLst>
      <p:ext uri="{BB962C8B-B14F-4D97-AF65-F5344CB8AC3E}">
        <p14:creationId xmlns:p14="http://schemas.microsoft.com/office/powerpoint/2010/main" val="225816243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
          <p:cNvSpPr/>
          <p:nvPr/>
        </p:nvSpPr>
        <p:spPr>
          <a:xfrm>
            <a:off x="2317751" y="4087814"/>
            <a:ext cx="7345363" cy="21177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2" name="流程图: 过程 1"/>
          <p:cNvSpPr/>
          <p:nvPr/>
        </p:nvSpPr>
        <p:spPr>
          <a:xfrm>
            <a:off x="2317751" y="2724151"/>
            <a:ext cx="7345363" cy="766763"/>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4820" name="标题 1"/>
          <p:cNvSpPr>
            <a:spLocks noChangeArrowheads="1"/>
          </p:cNvSpPr>
          <p:nvPr/>
        </p:nvSpPr>
        <p:spPr bwMode="auto">
          <a:xfrm>
            <a:off x="1800226" y="200026"/>
            <a:ext cx="5984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 </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4821" name="矩形 37"/>
          <p:cNvGrpSpPr>
            <a:grpSpLocks/>
          </p:cNvGrpSpPr>
          <p:nvPr/>
        </p:nvGrpSpPr>
        <p:grpSpPr bwMode="auto">
          <a:xfrm>
            <a:off x="1141413" y="1006475"/>
            <a:ext cx="9144001" cy="787400"/>
            <a:chOff x="-112" y="672"/>
            <a:chExt cx="5760" cy="496"/>
          </a:xfrm>
        </p:grpSpPr>
        <p:pic>
          <p:nvPicPr>
            <p:cNvPr id="34828"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9"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482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矩形 39"/>
          <p:cNvSpPr>
            <a:spLocks noChangeArrowheads="1"/>
          </p:cNvSpPr>
          <p:nvPr/>
        </p:nvSpPr>
        <p:spPr bwMode="auto">
          <a:xfrm>
            <a:off x="3179764" y="118268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使用配置文件方式整合 </a:t>
            </a:r>
            <a:r>
              <a:rPr lang="en-US" altLang="zh-CN" sz="2400" b="1">
                <a:solidFill>
                  <a:srgbClr val="1369B2"/>
                </a:solidFill>
                <a:latin typeface="微软雅黑" pitchFamily="34" charset="-122"/>
                <a:ea typeface="微软雅黑" pitchFamily="34" charset="-122"/>
              </a:rPr>
              <a:t>MyBatis</a:t>
            </a:r>
          </a:p>
        </p:txBody>
      </p:sp>
      <p:sp>
        <p:nvSpPr>
          <p:cNvPr id="34824" name="文本框 9"/>
          <p:cNvSpPr txBox="1">
            <a:spLocks noChangeArrowheads="1"/>
          </p:cNvSpPr>
          <p:nvPr/>
        </p:nvSpPr>
        <p:spPr bwMode="auto">
          <a:xfrm>
            <a:off x="2116139" y="1928814"/>
            <a:ext cx="5997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创建</a:t>
            </a:r>
            <a:r>
              <a:rPr lang="en-US" altLang="zh-CN" sz="2400" b="1">
                <a:solidFill>
                  <a:srgbClr val="0070C0"/>
                </a:solidFill>
                <a:latin typeface="微软雅黑" pitchFamily="34" charset="-122"/>
                <a:ea typeface="微软雅黑" pitchFamily="34" charset="-122"/>
              </a:rPr>
              <a:t>XML</a:t>
            </a:r>
            <a:r>
              <a:rPr lang="zh-CN" altLang="en-US" sz="2400" b="1">
                <a:solidFill>
                  <a:srgbClr val="0070C0"/>
                </a:solidFill>
                <a:latin typeface="微软雅黑" pitchFamily="34" charset="-122"/>
                <a:ea typeface="微软雅黑" pitchFamily="34" charset="-122"/>
              </a:rPr>
              <a:t>映射文件</a:t>
            </a:r>
            <a:r>
              <a:rPr lang="en-US" altLang="zh-CN" sz="2400" b="1">
                <a:solidFill>
                  <a:srgbClr val="0070C0"/>
                </a:solidFill>
                <a:latin typeface="微软雅黑" pitchFamily="34" charset="-122"/>
                <a:ea typeface="微软雅黑" pitchFamily="34" charset="-122"/>
              </a:rPr>
              <a:t>ArticleMapper.xml</a:t>
            </a:r>
            <a:endParaRPr lang="zh-CN" altLang="en-US" sz="2400" b="1">
              <a:solidFill>
                <a:srgbClr val="0070C0"/>
              </a:solidFill>
              <a:latin typeface="微软雅黑" pitchFamily="34" charset="-122"/>
              <a:ea typeface="微软雅黑" pitchFamily="34" charset="-122"/>
            </a:endParaRPr>
          </a:p>
        </p:txBody>
      </p:sp>
      <p:sp>
        <p:nvSpPr>
          <p:cNvPr id="34825" name="矩形 1"/>
          <p:cNvSpPr>
            <a:spLocks noChangeArrowheads="1"/>
          </p:cNvSpPr>
          <p:nvPr/>
        </p:nvSpPr>
        <p:spPr bwMode="auto">
          <a:xfrm>
            <a:off x="2374900" y="2790825"/>
            <a:ext cx="7499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b="1">
                <a:latin typeface="Times" pitchFamily="2" charset="0"/>
                <a:cs typeface="Times New Roman" pitchFamily="18" charset="0"/>
              </a:rPr>
              <a:t>&lt;mapper namespace="com.itheima.mapper.ArticleMapper"&gt;</a:t>
            </a:r>
            <a:endParaRPr lang="zh-CN" altLang="zh-CN" sz="2000" b="1">
              <a:latin typeface="Times" pitchFamily="2" charset="0"/>
              <a:cs typeface="Times New Roman" pitchFamily="18" charset="0"/>
            </a:endParaRPr>
          </a:p>
        </p:txBody>
      </p:sp>
      <p:sp>
        <p:nvSpPr>
          <p:cNvPr id="34826" name="矩形 12"/>
          <p:cNvSpPr>
            <a:spLocks noChangeArrowheads="1"/>
          </p:cNvSpPr>
          <p:nvPr/>
        </p:nvSpPr>
        <p:spPr bwMode="auto">
          <a:xfrm>
            <a:off x="2317750" y="3602039"/>
            <a:ext cx="1339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查询操作：</a:t>
            </a:r>
            <a:endParaRPr lang="zh-CN" altLang="en-US"/>
          </a:p>
        </p:txBody>
      </p:sp>
      <p:sp>
        <p:nvSpPr>
          <p:cNvPr id="34827" name="矩形 5"/>
          <p:cNvSpPr>
            <a:spLocks noChangeArrowheads="1"/>
          </p:cNvSpPr>
          <p:nvPr/>
        </p:nvSpPr>
        <p:spPr bwMode="auto">
          <a:xfrm>
            <a:off x="2309813" y="4184650"/>
            <a:ext cx="73533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000" b="1">
                <a:latin typeface="Times" pitchFamily="2" charset="0"/>
                <a:cs typeface="Times New Roman" pitchFamily="18" charset="0"/>
              </a:rPr>
              <a:t> &lt;select id="selectArticle" resultMap="articleWithComment"&gt;</a:t>
            </a:r>
            <a:endParaRPr lang="zh-CN" altLang="zh-CN" sz="2000" b="1">
              <a:latin typeface="Times" pitchFamily="2" charset="0"/>
              <a:cs typeface="Times New Roman" pitchFamily="18" charset="0"/>
            </a:endParaRPr>
          </a:p>
          <a:p>
            <a:pPr>
              <a:lnSpc>
                <a:spcPct val="120000"/>
              </a:lnSpc>
            </a:pPr>
            <a:r>
              <a:rPr lang="en-US" altLang="zh-CN" sz="2000" b="1">
                <a:latin typeface="Times" pitchFamily="2" charset="0"/>
                <a:cs typeface="Times New Roman" pitchFamily="18" charset="0"/>
              </a:rPr>
              <a:t>       SELECT a.*,c.id c_id,c.content c_content,c.author</a:t>
            </a:r>
            <a:endParaRPr lang="zh-CN" altLang="zh-CN" sz="2000" b="1">
              <a:latin typeface="Times" pitchFamily="2" charset="0"/>
              <a:cs typeface="Times New Roman" pitchFamily="18" charset="0"/>
            </a:endParaRPr>
          </a:p>
          <a:p>
            <a:pPr>
              <a:lnSpc>
                <a:spcPct val="120000"/>
              </a:lnSpc>
            </a:pPr>
            <a:r>
              <a:rPr lang="en-US" altLang="zh-CN" sz="2000" b="1">
                <a:latin typeface="Times" pitchFamily="2" charset="0"/>
                <a:cs typeface="Times New Roman" pitchFamily="18" charset="0"/>
              </a:rPr>
              <a:t>       FROM t_article a,t_comment c</a:t>
            </a:r>
            <a:endParaRPr lang="zh-CN" altLang="zh-CN" sz="2000" b="1">
              <a:latin typeface="Times" pitchFamily="2" charset="0"/>
              <a:cs typeface="Times New Roman" pitchFamily="18" charset="0"/>
            </a:endParaRPr>
          </a:p>
          <a:p>
            <a:pPr>
              <a:lnSpc>
                <a:spcPct val="120000"/>
              </a:lnSpc>
            </a:pPr>
            <a:r>
              <a:rPr lang="en-US" altLang="zh-CN" sz="2000" b="1">
                <a:latin typeface="Times" pitchFamily="2" charset="0"/>
                <a:cs typeface="Times New Roman" pitchFamily="18" charset="0"/>
              </a:rPr>
              <a:t>       WHERE a.id=c.a_id AND a.id = #{id}</a:t>
            </a:r>
            <a:endParaRPr lang="zh-CN" altLang="zh-CN" sz="2000" b="1">
              <a:latin typeface="Times" pitchFamily="2" charset="0"/>
              <a:cs typeface="Times New Roman" pitchFamily="18" charset="0"/>
            </a:endParaRPr>
          </a:p>
          <a:p>
            <a:pPr>
              <a:lnSpc>
                <a:spcPct val="120000"/>
              </a:lnSpc>
            </a:pPr>
            <a:r>
              <a:rPr lang="en-US" altLang="zh-CN" sz="2000" b="1">
                <a:latin typeface="Times" pitchFamily="2" charset="0"/>
                <a:cs typeface="Times New Roman" pitchFamily="18" charset="0"/>
              </a:rPr>
              <a:t>    &lt;/select&gt;</a:t>
            </a:r>
            <a:endParaRPr lang="zh-CN" altLang="en-US" sz="2000" b="1">
              <a:latin typeface="Times" pitchFamily="2" charset="0"/>
              <a:cs typeface="Times New Roman" pitchFamily="18" charset="0"/>
            </a:endParaRPr>
          </a:p>
        </p:txBody>
      </p:sp>
    </p:spTree>
    <p:extLst>
      <p:ext uri="{BB962C8B-B14F-4D97-AF65-F5344CB8AC3E}">
        <p14:creationId xmlns:p14="http://schemas.microsoft.com/office/powerpoint/2010/main" val="393587677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
          <p:cNvSpPr/>
          <p:nvPr/>
        </p:nvSpPr>
        <p:spPr>
          <a:xfrm>
            <a:off x="2324101" y="2992439"/>
            <a:ext cx="7345363" cy="3449637"/>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5843" name="标题 1"/>
          <p:cNvSpPr>
            <a:spLocks noChangeArrowheads="1"/>
          </p:cNvSpPr>
          <p:nvPr/>
        </p:nvSpPr>
        <p:spPr bwMode="auto">
          <a:xfrm>
            <a:off x="1800226" y="200026"/>
            <a:ext cx="5984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 </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5844" name="矩形 37"/>
          <p:cNvGrpSpPr>
            <a:grpSpLocks/>
          </p:cNvGrpSpPr>
          <p:nvPr/>
        </p:nvGrpSpPr>
        <p:grpSpPr bwMode="auto">
          <a:xfrm>
            <a:off x="1141413" y="1006475"/>
            <a:ext cx="9144001" cy="787400"/>
            <a:chOff x="-112" y="672"/>
            <a:chExt cx="5760" cy="496"/>
          </a:xfrm>
        </p:grpSpPr>
        <p:pic>
          <p:nvPicPr>
            <p:cNvPr id="35850"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5845"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矩形 39"/>
          <p:cNvSpPr>
            <a:spLocks noChangeArrowheads="1"/>
          </p:cNvSpPr>
          <p:nvPr/>
        </p:nvSpPr>
        <p:spPr bwMode="auto">
          <a:xfrm>
            <a:off x="3179764" y="118268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使用配置文件方式整合 </a:t>
            </a:r>
            <a:r>
              <a:rPr lang="en-US" altLang="zh-CN" sz="2400" b="1">
                <a:solidFill>
                  <a:srgbClr val="1369B2"/>
                </a:solidFill>
                <a:latin typeface="微软雅黑" pitchFamily="34" charset="-122"/>
                <a:ea typeface="微软雅黑" pitchFamily="34" charset="-122"/>
              </a:rPr>
              <a:t>MyBatis</a:t>
            </a:r>
          </a:p>
        </p:txBody>
      </p:sp>
      <p:sp>
        <p:nvSpPr>
          <p:cNvPr id="35847" name="文本框 9"/>
          <p:cNvSpPr txBox="1">
            <a:spLocks noChangeArrowheads="1"/>
          </p:cNvSpPr>
          <p:nvPr/>
        </p:nvSpPr>
        <p:spPr bwMode="auto">
          <a:xfrm>
            <a:off x="2116139" y="1928814"/>
            <a:ext cx="5997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创建</a:t>
            </a:r>
            <a:r>
              <a:rPr lang="en-US" altLang="zh-CN" sz="2400" b="1">
                <a:solidFill>
                  <a:srgbClr val="0070C0"/>
                </a:solidFill>
                <a:latin typeface="微软雅黑" pitchFamily="34" charset="-122"/>
                <a:ea typeface="微软雅黑" pitchFamily="34" charset="-122"/>
              </a:rPr>
              <a:t>XML</a:t>
            </a:r>
            <a:r>
              <a:rPr lang="zh-CN" altLang="en-US" sz="2400" b="1">
                <a:solidFill>
                  <a:srgbClr val="0070C0"/>
                </a:solidFill>
                <a:latin typeface="微软雅黑" pitchFamily="34" charset="-122"/>
                <a:ea typeface="微软雅黑" pitchFamily="34" charset="-122"/>
              </a:rPr>
              <a:t>映射文件</a:t>
            </a:r>
            <a:r>
              <a:rPr lang="en-US" altLang="zh-CN" sz="2400" b="1">
                <a:solidFill>
                  <a:srgbClr val="0070C0"/>
                </a:solidFill>
                <a:latin typeface="微软雅黑" pitchFamily="34" charset="-122"/>
                <a:ea typeface="微软雅黑" pitchFamily="34" charset="-122"/>
              </a:rPr>
              <a:t>ArticleMapper.xml</a:t>
            </a:r>
            <a:endParaRPr lang="zh-CN" altLang="en-US" sz="2400" b="1">
              <a:solidFill>
                <a:srgbClr val="0070C0"/>
              </a:solidFill>
              <a:latin typeface="微软雅黑" pitchFamily="34" charset="-122"/>
              <a:ea typeface="微软雅黑" pitchFamily="34" charset="-122"/>
            </a:endParaRPr>
          </a:p>
        </p:txBody>
      </p:sp>
      <p:sp>
        <p:nvSpPr>
          <p:cNvPr id="35848" name="矩形 12"/>
          <p:cNvSpPr>
            <a:spLocks noChangeArrowheads="1"/>
          </p:cNvSpPr>
          <p:nvPr/>
        </p:nvSpPr>
        <p:spPr bwMode="auto">
          <a:xfrm>
            <a:off x="2316163" y="2590800"/>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更新操作：</a:t>
            </a:r>
            <a:endParaRPr lang="zh-CN" altLang="en-US"/>
          </a:p>
        </p:txBody>
      </p:sp>
      <p:sp>
        <p:nvSpPr>
          <p:cNvPr id="35849" name="矩形 5"/>
          <p:cNvSpPr>
            <a:spLocks noChangeArrowheads="1"/>
          </p:cNvSpPr>
          <p:nvPr/>
        </p:nvSpPr>
        <p:spPr bwMode="auto">
          <a:xfrm>
            <a:off x="2473326" y="2992438"/>
            <a:ext cx="70834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latin typeface="Times" pitchFamily="2" charset="0"/>
              </a:rPr>
              <a:t>&lt;update id="updateArticle" parameterType="Article" &gt;</a:t>
            </a:r>
            <a:endParaRPr lang="zh-CN" altLang="zh-CN" b="1">
              <a:latin typeface="Times" pitchFamily="2" charset="0"/>
            </a:endParaRPr>
          </a:p>
          <a:p>
            <a:r>
              <a:rPr lang="en-US" altLang="zh-CN" b="1">
                <a:latin typeface="Times" pitchFamily="2" charset="0"/>
              </a:rPr>
              <a:t>        UPDATE t_article</a:t>
            </a:r>
            <a:endParaRPr lang="zh-CN" altLang="zh-CN" b="1">
              <a:latin typeface="Times" pitchFamily="2" charset="0"/>
            </a:endParaRPr>
          </a:p>
          <a:p>
            <a:r>
              <a:rPr lang="en-US" altLang="zh-CN" b="1">
                <a:latin typeface="Times" pitchFamily="2" charset="0"/>
              </a:rPr>
              <a:t>        &lt;set&gt;</a:t>
            </a:r>
            <a:endParaRPr lang="zh-CN" altLang="zh-CN" b="1">
              <a:latin typeface="Times" pitchFamily="2" charset="0"/>
            </a:endParaRPr>
          </a:p>
          <a:p>
            <a:r>
              <a:rPr lang="en-US" altLang="zh-CN" b="1">
                <a:latin typeface="Times" pitchFamily="2" charset="0"/>
              </a:rPr>
              <a:t>            &lt;if test="title !=null and title !=''"&gt;</a:t>
            </a:r>
            <a:endParaRPr lang="zh-CN" altLang="zh-CN" b="1">
              <a:latin typeface="Times" pitchFamily="2" charset="0"/>
            </a:endParaRPr>
          </a:p>
          <a:p>
            <a:r>
              <a:rPr lang="en-US" altLang="zh-CN" b="1">
                <a:latin typeface="Times" pitchFamily="2" charset="0"/>
              </a:rPr>
              <a:t>                title=#{title},</a:t>
            </a:r>
            <a:endParaRPr lang="zh-CN" altLang="zh-CN" b="1">
              <a:latin typeface="Times" pitchFamily="2" charset="0"/>
            </a:endParaRPr>
          </a:p>
          <a:p>
            <a:r>
              <a:rPr lang="en-US" altLang="zh-CN" b="1">
                <a:latin typeface="Times" pitchFamily="2" charset="0"/>
              </a:rPr>
              <a:t>            &lt;/if&gt;</a:t>
            </a:r>
            <a:endParaRPr lang="zh-CN" altLang="zh-CN" b="1">
              <a:latin typeface="Times" pitchFamily="2" charset="0"/>
            </a:endParaRPr>
          </a:p>
          <a:p>
            <a:r>
              <a:rPr lang="en-US" altLang="zh-CN" b="1">
                <a:latin typeface="Times" pitchFamily="2" charset="0"/>
              </a:rPr>
              <a:t>            &lt;if test="content !=null and content !=''"&gt;</a:t>
            </a:r>
            <a:endParaRPr lang="zh-CN" altLang="zh-CN" b="1">
              <a:latin typeface="Times" pitchFamily="2" charset="0"/>
            </a:endParaRPr>
          </a:p>
          <a:p>
            <a:r>
              <a:rPr lang="en-US" altLang="zh-CN" b="1">
                <a:latin typeface="Times" pitchFamily="2" charset="0"/>
              </a:rPr>
              <a:t>                content=#{content}</a:t>
            </a:r>
            <a:endParaRPr lang="zh-CN" altLang="zh-CN" b="1">
              <a:latin typeface="Times" pitchFamily="2" charset="0"/>
            </a:endParaRPr>
          </a:p>
          <a:p>
            <a:r>
              <a:rPr lang="en-US" altLang="zh-CN" b="1">
                <a:latin typeface="Times" pitchFamily="2" charset="0"/>
              </a:rPr>
              <a:t>            &lt;/if&gt;</a:t>
            </a:r>
            <a:endParaRPr lang="zh-CN" altLang="zh-CN" b="1">
              <a:latin typeface="Times" pitchFamily="2" charset="0"/>
            </a:endParaRPr>
          </a:p>
          <a:p>
            <a:r>
              <a:rPr lang="en-US" altLang="zh-CN" b="1">
                <a:latin typeface="Times" pitchFamily="2" charset="0"/>
              </a:rPr>
              <a:t>        &lt;/set&gt;</a:t>
            </a:r>
            <a:endParaRPr lang="zh-CN" altLang="zh-CN" b="1">
              <a:latin typeface="Times" pitchFamily="2" charset="0"/>
            </a:endParaRPr>
          </a:p>
          <a:p>
            <a:r>
              <a:rPr lang="en-US" altLang="zh-CN" b="1">
                <a:latin typeface="Times" pitchFamily="2" charset="0"/>
              </a:rPr>
              <a:t>        WHERE id=#{id}</a:t>
            </a:r>
            <a:endParaRPr lang="zh-CN" altLang="zh-CN" b="1">
              <a:latin typeface="Times" pitchFamily="2" charset="0"/>
            </a:endParaRPr>
          </a:p>
          <a:p>
            <a:r>
              <a:rPr lang="en-US" altLang="zh-CN" b="1">
                <a:latin typeface="Times" pitchFamily="2" charset="0"/>
              </a:rPr>
              <a:t>    &lt;/update&gt;</a:t>
            </a:r>
            <a:endParaRPr lang="zh-CN" altLang="zh-CN" b="1">
              <a:latin typeface="Times" pitchFamily="2" charset="0"/>
            </a:endParaRPr>
          </a:p>
        </p:txBody>
      </p:sp>
    </p:spTree>
    <p:extLst>
      <p:ext uri="{BB962C8B-B14F-4D97-AF65-F5344CB8AC3E}">
        <p14:creationId xmlns:p14="http://schemas.microsoft.com/office/powerpoint/2010/main" val="233891024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
          <p:cNvSpPr/>
          <p:nvPr/>
        </p:nvSpPr>
        <p:spPr>
          <a:xfrm>
            <a:off x="2324101" y="2992439"/>
            <a:ext cx="7345363" cy="3449637"/>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6867" name="标题 1"/>
          <p:cNvSpPr>
            <a:spLocks noChangeArrowheads="1"/>
          </p:cNvSpPr>
          <p:nvPr/>
        </p:nvSpPr>
        <p:spPr bwMode="auto">
          <a:xfrm>
            <a:off x="1800226" y="200026"/>
            <a:ext cx="5984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 </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6868" name="矩形 37"/>
          <p:cNvGrpSpPr>
            <a:grpSpLocks/>
          </p:cNvGrpSpPr>
          <p:nvPr/>
        </p:nvGrpSpPr>
        <p:grpSpPr bwMode="auto">
          <a:xfrm>
            <a:off x="1141413" y="1006475"/>
            <a:ext cx="9144001" cy="787400"/>
            <a:chOff x="-112" y="672"/>
            <a:chExt cx="5760" cy="496"/>
          </a:xfrm>
        </p:grpSpPr>
        <p:pic>
          <p:nvPicPr>
            <p:cNvPr id="36874"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686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矩形 39"/>
          <p:cNvSpPr>
            <a:spLocks noChangeArrowheads="1"/>
          </p:cNvSpPr>
          <p:nvPr/>
        </p:nvSpPr>
        <p:spPr bwMode="auto">
          <a:xfrm>
            <a:off x="3179764" y="118268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使用配置文件方式整合 </a:t>
            </a:r>
            <a:r>
              <a:rPr lang="en-US" altLang="zh-CN" sz="2400" b="1">
                <a:solidFill>
                  <a:srgbClr val="1369B2"/>
                </a:solidFill>
                <a:latin typeface="微软雅黑" pitchFamily="34" charset="-122"/>
                <a:ea typeface="微软雅黑" pitchFamily="34" charset="-122"/>
              </a:rPr>
              <a:t>MyBatis</a:t>
            </a:r>
          </a:p>
        </p:txBody>
      </p:sp>
      <p:sp>
        <p:nvSpPr>
          <p:cNvPr id="36871" name="文本框 9"/>
          <p:cNvSpPr txBox="1">
            <a:spLocks noChangeArrowheads="1"/>
          </p:cNvSpPr>
          <p:nvPr/>
        </p:nvSpPr>
        <p:spPr bwMode="auto">
          <a:xfrm>
            <a:off x="2116139" y="1928814"/>
            <a:ext cx="5997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创建</a:t>
            </a:r>
            <a:r>
              <a:rPr lang="en-US" altLang="zh-CN" sz="2400" b="1">
                <a:solidFill>
                  <a:srgbClr val="0070C0"/>
                </a:solidFill>
                <a:latin typeface="微软雅黑" pitchFamily="34" charset="-122"/>
                <a:ea typeface="微软雅黑" pitchFamily="34" charset="-122"/>
              </a:rPr>
              <a:t>XML</a:t>
            </a:r>
            <a:r>
              <a:rPr lang="zh-CN" altLang="en-US" sz="2400" b="1">
                <a:solidFill>
                  <a:srgbClr val="0070C0"/>
                </a:solidFill>
                <a:latin typeface="微软雅黑" pitchFamily="34" charset="-122"/>
                <a:ea typeface="微软雅黑" pitchFamily="34" charset="-122"/>
              </a:rPr>
              <a:t>映射文件</a:t>
            </a:r>
            <a:r>
              <a:rPr lang="en-US" altLang="zh-CN" sz="2400" b="1">
                <a:solidFill>
                  <a:srgbClr val="0070C0"/>
                </a:solidFill>
                <a:latin typeface="微软雅黑" pitchFamily="34" charset="-122"/>
                <a:ea typeface="微软雅黑" pitchFamily="34" charset="-122"/>
              </a:rPr>
              <a:t>ArticleMapper.xml</a:t>
            </a:r>
            <a:endParaRPr lang="zh-CN" altLang="en-US" sz="2400" b="1">
              <a:solidFill>
                <a:srgbClr val="0070C0"/>
              </a:solidFill>
              <a:latin typeface="微软雅黑" pitchFamily="34" charset="-122"/>
              <a:ea typeface="微软雅黑" pitchFamily="34" charset="-122"/>
            </a:endParaRPr>
          </a:p>
        </p:txBody>
      </p:sp>
      <p:sp>
        <p:nvSpPr>
          <p:cNvPr id="36872" name="矩形 12"/>
          <p:cNvSpPr>
            <a:spLocks noChangeArrowheads="1"/>
          </p:cNvSpPr>
          <p:nvPr/>
        </p:nvSpPr>
        <p:spPr bwMode="auto">
          <a:xfrm>
            <a:off x="2316164" y="25908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微软雅黑" pitchFamily="34" charset="-122"/>
                <a:ea typeface="微软雅黑" pitchFamily="34" charset="-122"/>
              </a:rPr>
              <a:t>结果集：</a:t>
            </a:r>
            <a:endParaRPr lang="zh-CN" altLang="en-US"/>
          </a:p>
        </p:txBody>
      </p:sp>
      <p:sp>
        <p:nvSpPr>
          <p:cNvPr id="36873" name="矩形 5"/>
          <p:cNvSpPr>
            <a:spLocks noChangeArrowheads="1"/>
          </p:cNvSpPr>
          <p:nvPr/>
        </p:nvSpPr>
        <p:spPr bwMode="auto">
          <a:xfrm>
            <a:off x="2473326" y="2992438"/>
            <a:ext cx="7083425"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b="1">
                <a:latin typeface="Times" pitchFamily="2" charset="0"/>
              </a:rPr>
              <a:t>&lt;resultMap id="articleWithComment" type="Article"&gt;</a:t>
            </a:r>
            <a:endParaRPr lang="zh-CN" altLang="zh-CN" b="1">
              <a:latin typeface="Times" pitchFamily="2" charset="0"/>
            </a:endParaRPr>
          </a:p>
          <a:p>
            <a:pPr>
              <a:lnSpc>
                <a:spcPct val="120000"/>
              </a:lnSpc>
            </a:pPr>
            <a:r>
              <a:rPr lang="en-US" altLang="zh-CN" b="1">
                <a:latin typeface="Times" pitchFamily="2" charset="0"/>
              </a:rPr>
              <a:t>        &lt;id property="id" column="id" /&gt;</a:t>
            </a:r>
            <a:endParaRPr lang="zh-CN" altLang="zh-CN" b="1">
              <a:latin typeface="Times" pitchFamily="2" charset="0"/>
            </a:endParaRPr>
          </a:p>
          <a:p>
            <a:pPr>
              <a:lnSpc>
                <a:spcPct val="120000"/>
              </a:lnSpc>
            </a:pPr>
            <a:r>
              <a:rPr lang="en-US" altLang="zh-CN" b="1">
                <a:latin typeface="Times" pitchFamily="2" charset="0"/>
              </a:rPr>
              <a:t>        &lt;result property="title" column="title" /&gt;</a:t>
            </a:r>
            <a:endParaRPr lang="zh-CN" altLang="zh-CN" b="1">
              <a:latin typeface="Times" pitchFamily="2" charset="0"/>
            </a:endParaRPr>
          </a:p>
          <a:p>
            <a:pPr>
              <a:lnSpc>
                <a:spcPct val="120000"/>
              </a:lnSpc>
            </a:pPr>
            <a:r>
              <a:rPr lang="en-US" altLang="zh-CN" b="1">
                <a:latin typeface="Times" pitchFamily="2" charset="0"/>
              </a:rPr>
              <a:t>        &lt;result property="content" column="content" /&gt;</a:t>
            </a:r>
            <a:endParaRPr lang="zh-CN" altLang="zh-CN" b="1">
              <a:latin typeface="Times" pitchFamily="2" charset="0"/>
            </a:endParaRPr>
          </a:p>
          <a:p>
            <a:pPr>
              <a:lnSpc>
                <a:spcPct val="120000"/>
              </a:lnSpc>
            </a:pPr>
            <a:r>
              <a:rPr lang="en-US" altLang="zh-CN" b="1">
                <a:latin typeface="Times" pitchFamily="2" charset="0"/>
              </a:rPr>
              <a:t>        &lt;collection property="commentList" ofType="Comment"&gt;</a:t>
            </a:r>
            <a:endParaRPr lang="zh-CN" altLang="zh-CN" b="1">
              <a:latin typeface="Times" pitchFamily="2" charset="0"/>
            </a:endParaRPr>
          </a:p>
          <a:p>
            <a:pPr>
              <a:lnSpc>
                <a:spcPct val="120000"/>
              </a:lnSpc>
            </a:pPr>
            <a:r>
              <a:rPr lang="en-US" altLang="zh-CN" b="1">
                <a:latin typeface="Times" pitchFamily="2" charset="0"/>
              </a:rPr>
              <a:t>            &lt;id property="id" column="c_id" /&gt;</a:t>
            </a:r>
            <a:endParaRPr lang="zh-CN" altLang="zh-CN" b="1">
              <a:latin typeface="Times" pitchFamily="2" charset="0"/>
            </a:endParaRPr>
          </a:p>
          <a:p>
            <a:pPr>
              <a:lnSpc>
                <a:spcPct val="120000"/>
              </a:lnSpc>
            </a:pPr>
            <a:r>
              <a:rPr lang="en-US" altLang="zh-CN" b="1">
                <a:latin typeface="Times" pitchFamily="2" charset="0"/>
              </a:rPr>
              <a:t>            &lt;result property="content" column="c_content" /&gt;</a:t>
            </a:r>
            <a:endParaRPr lang="zh-CN" altLang="zh-CN" b="1">
              <a:latin typeface="Times" pitchFamily="2" charset="0"/>
            </a:endParaRPr>
          </a:p>
          <a:p>
            <a:pPr>
              <a:lnSpc>
                <a:spcPct val="120000"/>
              </a:lnSpc>
            </a:pPr>
            <a:r>
              <a:rPr lang="en-US" altLang="zh-CN" b="1">
                <a:latin typeface="Times" pitchFamily="2" charset="0"/>
              </a:rPr>
              <a:t>            &lt;result property="author" column="author" /&gt;</a:t>
            </a:r>
            <a:endParaRPr lang="zh-CN" altLang="zh-CN" b="1">
              <a:latin typeface="Times" pitchFamily="2" charset="0"/>
            </a:endParaRPr>
          </a:p>
          <a:p>
            <a:pPr>
              <a:lnSpc>
                <a:spcPct val="120000"/>
              </a:lnSpc>
            </a:pPr>
            <a:r>
              <a:rPr lang="en-US" altLang="zh-CN" b="1">
                <a:latin typeface="Times" pitchFamily="2" charset="0"/>
              </a:rPr>
              <a:t>        &lt;/collection&gt;</a:t>
            </a:r>
            <a:endParaRPr lang="zh-CN" altLang="zh-CN" b="1">
              <a:latin typeface="Times" pitchFamily="2" charset="0"/>
            </a:endParaRPr>
          </a:p>
          <a:p>
            <a:pPr>
              <a:lnSpc>
                <a:spcPct val="120000"/>
              </a:lnSpc>
            </a:pPr>
            <a:r>
              <a:rPr lang="en-US" altLang="zh-CN" b="1">
                <a:latin typeface="Times" pitchFamily="2" charset="0"/>
              </a:rPr>
              <a:t>    &lt;/resultMap&gt;</a:t>
            </a:r>
            <a:endParaRPr lang="zh-CN" altLang="zh-CN" b="1">
              <a:latin typeface="Times" pitchFamily="2" charset="0"/>
            </a:endParaRPr>
          </a:p>
        </p:txBody>
      </p:sp>
    </p:spTree>
    <p:extLst>
      <p:ext uri="{BB962C8B-B14F-4D97-AF65-F5344CB8AC3E}">
        <p14:creationId xmlns:p14="http://schemas.microsoft.com/office/powerpoint/2010/main" val="332676902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
          <p:cNvSpPr/>
          <p:nvPr/>
        </p:nvSpPr>
        <p:spPr>
          <a:xfrm>
            <a:off x="2324101" y="2992438"/>
            <a:ext cx="7345363" cy="2311400"/>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7891" name="标题 1"/>
          <p:cNvSpPr>
            <a:spLocks noChangeArrowheads="1"/>
          </p:cNvSpPr>
          <p:nvPr/>
        </p:nvSpPr>
        <p:spPr bwMode="auto">
          <a:xfrm>
            <a:off x="1800226" y="200026"/>
            <a:ext cx="5984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 </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7892" name="矩形 37"/>
          <p:cNvGrpSpPr>
            <a:grpSpLocks/>
          </p:cNvGrpSpPr>
          <p:nvPr/>
        </p:nvGrpSpPr>
        <p:grpSpPr bwMode="auto">
          <a:xfrm>
            <a:off x="1141413" y="1006475"/>
            <a:ext cx="9144001" cy="787400"/>
            <a:chOff x="-112" y="672"/>
            <a:chExt cx="5760" cy="496"/>
          </a:xfrm>
        </p:grpSpPr>
        <p:pic>
          <p:nvPicPr>
            <p:cNvPr id="37897"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7893"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矩形 39"/>
          <p:cNvSpPr>
            <a:spLocks noChangeArrowheads="1"/>
          </p:cNvSpPr>
          <p:nvPr/>
        </p:nvSpPr>
        <p:spPr bwMode="auto">
          <a:xfrm>
            <a:off x="3179764" y="118268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使用配置文件方式整合 </a:t>
            </a:r>
            <a:r>
              <a:rPr lang="en-US" altLang="zh-CN" sz="2400" b="1">
                <a:solidFill>
                  <a:srgbClr val="1369B2"/>
                </a:solidFill>
                <a:latin typeface="微软雅黑" pitchFamily="34" charset="-122"/>
                <a:ea typeface="微软雅黑" pitchFamily="34" charset="-122"/>
              </a:rPr>
              <a:t>MyBatis</a:t>
            </a:r>
          </a:p>
        </p:txBody>
      </p:sp>
      <p:sp>
        <p:nvSpPr>
          <p:cNvPr id="37895" name="文本框 9"/>
          <p:cNvSpPr txBox="1">
            <a:spLocks noChangeArrowheads="1"/>
          </p:cNvSpPr>
          <p:nvPr/>
        </p:nvSpPr>
        <p:spPr bwMode="auto">
          <a:xfrm>
            <a:off x="2251076" y="2257426"/>
            <a:ext cx="37449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③</a:t>
            </a:r>
            <a:r>
              <a:rPr lang="zh-CN" altLang="en-US" sz="2400" b="1">
                <a:solidFill>
                  <a:srgbClr val="0070C0"/>
                </a:solidFill>
                <a:latin typeface="微软雅黑" pitchFamily="34" charset="-122"/>
                <a:ea typeface="微软雅黑" pitchFamily="34" charset="-122"/>
              </a:rPr>
              <a:t> 配置</a:t>
            </a:r>
            <a:r>
              <a:rPr lang="en-US" altLang="zh-CN" sz="2400" b="1">
                <a:solidFill>
                  <a:srgbClr val="0070C0"/>
                </a:solidFill>
                <a:latin typeface="微软雅黑" pitchFamily="34" charset="-122"/>
                <a:ea typeface="微软雅黑" pitchFamily="34" charset="-122"/>
              </a:rPr>
              <a:t>XML</a:t>
            </a:r>
            <a:r>
              <a:rPr lang="zh-CN" altLang="en-US" sz="2400" b="1">
                <a:solidFill>
                  <a:srgbClr val="0070C0"/>
                </a:solidFill>
                <a:latin typeface="微软雅黑" pitchFamily="34" charset="-122"/>
                <a:ea typeface="微软雅黑" pitchFamily="34" charset="-122"/>
              </a:rPr>
              <a:t>映射文件路径</a:t>
            </a:r>
          </a:p>
        </p:txBody>
      </p:sp>
      <p:sp>
        <p:nvSpPr>
          <p:cNvPr id="37896" name="矩形 5"/>
          <p:cNvSpPr>
            <a:spLocks noChangeArrowheads="1"/>
          </p:cNvSpPr>
          <p:nvPr/>
        </p:nvSpPr>
        <p:spPr bwMode="auto">
          <a:xfrm>
            <a:off x="2522539" y="3114675"/>
            <a:ext cx="7083425"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b="1">
                <a:latin typeface="Times" pitchFamily="2" charset="0"/>
              </a:rPr>
              <a:t>#</a:t>
            </a:r>
            <a:r>
              <a:rPr lang="zh-CN" altLang="zh-CN" sz="2000" b="1">
                <a:latin typeface="Times" pitchFamily="2" charset="0"/>
              </a:rPr>
              <a:t>配置</a:t>
            </a:r>
            <a:r>
              <a:rPr lang="en-US" altLang="zh-CN" sz="2000" b="1">
                <a:latin typeface="Times" pitchFamily="2" charset="0"/>
              </a:rPr>
              <a:t>MyBatis</a:t>
            </a:r>
            <a:r>
              <a:rPr lang="zh-CN" altLang="zh-CN" sz="2000" b="1">
                <a:latin typeface="Times" pitchFamily="2" charset="0"/>
              </a:rPr>
              <a:t>的</a:t>
            </a:r>
            <a:r>
              <a:rPr lang="en-US" altLang="zh-CN" sz="2000" b="1">
                <a:latin typeface="Times" pitchFamily="2" charset="0"/>
              </a:rPr>
              <a:t>xml</a:t>
            </a:r>
            <a:r>
              <a:rPr lang="zh-CN" altLang="zh-CN" sz="2000" b="1">
                <a:latin typeface="Times" pitchFamily="2" charset="0"/>
              </a:rPr>
              <a:t>配置文件路径</a:t>
            </a:r>
          </a:p>
          <a:p>
            <a:pPr>
              <a:lnSpc>
                <a:spcPct val="150000"/>
              </a:lnSpc>
            </a:pPr>
            <a:r>
              <a:rPr lang="en-US" altLang="zh-CN" sz="2000" b="1">
                <a:latin typeface="Times" pitchFamily="2" charset="0"/>
              </a:rPr>
              <a:t>mybatis.mapper-locations=classpath:mapper/*.xml</a:t>
            </a:r>
            <a:endParaRPr lang="zh-CN" altLang="zh-CN" sz="2000" b="1">
              <a:latin typeface="Times" pitchFamily="2" charset="0"/>
            </a:endParaRPr>
          </a:p>
          <a:p>
            <a:pPr>
              <a:lnSpc>
                <a:spcPct val="150000"/>
              </a:lnSpc>
            </a:pPr>
            <a:r>
              <a:rPr lang="en-US" altLang="zh-CN" sz="2000" b="1">
                <a:latin typeface="Times" pitchFamily="2" charset="0"/>
              </a:rPr>
              <a:t>#</a:t>
            </a:r>
            <a:r>
              <a:rPr lang="zh-CN" altLang="zh-CN" sz="2000" b="1">
                <a:latin typeface="Times" pitchFamily="2" charset="0"/>
              </a:rPr>
              <a:t>配置</a:t>
            </a:r>
            <a:r>
              <a:rPr lang="en-US" altLang="zh-CN" sz="2000" b="1">
                <a:latin typeface="Times" pitchFamily="2" charset="0"/>
              </a:rPr>
              <a:t>XML</a:t>
            </a:r>
            <a:r>
              <a:rPr lang="zh-CN" altLang="zh-CN" sz="2000" b="1">
                <a:latin typeface="Times" pitchFamily="2" charset="0"/>
              </a:rPr>
              <a:t>映射文件中指定的实体类别名路径</a:t>
            </a:r>
          </a:p>
          <a:p>
            <a:pPr>
              <a:lnSpc>
                <a:spcPct val="150000"/>
              </a:lnSpc>
            </a:pPr>
            <a:r>
              <a:rPr lang="en-US" altLang="zh-CN" sz="2000" b="1">
                <a:latin typeface="Times" pitchFamily="2" charset="0"/>
              </a:rPr>
              <a:t>mybatis.type-aliases-package=com.itheima.domain</a:t>
            </a:r>
            <a:endParaRPr lang="zh-CN" altLang="zh-CN" sz="2000" b="1">
              <a:latin typeface="Times" pitchFamily="2" charset="0"/>
            </a:endParaRPr>
          </a:p>
        </p:txBody>
      </p:sp>
    </p:spTree>
    <p:extLst>
      <p:ext uri="{BB962C8B-B14F-4D97-AF65-F5344CB8AC3E}">
        <p14:creationId xmlns:p14="http://schemas.microsoft.com/office/powerpoint/2010/main" val="242676508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
          <p:cNvSpPr/>
          <p:nvPr/>
        </p:nvSpPr>
        <p:spPr>
          <a:xfrm>
            <a:off x="2324101" y="2992439"/>
            <a:ext cx="7345363" cy="2859087"/>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38915" name="标题 1"/>
          <p:cNvSpPr>
            <a:spLocks noChangeArrowheads="1"/>
          </p:cNvSpPr>
          <p:nvPr/>
        </p:nvSpPr>
        <p:spPr bwMode="auto">
          <a:xfrm>
            <a:off x="1800226" y="200026"/>
            <a:ext cx="598487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 </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8916" name="矩形 37"/>
          <p:cNvGrpSpPr>
            <a:grpSpLocks/>
          </p:cNvGrpSpPr>
          <p:nvPr/>
        </p:nvGrpSpPr>
        <p:grpSpPr bwMode="auto">
          <a:xfrm>
            <a:off x="1141413" y="1006475"/>
            <a:ext cx="9144001" cy="787400"/>
            <a:chOff x="-112" y="672"/>
            <a:chExt cx="5760" cy="496"/>
          </a:xfrm>
        </p:grpSpPr>
        <p:pic>
          <p:nvPicPr>
            <p:cNvPr id="38921"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8917"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矩形 39"/>
          <p:cNvSpPr>
            <a:spLocks noChangeArrowheads="1"/>
          </p:cNvSpPr>
          <p:nvPr/>
        </p:nvSpPr>
        <p:spPr bwMode="auto">
          <a:xfrm>
            <a:off x="3179764" y="118268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使用配置文件方式整合 </a:t>
            </a:r>
            <a:r>
              <a:rPr lang="en-US" altLang="zh-CN" sz="2400" b="1">
                <a:solidFill>
                  <a:srgbClr val="1369B2"/>
                </a:solidFill>
                <a:latin typeface="微软雅黑" pitchFamily="34" charset="-122"/>
                <a:ea typeface="微软雅黑" pitchFamily="34" charset="-122"/>
              </a:rPr>
              <a:t>MyBatis</a:t>
            </a:r>
          </a:p>
        </p:txBody>
      </p:sp>
      <p:sp>
        <p:nvSpPr>
          <p:cNvPr id="38919" name="文本框 9"/>
          <p:cNvSpPr txBox="1">
            <a:spLocks noChangeArrowheads="1"/>
          </p:cNvSpPr>
          <p:nvPr/>
        </p:nvSpPr>
        <p:spPr bwMode="auto">
          <a:xfrm>
            <a:off x="2224088" y="2198689"/>
            <a:ext cx="4584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④</a:t>
            </a:r>
            <a:r>
              <a:rPr lang="zh-CN" altLang="en-US" sz="2400" b="1">
                <a:solidFill>
                  <a:srgbClr val="0070C0"/>
                </a:solidFill>
                <a:latin typeface="微软雅黑" pitchFamily="34" charset="-122"/>
                <a:ea typeface="微软雅黑" pitchFamily="34" charset="-122"/>
              </a:rPr>
              <a:t> 编写单元测试对接口进行测试</a:t>
            </a:r>
          </a:p>
        </p:txBody>
      </p:sp>
      <p:sp>
        <p:nvSpPr>
          <p:cNvPr id="38920" name="矩形 5"/>
          <p:cNvSpPr>
            <a:spLocks noChangeArrowheads="1"/>
          </p:cNvSpPr>
          <p:nvPr/>
        </p:nvSpPr>
        <p:spPr bwMode="auto">
          <a:xfrm>
            <a:off x="2522539" y="3114675"/>
            <a:ext cx="7083425"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000" b="1">
                <a:latin typeface="Times" pitchFamily="2" charset="0"/>
              </a:rPr>
              <a:t>@Autowired</a:t>
            </a:r>
            <a:endParaRPr lang="zh-CN" altLang="zh-CN" sz="2000" b="1">
              <a:latin typeface="Times" pitchFamily="2" charset="0"/>
            </a:endParaRPr>
          </a:p>
          <a:p>
            <a:pPr>
              <a:lnSpc>
                <a:spcPct val="120000"/>
              </a:lnSpc>
            </a:pPr>
            <a:r>
              <a:rPr lang="en-US" altLang="zh-CN" sz="2000" b="1">
                <a:latin typeface="Times" pitchFamily="2" charset="0"/>
              </a:rPr>
              <a:t>private ArticleMapper articleMapper;</a:t>
            </a:r>
            <a:endParaRPr lang="zh-CN" altLang="zh-CN" sz="2000" b="1">
              <a:latin typeface="Times" pitchFamily="2" charset="0"/>
            </a:endParaRPr>
          </a:p>
          <a:p>
            <a:pPr>
              <a:lnSpc>
                <a:spcPct val="120000"/>
              </a:lnSpc>
            </a:pPr>
            <a:r>
              <a:rPr lang="en-US" altLang="zh-CN" sz="2000" b="1">
                <a:latin typeface="Times" pitchFamily="2" charset="0"/>
              </a:rPr>
              <a:t>@Test</a:t>
            </a:r>
            <a:endParaRPr lang="zh-CN" altLang="zh-CN" sz="2000" b="1">
              <a:latin typeface="Times" pitchFamily="2" charset="0"/>
            </a:endParaRPr>
          </a:p>
          <a:p>
            <a:pPr>
              <a:lnSpc>
                <a:spcPct val="120000"/>
              </a:lnSpc>
            </a:pPr>
            <a:r>
              <a:rPr lang="en-US" altLang="zh-CN" sz="2000" b="1">
                <a:latin typeface="Times" pitchFamily="2" charset="0"/>
              </a:rPr>
              <a:t>public void selectArticle() {</a:t>
            </a:r>
            <a:endParaRPr lang="zh-CN" altLang="zh-CN" sz="2000" b="1">
              <a:latin typeface="Times" pitchFamily="2" charset="0"/>
            </a:endParaRPr>
          </a:p>
          <a:p>
            <a:pPr>
              <a:lnSpc>
                <a:spcPct val="120000"/>
              </a:lnSpc>
            </a:pPr>
            <a:r>
              <a:rPr lang="en-US" altLang="zh-CN" sz="2000" b="1">
                <a:latin typeface="Times" pitchFamily="2" charset="0"/>
              </a:rPr>
              <a:t>	Article article = articleMapper.selectArticle(1);</a:t>
            </a:r>
            <a:endParaRPr lang="zh-CN" altLang="zh-CN" sz="2000" b="1">
              <a:latin typeface="Times" pitchFamily="2" charset="0"/>
            </a:endParaRPr>
          </a:p>
          <a:p>
            <a:pPr>
              <a:lnSpc>
                <a:spcPct val="120000"/>
              </a:lnSpc>
            </a:pPr>
            <a:r>
              <a:rPr lang="en-US" altLang="zh-CN" sz="2000" b="1">
                <a:latin typeface="Times" pitchFamily="2" charset="0"/>
              </a:rPr>
              <a:t>	System.out.println(article);</a:t>
            </a:r>
            <a:endParaRPr lang="zh-CN" altLang="zh-CN" sz="2000" b="1">
              <a:latin typeface="Times" pitchFamily="2" charset="0"/>
            </a:endParaRPr>
          </a:p>
          <a:p>
            <a:pPr>
              <a:lnSpc>
                <a:spcPct val="120000"/>
              </a:lnSpc>
            </a:pPr>
            <a:r>
              <a:rPr lang="en-US" altLang="zh-CN" sz="2000" b="1">
                <a:latin typeface="Times" pitchFamily="2" charset="0"/>
              </a:rPr>
              <a:t>}</a:t>
            </a:r>
            <a:endParaRPr lang="zh-CN" altLang="zh-CN" sz="2000" b="1">
              <a:latin typeface="Times" pitchFamily="2" charset="0"/>
            </a:endParaRPr>
          </a:p>
        </p:txBody>
      </p:sp>
    </p:spTree>
    <p:extLst>
      <p:ext uri="{BB962C8B-B14F-4D97-AF65-F5344CB8AC3E}">
        <p14:creationId xmlns:p14="http://schemas.microsoft.com/office/powerpoint/2010/main" val="125051162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39939" name="矩形 37"/>
          <p:cNvGrpSpPr>
            <a:grpSpLocks/>
          </p:cNvGrpSpPr>
          <p:nvPr/>
        </p:nvGrpSpPr>
        <p:grpSpPr bwMode="auto">
          <a:xfrm>
            <a:off x="1141413" y="1006475"/>
            <a:ext cx="9144001" cy="787400"/>
            <a:chOff x="-112" y="672"/>
            <a:chExt cx="5760" cy="496"/>
          </a:xfrm>
        </p:grpSpPr>
        <p:pic>
          <p:nvPicPr>
            <p:cNvPr id="39945"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3994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39942" name="矩形 11"/>
          <p:cNvSpPr>
            <a:spLocks noChangeArrowheads="1"/>
          </p:cNvSpPr>
          <p:nvPr/>
        </p:nvSpPr>
        <p:spPr bwMode="auto">
          <a:xfrm>
            <a:off x="2924175" y="2405064"/>
            <a:ext cx="3284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sz="2400" b="1">
                <a:solidFill>
                  <a:srgbClr val="0070C0"/>
                </a:solidFill>
                <a:latin typeface="微软雅黑" pitchFamily="34" charset="-122"/>
                <a:ea typeface="微软雅黑" pitchFamily="34" charset="-122"/>
                <a:cs typeface="宋体" pitchFamily="2" charset="-122"/>
              </a:rPr>
              <a:t>Spring</a:t>
            </a:r>
            <a:r>
              <a:rPr lang="zh-CN" altLang="en-US" sz="2400" b="1">
                <a:solidFill>
                  <a:srgbClr val="0070C0"/>
                </a:solidFill>
                <a:latin typeface="微软雅黑" pitchFamily="34" charset="-122"/>
                <a:ea typeface="微软雅黑" pitchFamily="34" charset="-122"/>
                <a:cs typeface="宋体" pitchFamily="2" charset="-122"/>
              </a:rPr>
              <a:t> </a:t>
            </a:r>
            <a:r>
              <a:rPr lang="en-US" altLang="zh-CN" sz="2400" b="1">
                <a:solidFill>
                  <a:srgbClr val="0070C0"/>
                </a:solidFill>
                <a:latin typeface="微软雅黑" pitchFamily="34" charset="-122"/>
                <a:ea typeface="微软雅黑" pitchFamily="34" charset="-122"/>
                <a:cs typeface="宋体" pitchFamily="2" charset="-122"/>
              </a:rPr>
              <a:t>Data</a:t>
            </a:r>
            <a:r>
              <a:rPr lang="zh-CN" altLang="en-US" sz="2400" b="1">
                <a:solidFill>
                  <a:srgbClr val="0070C0"/>
                </a:solidFill>
                <a:latin typeface="微软雅黑" pitchFamily="34" charset="-122"/>
                <a:ea typeface="微软雅黑" pitchFamily="34" charset="-122"/>
                <a:cs typeface="宋体" pitchFamily="2" charset="-122"/>
              </a:rPr>
              <a:t> </a:t>
            </a:r>
            <a:r>
              <a:rPr lang="en-US" altLang="zh-CN" sz="2400" b="1">
                <a:solidFill>
                  <a:srgbClr val="0070C0"/>
                </a:solidFill>
                <a:latin typeface="微软雅黑" pitchFamily="34" charset="-122"/>
                <a:ea typeface="微软雅黑" pitchFamily="34" charset="-122"/>
                <a:cs typeface="宋体" pitchFamily="2" charset="-122"/>
              </a:rPr>
              <a:t>JPA</a:t>
            </a:r>
            <a:r>
              <a:rPr lang="zh-CN" altLang="en-US" sz="2400" b="1">
                <a:solidFill>
                  <a:srgbClr val="0070C0"/>
                </a:solidFill>
                <a:latin typeface="微软雅黑" pitchFamily="34" charset="-122"/>
                <a:ea typeface="微软雅黑" pitchFamily="34" charset="-122"/>
                <a:cs typeface="宋体" pitchFamily="2" charset="-122"/>
              </a:rPr>
              <a:t>简介</a:t>
            </a:r>
            <a:endParaRPr lang="en-US" altLang="zh-CN" sz="2400" b="1">
              <a:solidFill>
                <a:srgbClr val="0070C0"/>
              </a:solidFill>
              <a:latin typeface="微软雅黑" pitchFamily="34" charset="-122"/>
              <a:ea typeface="微软雅黑" pitchFamily="34" charset="-122"/>
              <a:cs typeface="宋体" pitchFamily="2" charset="-122"/>
            </a:endParaRPr>
          </a:p>
        </p:txBody>
      </p:sp>
      <p:grpSp>
        <p:nvGrpSpPr>
          <p:cNvPr id="13" name="组合 12"/>
          <p:cNvGrpSpPr/>
          <p:nvPr/>
        </p:nvGrpSpPr>
        <p:grpSpPr>
          <a:xfrm>
            <a:off x="2399214" y="2535043"/>
            <a:ext cx="306839" cy="447282"/>
            <a:chOff x="2528974" y="2863357"/>
            <a:chExt cx="246811" cy="359779"/>
          </a:xfrm>
          <a:solidFill>
            <a:srgbClr val="0070C0"/>
          </a:solidFill>
        </p:grpSpPr>
        <p:sp>
          <p:nvSpPr>
            <p:cNvPr id="1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39944" name="矩形 1"/>
          <p:cNvSpPr>
            <a:spLocks noChangeArrowheads="1"/>
          </p:cNvSpPr>
          <p:nvPr/>
        </p:nvSpPr>
        <p:spPr bwMode="auto">
          <a:xfrm>
            <a:off x="2398714" y="3262313"/>
            <a:ext cx="73945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a:latin typeface="微软雅黑" pitchFamily="34" charset="-122"/>
                <a:ea typeface="微软雅黑" pitchFamily="34" charset="-122"/>
              </a:rPr>
              <a:t>Spring Data JPA</a:t>
            </a:r>
            <a:r>
              <a:rPr lang="zh-CN" altLang="zh-CN" sz="2000">
                <a:latin typeface="微软雅黑" pitchFamily="34" charset="-122"/>
                <a:ea typeface="微软雅黑" pitchFamily="34" charset="-122"/>
              </a:rPr>
              <a:t>是</a:t>
            </a:r>
            <a:r>
              <a:rPr lang="en-US" altLang="zh-CN" sz="2000">
                <a:latin typeface="微软雅黑" pitchFamily="34" charset="-122"/>
                <a:ea typeface="微软雅黑" pitchFamily="34" charset="-122"/>
              </a:rPr>
              <a:t>Spring</a:t>
            </a:r>
            <a:r>
              <a:rPr lang="zh-CN" altLang="zh-CN" sz="2000">
                <a:latin typeface="微软雅黑" pitchFamily="34" charset="-122"/>
                <a:ea typeface="微软雅黑" pitchFamily="34" charset="-122"/>
              </a:rPr>
              <a:t>基于</a:t>
            </a:r>
            <a:r>
              <a:rPr lang="en-US" altLang="zh-CN" sz="2000">
                <a:solidFill>
                  <a:srgbClr val="0070C0"/>
                </a:solidFill>
                <a:latin typeface="微软雅黑" pitchFamily="34" charset="-122"/>
                <a:ea typeface="微软雅黑" pitchFamily="34" charset="-122"/>
              </a:rPr>
              <a:t>ORM</a:t>
            </a:r>
            <a:r>
              <a:rPr lang="zh-CN" altLang="zh-CN" sz="2000">
                <a:solidFill>
                  <a:srgbClr val="0070C0"/>
                </a:solidFill>
                <a:latin typeface="微软雅黑" pitchFamily="34" charset="-122"/>
                <a:ea typeface="微软雅黑" pitchFamily="34" charset="-122"/>
              </a:rPr>
              <a:t>框架</a:t>
            </a:r>
            <a:r>
              <a:rPr lang="zh-CN" altLang="zh-CN" sz="2000">
                <a:latin typeface="微软雅黑" pitchFamily="34" charset="-122"/>
                <a:ea typeface="微软雅黑" pitchFamily="34" charset="-122"/>
              </a:rPr>
              <a:t>、</a:t>
            </a:r>
            <a:r>
              <a:rPr lang="en-US" altLang="zh-CN" sz="2000">
                <a:solidFill>
                  <a:srgbClr val="0070C0"/>
                </a:solidFill>
                <a:latin typeface="微软雅黑" pitchFamily="34" charset="-122"/>
                <a:ea typeface="微软雅黑" pitchFamily="34" charset="-122"/>
              </a:rPr>
              <a:t>JPA</a:t>
            </a:r>
            <a:r>
              <a:rPr lang="zh-CN" altLang="zh-CN" sz="2000">
                <a:latin typeface="微软雅黑" pitchFamily="34" charset="-122"/>
                <a:ea typeface="微软雅黑" pitchFamily="34" charset="-122"/>
              </a:rPr>
              <a:t>规范的基础上封装的一套</a:t>
            </a:r>
            <a:r>
              <a:rPr lang="en-US" altLang="zh-CN" sz="2000">
                <a:latin typeface="微软雅黑" pitchFamily="34" charset="-122"/>
                <a:ea typeface="微软雅黑" pitchFamily="34" charset="-122"/>
              </a:rPr>
              <a:t>JPA</a:t>
            </a:r>
            <a:r>
              <a:rPr lang="zh-CN" altLang="zh-CN" sz="2000">
                <a:latin typeface="微软雅黑" pitchFamily="34" charset="-122"/>
                <a:ea typeface="微软雅黑" pitchFamily="34" charset="-122"/>
              </a:rPr>
              <a:t>应用框架，它提供了</a:t>
            </a:r>
            <a:r>
              <a:rPr lang="zh-CN" altLang="zh-CN" sz="2000">
                <a:solidFill>
                  <a:srgbClr val="0070C0"/>
                </a:solidFill>
                <a:latin typeface="微软雅黑" pitchFamily="34" charset="-122"/>
                <a:ea typeface="微软雅黑" pitchFamily="34" charset="-122"/>
              </a:rPr>
              <a:t>增删改查</a:t>
            </a:r>
            <a:r>
              <a:rPr lang="zh-CN" altLang="zh-CN" sz="2000">
                <a:latin typeface="微软雅黑" pitchFamily="34" charset="-122"/>
                <a:ea typeface="微软雅黑" pitchFamily="34" charset="-122"/>
              </a:rPr>
              <a:t>等常用功能，使开发者可以用较少的代码实现数据操作，同时还易于扩展。</a:t>
            </a:r>
            <a:endParaRPr lang="zh-CN" altLang="en-US" sz="2000">
              <a:latin typeface="微软雅黑" pitchFamily="34" charset="-122"/>
              <a:ea typeface="微软雅黑" pitchFamily="34" charset="-122"/>
            </a:endParaRPr>
          </a:p>
        </p:txBody>
      </p:sp>
    </p:spTree>
    <p:extLst>
      <p:ext uri="{BB962C8B-B14F-4D97-AF65-F5344CB8AC3E}">
        <p14:creationId xmlns:p14="http://schemas.microsoft.com/office/powerpoint/2010/main" val="33208249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ChangeArrowheads="1"/>
          </p:cNvSpPr>
          <p:nvPr/>
        </p:nvSpPr>
        <p:spPr bwMode="auto">
          <a:xfrm>
            <a:off x="3275013" y="136526"/>
            <a:ext cx="5148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a:solidFill>
                  <a:srgbClr val="1369B2"/>
                </a:solidFill>
                <a:latin typeface="微软雅黑" pitchFamily="34" charset="-122"/>
                <a:ea typeface="微软雅黑" pitchFamily="34" charset="-122"/>
                <a:sym typeface="宋体" pitchFamily="2" charset="-122"/>
              </a:rPr>
              <a:t>✎ 学习目标</a:t>
            </a:r>
          </a:p>
        </p:txBody>
      </p:sp>
      <p:grpSp>
        <p:nvGrpSpPr>
          <p:cNvPr id="46" name="组合 45"/>
          <p:cNvGrpSpPr>
            <a:grpSpLocks/>
          </p:cNvGrpSpPr>
          <p:nvPr/>
        </p:nvGrpSpPr>
        <p:grpSpPr bwMode="auto">
          <a:xfrm>
            <a:off x="1900239" y="1905000"/>
            <a:ext cx="2994025" cy="1189038"/>
            <a:chOff x="153988" y="1568630"/>
            <a:chExt cx="2994025" cy="1187140"/>
          </a:xfrm>
        </p:grpSpPr>
        <p:sp>
          <p:nvSpPr>
            <p:cNvPr id="5144" name="矩形 5"/>
            <p:cNvSpPr>
              <a:spLocks noChangeArrowheads="1"/>
            </p:cNvSpPr>
            <p:nvPr/>
          </p:nvSpPr>
          <p:spPr bwMode="auto">
            <a:xfrm>
              <a:off x="751884" y="1568630"/>
              <a:ext cx="2396129" cy="95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b="1">
                  <a:latin typeface="微软雅黑" pitchFamily="34" charset="-122"/>
                  <a:ea typeface="微软雅黑" pitchFamily="34" charset="-122"/>
                </a:rPr>
                <a:t>掌握</a:t>
              </a:r>
              <a:r>
                <a:rPr lang="en-US" altLang="zh-CN" b="1">
                  <a:solidFill>
                    <a:srgbClr val="1369B2"/>
                  </a:solidFill>
                  <a:latin typeface="微软雅黑" pitchFamily="34" charset="-122"/>
                  <a:ea typeface="微软雅黑" pitchFamily="34" charset="-122"/>
                </a:rPr>
                <a:t>Spring Boot</a:t>
              </a:r>
              <a:r>
                <a:rPr lang="zh-CN" altLang="en-US" b="1">
                  <a:latin typeface="微软雅黑" pitchFamily="34" charset="-122"/>
                  <a:ea typeface="微软雅黑" pitchFamily="34" charset="-122"/>
                </a:rPr>
                <a:t>整合</a:t>
              </a:r>
              <a:r>
                <a:rPr lang="en-US" altLang="zh-CN" b="1">
                  <a:solidFill>
                    <a:srgbClr val="0070C0"/>
                  </a:solidFill>
                  <a:latin typeface="微软雅黑" pitchFamily="34" charset="-122"/>
                  <a:ea typeface="微软雅黑" pitchFamily="34" charset="-122"/>
                </a:rPr>
                <a:t>MyBatis</a:t>
              </a:r>
              <a:r>
                <a:rPr lang="zh-CN" altLang="en-US" b="1">
                  <a:latin typeface="微软雅黑" pitchFamily="34" charset="-122"/>
                  <a:ea typeface="微软雅黑" pitchFamily="34" charset="-122"/>
                </a:rPr>
                <a:t>的使用</a:t>
              </a:r>
              <a:endParaRPr lang="en-US" altLang="zh-CN" b="1">
                <a:solidFill>
                  <a:srgbClr val="1369B2"/>
                </a:solidFill>
                <a:latin typeface="微软雅黑" pitchFamily="34" charset="-122"/>
                <a:ea typeface="微软雅黑" pitchFamily="34" charset="-122"/>
              </a:endParaRPr>
            </a:p>
          </p:txBody>
        </p:sp>
        <p:grpSp>
          <p:nvGrpSpPr>
            <p:cNvPr id="5145" name="组合 16"/>
            <p:cNvGrpSpPr>
              <a:grpSpLocks/>
            </p:cNvGrpSpPr>
            <p:nvPr/>
          </p:nvGrpSpPr>
          <p:grpSpPr bwMode="auto">
            <a:xfrm>
              <a:off x="466536" y="2103548"/>
              <a:ext cx="2179369" cy="652222"/>
              <a:chOff x="860198" y="2352244"/>
              <a:chExt cx="2178276" cy="652213"/>
            </a:xfrm>
          </p:grpSpPr>
          <p:cxnSp>
            <p:nvCxnSpPr>
              <p:cNvPr id="5149" name="直接连接符 7"/>
              <p:cNvCxnSpPr>
                <a:cxnSpLocks noChangeShapeType="1"/>
              </p:cNvCxnSpPr>
              <p:nvPr/>
            </p:nvCxnSpPr>
            <p:spPr bwMode="auto">
              <a:xfrm>
                <a:off x="860198" y="2352244"/>
                <a:ext cx="372267" cy="652213"/>
              </a:xfrm>
              <a:prstGeom prst="line">
                <a:avLst/>
              </a:prstGeom>
              <a:noFill/>
              <a:ln w="28575" algn="ctr">
                <a:solidFill>
                  <a:srgbClr val="1369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0" name="直接连接符 10"/>
              <p:cNvCxnSpPr>
                <a:cxnSpLocks noChangeShapeType="1"/>
              </p:cNvCxnSpPr>
              <p:nvPr/>
            </p:nvCxnSpPr>
            <p:spPr bwMode="auto">
              <a:xfrm>
                <a:off x="1222939" y="3004457"/>
                <a:ext cx="1815535" cy="0"/>
              </a:xfrm>
              <a:prstGeom prst="line">
                <a:avLst/>
              </a:prstGeom>
              <a:noFill/>
              <a:ln w="28575" algn="ctr">
                <a:solidFill>
                  <a:srgbClr val="1369B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46" name="组合 15"/>
            <p:cNvGrpSpPr>
              <a:grpSpLocks/>
            </p:cNvGrpSpPr>
            <p:nvPr/>
          </p:nvGrpSpPr>
          <p:grpSpPr bwMode="auto">
            <a:xfrm>
              <a:off x="153988" y="1614313"/>
              <a:ext cx="474819" cy="522307"/>
              <a:chOff x="1232465" y="3529898"/>
              <a:chExt cx="474581" cy="522300"/>
            </a:xfrm>
          </p:grpSpPr>
          <p:sp>
            <p:nvSpPr>
              <p:cNvPr id="51" name="椭圆 50"/>
              <p:cNvSpPr/>
              <p:nvPr/>
            </p:nvSpPr>
            <p:spPr bwMode="auto">
              <a:xfrm>
                <a:off x="1232465" y="3557123"/>
                <a:ext cx="474424" cy="475483"/>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itchFamily="34" charset="0"/>
                  <a:buNone/>
                  <a:defRPr/>
                </a:pPr>
                <a:endParaRPr lang="zh-CN" altLang="en-US">
                  <a:latin typeface="Arial" charset="0"/>
                </a:endParaRPr>
              </a:p>
            </p:txBody>
          </p:sp>
          <p:sp>
            <p:nvSpPr>
              <p:cNvPr id="52" name="TextBox 51"/>
              <p:cNvSpPr txBox="1"/>
              <p:nvPr/>
            </p:nvSpPr>
            <p:spPr>
              <a:xfrm>
                <a:off x="1287999" y="3530180"/>
                <a:ext cx="334795" cy="52144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55" name="组合 54"/>
          <p:cNvGrpSpPr>
            <a:grpSpLocks/>
          </p:cNvGrpSpPr>
          <p:nvPr/>
        </p:nvGrpSpPr>
        <p:grpSpPr bwMode="auto">
          <a:xfrm>
            <a:off x="7397751" y="1862143"/>
            <a:ext cx="2906713" cy="1214432"/>
            <a:chOff x="5790191" y="1999117"/>
            <a:chExt cx="2906134" cy="1210808"/>
          </a:xfrm>
        </p:grpSpPr>
        <p:grpSp>
          <p:nvGrpSpPr>
            <p:cNvPr id="5137" name="组合 32"/>
            <p:cNvGrpSpPr>
              <a:grpSpLocks/>
            </p:cNvGrpSpPr>
            <p:nvPr/>
          </p:nvGrpSpPr>
          <p:grpSpPr bwMode="auto">
            <a:xfrm flipH="1">
              <a:off x="6253163" y="2557463"/>
              <a:ext cx="2178050" cy="652462"/>
              <a:chOff x="860198" y="2352244"/>
              <a:chExt cx="2178276" cy="652213"/>
            </a:xfrm>
          </p:grpSpPr>
          <p:cxnSp>
            <p:nvCxnSpPr>
              <p:cNvPr id="5142"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3" name="直接连接符 34"/>
              <p:cNvCxnSpPr>
                <a:cxnSpLocks noChangeShapeType="1"/>
              </p:cNvCxnSpPr>
              <p:nvPr/>
            </p:nvCxnSpPr>
            <p:spPr bwMode="auto">
              <a:xfrm>
                <a:off x="1222939" y="3004457"/>
                <a:ext cx="1815535" cy="0"/>
              </a:xfrm>
              <a:prstGeom prst="line">
                <a:avLst/>
              </a:prstGeom>
              <a:noFill/>
              <a:ln w="28575" algn="ctr">
                <a:solidFill>
                  <a:srgbClr val="1369B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38" name="组合 35"/>
            <p:cNvGrpSpPr>
              <a:grpSpLocks/>
            </p:cNvGrpSpPr>
            <p:nvPr/>
          </p:nvGrpSpPr>
          <p:grpSpPr bwMode="auto">
            <a:xfrm>
              <a:off x="8223250" y="2109791"/>
              <a:ext cx="473075" cy="522287"/>
              <a:chOff x="1232465" y="3530023"/>
              <a:chExt cx="474415" cy="522742"/>
            </a:xfrm>
          </p:grpSpPr>
          <p:sp>
            <p:nvSpPr>
              <p:cNvPr id="59" name="椭圆 58"/>
              <p:cNvSpPr/>
              <p:nvPr/>
            </p:nvSpPr>
            <p:spPr bwMode="auto">
              <a:xfrm>
                <a:off x="1232559" y="3558652"/>
                <a:ext cx="474321" cy="475243"/>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itchFamily="34" charset="0"/>
                  <a:buNone/>
                  <a:defRPr/>
                </a:pPr>
                <a:endParaRPr lang="zh-CN" altLang="en-US">
                  <a:latin typeface="Arial" charset="0"/>
                </a:endParaRPr>
              </a:p>
            </p:txBody>
          </p:sp>
          <p:sp>
            <p:nvSpPr>
              <p:cNvPr id="60" name="TextBox 59"/>
              <p:cNvSpPr txBox="1"/>
              <p:nvPr/>
            </p:nvSpPr>
            <p:spPr>
              <a:xfrm>
                <a:off x="1301001" y="3530138"/>
                <a:ext cx="335845" cy="5227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5139" name="矩形 46"/>
            <p:cNvSpPr>
              <a:spLocks noChangeArrowheads="1"/>
            </p:cNvSpPr>
            <p:nvPr/>
          </p:nvSpPr>
          <p:spPr bwMode="auto">
            <a:xfrm>
              <a:off x="5790191" y="1999117"/>
              <a:ext cx="2521540" cy="952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a:latin typeface="微软雅黑" pitchFamily="34" charset="-122"/>
                  <a:ea typeface="微软雅黑" pitchFamily="34" charset="-122"/>
                </a:rPr>
                <a:t>掌握</a:t>
              </a:r>
              <a:r>
                <a:rPr lang="en-US" altLang="zh-CN" b="1">
                  <a:solidFill>
                    <a:srgbClr val="1369B2"/>
                  </a:solidFill>
                  <a:latin typeface="微软雅黑" pitchFamily="34" charset="-122"/>
                  <a:ea typeface="微软雅黑" pitchFamily="34" charset="-122"/>
                </a:rPr>
                <a:t>Spring Boot</a:t>
              </a:r>
              <a:r>
                <a:rPr lang="zh-CN" altLang="en-US" b="1">
                  <a:latin typeface="微软雅黑" pitchFamily="34" charset="-122"/>
                  <a:ea typeface="微软雅黑" pitchFamily="34" charset="-122"/>
                </a:rPr>
                <a:t>整合</a:t>
              </a:r>
              <a:r>
                <a:rPr lang="en-US" altLang="zh-CN" b="1">
                  <a:solidFill>
                    <a:srgbClr val="0070C0"/>
                  </a:solidFill>
                  <a:latin typeface="微软雅黑" pitchFamily="34" charset="-122"/>
                  <a:ea typeface="微软雅黑" pitchFamily="34" charset="-122"/>
                </a:rPr>
                <a:t>JPA</a:t>
              </a:r>
              <a:r>
                <a:rPr lang="zh-CN" altLang="en-US" b="1">
                  <a:latin typeface="微软雅黑" pitchFamily="34" charset="-122"/>
                  <a:ea typeface="微软雅黑" pitchFamily="34" charset="-122"/>
                </a:rPr>
                <a:t>的使用</a:t>
              </a:r>
              <a:endParaRPr lang="en-US" altLang="zh-CN" b="1">
                <a:solidFill>
                  <a:srgbClr val="1369B2"/>
                </a:solidFill>
                <a:latin typeface="微软雅黑" pitchFamily="34" charset="-122"/>
                <a:ea typeface="微软雅黑" pitchFamily="34" charset="-122"/>
              </a:endParaRPr>
            </a:p>
          </p:txBody>
        </p:sp>
      </p:grpSp>
      <p:grpSp>
        <p:nvGrpSpPr>
          <p:cNvPr id="63" name="组合 62"/>
          <p:cNvGrpSpPr>
            <a:grpSpLocks/>
          </p:cNvGrpSpPr>
          <p:nvPr/>
        </p:nvGrpSpPr>
        <p:grpSpPr bwMode="auto">
          <a:xfrm>
            <a:off x="6705600" y="5181601"/>
            <a:ext cx="3125788" cy="1103313"/>
            <a:chOff x="5571321" y="4225925"/>
            <a:chExt cx="3125004" cy="1104900"/>
          </a:xfrm>
        </p:grpSpPr>
        <p:sp>
          <p:nvSpPr>
            <p:cNvPr id="5130" name="矩形 51"/>
            <p:cNvSpPr>
              <a:spLocks noChangeArrowheads="1"/>
            </p:cNvSpPr>
            <p:nvPr/>
          </p:nvSpPr>
          <p:spPr bwMode="auto">
            <a:xfrm>
              <a:off x="5571321" y="4327909"/>
              <a:ext cx="2929007" cy="95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a:latin typeface="微软雅黑" pitchFamily="34" charset="-122"/>
                  <a:ea typeface="微软雅黑" pitchFamily="34" charset="-122"/>
                </a:rPr>
                <a:t>掌握</a:t>
              </a:r>
              <a:r>
                <a:rPr lang="en-US" altLang="zh-CN" b="1">
                  <a:solidFill>
                    <a:srgbClr val="1369B2"/>
                  </a:solidFill>
                  <a:latin typeface="微软雅黑" pitchFamily="34" charset="-122"/>
                  <a:ea typeface="微软雅黑" pitchFamily="34" charset="-122"/>
                </a:rPr>
                <a:t>Spring Boot</a:t>
              </a:r>
              <a:r>
                <a:rPr lang="zh-CN" altLang="en-US" b="1">
                  <a:latin typeface="微软雅黑" pitchFamily="34" charset="-122"/>
                  <a:ea typeface="微软雅黑" pitchFamily="34" charset="-122"/>
                </a:rPr>
                <a:t>整合</a:t>
              </a:r>
              <a:r>
                <a:rPr lang="en-US" altLang="zh-CN" b="1">
                  <a:solidFill>
                    <a:srgbClr val="0070C0"/>
                  </a:solidFill>
                  <a:latin typeface="微软雅黑" pitchFamily="34" charset="-122"/>
                  <a:ea typeface="微软雅黑" pitchFamily="34" charset="-122"/>
                </a:rPr>
                <a:t>Redis</a:t>
              </a:r>
              <a:r>
                <a:rPr lang="zh-CN" altLang="en-US" b="1">
                  <a:latin typeface="微软雅黑" pitchFamily="34" charset="-122"/>
                  <a:ea typeface="微软雅黑" pitchFamily="34" charset="-122"/>
                </a:rPr>
                <a:t>的使用</a:t>
              </a:r>
              <a:endParaRPr lang="en-US" altLang="zh-CN" b="1">
                <a:solidFill>
                  <a:srgbClr val="1369B2"/>
                </a:solidFill>
                <a:latin typeface="微软雅黑" pitchFamily="34" charset="-122"/>
                <a:ea typeface="微软雅黑" pitchFamily="34" charset="-122"/>
              </a:endParaRPr>
            </a:p>
          </p:txBody>
        </p:sp>
        <p:grpSp>
          <p:nvGrpSpPr>
            <p:cNvPr id="5131" name="组合 38"/>
            <p:cNvGrpSpPr>
              <a:grpSpLocks/>
            </p:cNvGrpSpPr>
            <p:nvPr/>
          </p:nvGrpSpPr>
          <p:grpSpPr bwMode="auto">
            <a:xfrm rot="10800000">
              <a:off x="5685823" y="4225925"/>
              <a:ext cx="2745390" cy="652463"/>
              <a:chOff x="860198" y="2352244"/>
              <a:chExt cx="2745675" cy="652213"/>
            </a:xfrm>
          </p:grpSpPr>
          <p:cxnSp>
            <p:nvCxnSpPr>
              <p:cNvPr id="5135" name="直接连接符 39"/>
              <p:cNvCxnSpPr>
                <a:cxnSpLocks noChangeShapeType="1"/>
              </p:cNvCxnSpPr>
              <p:nvPr/>
            </p:nvCxnSpPr>
            <p:spPr bwMode="auto">
              <a:xfrm>
                <a:off x="860198" y="2352244"/>
                <a:ext cx="372267" cy="652213"/>
              </a:xfrm>
              <a:prstGeom prst="line">
                <a:avLst/>
              </a:prstGeom>
              <a:noFill/>
              <a:ln w="28575" algn="ctr">
                <a:solidFill>
                  <a:srgbClr val="1369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6" name="直接连接符 40"/>
              <p:cNvCxnSpPr>
                <a:cxnSpLocks noChangeShapeType="1"/>
              </p:cNvCxnSpPr>
              <p:nvPr/>
            </p:nvCxnSpPr>
            <p:spPr bwMode="auto">
              <a:xfrm rot="10800000" flipH="1">
                <a:off x="1222939" y="3004457"/>
                <a:ext cx="2382934" cy="0"/>
              </a:xfrm>
              <a:prstGeom prst="line">
                <a:avLst/>
              </a:prstGeom>
              <a:noFill/>
              <a:ln w="28575" algn="ctr">
                <a:solidFill>
                  <a:srgbClr val="1369B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32" name="组合 41"/>
            <p:cNvGrpSpPr>
              <a:grpSpLocks/>
            </p:cNvGrpSpPr>
            <p:nvPr/>
          </p:nvGrpSpPr>
          <p:grpSpPr bwMode="auto">
            <a:xfrm flipH="1">
              <a:off x="8223250" y="4806950"/>
              <a:ext cx="473075" cy="523875"/>
              <a:chOff x="1232465" y="3533629"/>
              <a:chExt cx="474415" cy="523220"/>
            </a:xfrm>
          </p:grpSpPr>
          <p:sp>
            <p:nvSpPr>
              <p:cNvPr id="73" name="椭圆 72"/>
              <p:cNvSpPr/>
              <p:nvPr/>
            </p:nvSpPr>
            <p:spPr bwMode="auto">
              <a:xfrm>
                <a:off x="1232465" y="3558282"/>
                <a:ext cx="474296" cy="474750"/>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itchFamily="34" charset="0"/>
                  <a:buNone/>
                  <a:defRPr/>
                </a:pPr>
                <a:endParaRPr lang="zh-CN" altLang="en-US">
                  <a:latin typeface="Arial" charset="0"/>
                </a:endParaRPr>
              </a:p>
            </p:txBody>
          </p:sp>
          <p:sp>
            <p:nvSpPr>
              <p:cNvPr id="74" name="TextBox 73"/>
              <p:cNvSpPr txBox="1"/>
              <p:nvPr/>
            </p:nvSpPr>
            <p:spPr>
              <a:xfrm>
                <a:off x="1305678" y="3532877"/>
                <a:ext cx="335827" cy="523972"/>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aphicFrame>
        <p:nvGraphicFramePr>
          <p:cNvPr id="5126" name="图表 36"/>
          <p:cNvGraphicFramePr>
            <a:graphicFrameLocks/>
          </p:cNvGraphicFramePr>
          <p:nvPr/>
        </p:nvGraphicFramePr>
        <p:xfrm>
          <a:off x="3006725" y="1177925"/>
          <a:ext cx="6197600" cy="4165600"/>
        </p:xfrm>
        <a:graphic>
          <a:graphicData uri="http://schemas.openxmlformats.org/presentationml/2006/ole">
            <mc:AlternateContent xmlns:mc="http://schemas.openxmlformats.org/markup-compatibility/2006">
              <mc:Choice xmlns:v="urn:schemas-microsoft-com:vml" Requires="v">
                <p:oleObj name="图表" r:id="rId4" imgW="6200169" imgH="4170025" progId="Excel.Chart.8">
                  <p:embed/>
                </p:oleObj>
              </mc:Choice>
              <mc:Fallback>
                <p:oleObj name="图表" r:id="rId4" imgW="6200169" imgH="4170025" progId="Excel.Chart.8">
                  <p:embed/>
                  <p:pic>
                    <p:nvPicPr>
                      <p:cNvPr id="5126" name="图表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725" y="1177925"/>
                        <a:ext cx="61976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7" name="文本框 1"/>
          <p:cNvSpPr txBox="1">
            <a:spLocks noChangeArrowheads="1"/>
          </p:cNvSpPr>
          <p:nvPr/>
        </p:nvSpPr>
        <p:spPr bwMode="auto">
          <a:xfrm rot="17700362">
            <a:off x="4510882" y="2951957"/>
            <a:ext cx="1004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rgbClr val="FFFFFF"/>
                </a:solidFill>
                <a:latin typeface="微软雅黑" pitchFamily="34" charset="-122"/>
                <a:ea typeface="微软雅黑" pitchFamily="34" charset="-122"/>
              </a:rPr>
              <a:t>掌    握</a:t>
            </a:r>
          </a:p>
        </p:txBody>
      </p:sp>
      <p:sp>
        <p:nvSpPr>
          <p:cNvPr id="5128" name="文本框 38"/>
          <p:cNvSpPr txBox="1">
            <a:spLocks noChangeArrowheads="1"/>
          </p:cNvSpPr>
          <p:nvPr/>
        </p:nvSpPr>
        <p:spPr bwMode="auto">
          <a:xfrm>
            <a:off x="5602289" y="4624388"/>
            <a:ext cx="1006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rgbClr val="FFFFFF"/>
                </a:solidFill>
                <a:latin typeface="微软雅黑" pitchFamily="34" charset="-122"/>
                <a:ea typeface="微软雅黑" pitchFamily="34" charset="-122"/>
              </a:rPr>
              <a:t>掌    握</a:t>
            </a:r>
          </a:p>
        </p:txBody>
      </p:sp>
      <p:sp>
        <p:nvSpPr>
          <p:cNvPr id="5129" name="文本框 39"/>
          <p:cNvSpPr txBox="1">
            <a:spLocks noChangeArrowheads="1"/>
          </p:cNvSpPr>
          <p:nvPr/>
        </p:nvSpPr>
        <p:spPr bwMode="auto">
          <a:xfrm rot="3865265">
            <a:off x="6627020" y="2910682"/>
            <a:ext cx="1004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rgbClr val="FFFFFF"/>
                </a:solidFill>
                <a:latin typeface="微软雅黑" pitchFamily="34" charset="-122"/>
                <a:ea typeface="微软雅黑" pitchFamily="34" charset="-122"/>
              </a:rPr>
              <a:t>掌    握</a:t>
            </a:r>
          </a:p>
        </p:txBody>
      </p:sp>
    </p:spTree>
    <p:custDataLst>
      <p:tags r:id="rId1"/>
    </p:custDataLst>
    <p:extLst>
      <p:ext uri="{BB962C8B-B14F-4D97-AF65-F5344CB8AC3E}">
        <p14:creationId xmlns:p14="http://schemas.microsoft.com/office/powerpoint/2010/main" val="176749392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482"/>
                                        </p:tgtEl>
                                      </p:cBhvr>
                                    </p:animEffect>
                                    <p:animScale>
                                      <p:cBhvr>
                                        <p:cTn id="7" dur="250" autoRev="1" fill="hold"/>
                                        <p:tgtEl>
                                          <p:spTgt spid="20482"/>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right)">
                                      <p:cBhvr>
                                        <p:cTn id="12" dur="500"/>
                                        <p:tgtEl>
                                          <p:spTgt spid="46"/>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46"/>
                                        </p:tgtEl>
                                      </p:cBhvr>
                                    </p:animEffect>
                                    <p:animScale>
                                      <p:cBhvr>
                                        <p:cTn id="16" dur="250" autoRev="1" fill="hold"/>
                                        <p:tgtEl>
                                          <p:spTgt spid="46"/>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55"/>
                                        </p:tgtEl>
                                      </p:cBhvr>
                                    </p:animEffect>
                                    <p:animScale>
                                      <p:cBhvr>
                                        <p:cTn id="25" dur="250" autoRev="1" fill="hold"/>
                                        <p:tgtEl>
                                          <p:spTgt spid="55"/>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left)">
                                      <p:cBhvr>
                                        <p:cTn id="30" dur="500"/>
                                        <p:tgtEl>
                                          <p:spTgt spid="63"/>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63"/>
                                        </p:tgtEl>
                                      </p:cBhvr>
                                    </p:animEffect>
                                    <p:animScale>
                                      <p:cBhvr>
                                        <p:cTn id="34"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0963" name="矩形 37"/>
          <p:cNvGrpSpPr>
            <a:grpSpLocks/>
          </p:cNvGrpSpPr>
          <p:nvPr/>
        </p:nvGrpSpPr>
        <p:grpSpPr bwMode="auto">
          <a:xfrm>
            <a:off x="1141413" y="1006475"/>
            <a:ext cx="9144001" cy="787400"/>
            <a:chOff x="-112" y="672"/>
            <a:chExt cx="5760" cy="496"/>
          </a:xfrm>
        </p:grpSpPr>
        <p:pic>
          <p:nvPicPr>
            <p:cNvPr id="40969"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0964"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0966" name="文本框 3"/>
          <p:cNvSpPr txBox="1">
            <a:spLocks noChangeArrowheads="1"/>
          </p:cNvSpPr>
          <p:nvPr/>
        </p:nvSpPr>
        <p:spPr bwMode="auto">
          <a:xfrm>
            <a:off x="2398713" y="3354388"/>
            <a:ext cx="7340600"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Font typeface="Arial" pitchFamily="34" charset="0"/>
              <a:buAutoNum type="arabicPeriod"/>
            </a:pPr>
            <a:r>
              <a:rPr lang="zh-CN" altLang="en-US" sz="2000" dirty="0">
                <a:latin typeface="微软雅黑" pitchFamily="34" charset="-122"/>
                <a:ea typeface="微软雅黑" pitchFamily="34" charset="-122"/>
              </a:rPr>
              <a:t>编写</a:t>
            </a:r>
            <a:r>
              <a:rPr lang="en-US" altLang="zh-CN" sz="2000" dirty="0">
                <a:solidFill>
                  <a:srgbClr val="0070C0"/>
                </a:solidFill>
                <a:latin typeface="微软雅黑" pitchFamily="34" charset="-122"/>
                <a:ea typeface="微软雅黑" pitchFamily="34" charset="-122"/>
              </a:rPr>
              <a:t>ORM</a:t>
            </a:r>
            <a:r>
              <a:rPr lang="zh-CN" altLang="en-US" sz="2000" dirty="0">
                <a:solidFill>
                  <a:srgbClr val="0070C0"/>
                </a:solidFill>
                <a:latin typeface="微软雅黑" pitchFamily="34" charset="-122"/>
                <a:ea typeface="微软雅黑" pitchFamily="34" charset="-122"/>
              </a:rPr>
              <a:t>实体类</a:t>
            </a:r>
            <a:r>
              <a:rPr lang="zh-CN" altLang="en-US" sz="2000" dirty="0">
                <a:latin typeface="微软雅黑" pitchFamily="34" charset="-122"/>
                <a:ea typeface="微软雅黑" pitchFamily="34" charset="-122"/>
              </a:rPr>
              <a:t>：</a:t>
            </a:r>
            <a:r>
              <a:rPr lang="zh-CN" altLang="zh-CN" sz="2000" dirty="0">
                <a:latin typeface="微软雅黑" pitchFamily="34" charset="-122"/>
                <a:ea typeface="微软雅黑" pitchFamily="34" charset="-122"/>
              </a:rPr>
              <a:t>实体类与数据表进行映射，并且配置好映射关系</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ct val="150000"/>
              </a:lnSpc>
              <a:buFont typeface="Arial" pitchFamily="34" charset="0"/>
              <a:buAutoNum type="arabicPeriod"/>
            </a:pPr>
            <a:r>
              <a:rPr lang="zh-CN" altLang="en-US" sz="2000" dirty="0">
                <a:latin typeface="微软雅黑" pitchFamily="34" charset="-122"/>
                <a:ea typeface="微软雅黑" pitchFamily="34" charset="-122"/>
              </a:rPr>
              <a:t>编写</a:t>
            </a:r>
            <a:r>
              <a:rPr lang="en-US" altLang="zh-CN" sz="2000" dirty="0">
                <a:solidFill>
                  <a:srgbClr val="0070C0"/>
                </a:solidFill>
                <a:latin typeface="微软雅黑" pitchFamily="34" charset="-122"/>
                <a:ea typeface="微软雅黑" pitchFamily="34" charset="-122"/>
              </a:rPr>
              <a:t>Repository</a:t>
            </a:r>
            <a:r>
              <a:rPr lang="zh-CN" altLang="en-US" sz="2000" dirty="0">
                <a:solidFill>
                  <a:srgbClr val="0070C0"/>
                </a:solidFill>
                <a:latin typeface="微软雅黑" pitchFamily="34" charset="-122"/>
                <a:ea typeface="微软雅黑" pitchFamily="34" charset="-122"/>
              </a:rPr>
              <a:t>接口</a:t>
            </a:r>
            <a:r>
              <a:rPr lang="zh-CN" altLang="en-US" sz="2000" dirty="0">
                <a:latin typeface="微软雅黑" pitchFamily="34" charset="-122"/>
                <a:ea typeface="微软雅黑" pitchFamily="34" charset="-122"/>
              </a:rPr>
              <a:t>：</a:t>
            </a:r>
            <a:r>
              <a:rPr lang="zh-CN" altLang="zh-CN" sz="2000" dirty="0">
                <a:latin typeface="微软雅黑" pitchFamily="34" charset="-122"/>
                <a:ea typeface="微软雅黑" pitchFamily="34" charset="-122"/>
              </a:rPr>
              <a:t>针对不同的表数据操作编写各自对应的</a:t>
            </a:r>
            <a:r>
              <a:rPr lang="en-US" altLang="zh-CN" sz="2000" dirty="0" err="1">
                <a:latin typeface="微软雅黑" pitchFamily="34" charset="-122"/>
                <a:ea typeface="微软雅黑" pitchFamily="34" charset="-122"/>
              </a:rPr>
              <a:t>Repositor</a:t>
            </a:r>
            <a:r>
              <a:rPr lang="zh-CN" altLang="zh-CN" sz="2000" dirty="0">
                <a:latin typeface="微软雅黑" pitchFamily="34" charset="-122"/>
                <a:ea typeface="微软雅黑" pitchFamily="34" charset="-122"/>
              </a:rPr>
              <a:t>接口，并根据需要编写对应的数据操作方法</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
        <p:nvSpPr>
          <p:cNvPr id="12" name="矩形 11"/>
          <p:cNvSpPr/>
          <p:nvPr/>
        </p:nvSpPr>
        <p:spPr>
          <a:xfrm>
            <a:off x="2924176" y="2405064"/>
            <a:ext cx="3998913" cy="581025"/>
          </a:xfrm>
          <a:prstGeom prst="rect">
            <a:avLst/>
          </a:prstGeom>
        </p:spPr>
        <p:txBody>
          <a:bodyPr wrap="none">
            <a:spAutoFit/>
          </a:bodyPr>
          <a:lstStyle/>
          <a:p>
            <a:pPr>
              <a:lnSpc>
                <a:spcPct val="150000"/>
              </a:lnSpc>
              <a:defRPr/>
            </a:pPr>
            <a:r>
              <a:rPr lang="en-US" altLang="zh-CN"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rPr>
              <a:t>Spring</a:t>
            </a:r>
            <a:r>
              <a:rPr lang="zh-CN" altLang="en-US"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rPr>
              <a:t> </a:t>
            </a:r>
            <a:r>
              <a:rPr lang="en-US" altLang="zh-CN"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rPr>
              <a:t>Data</a:t>
            </a:r>
            <a:r>
              <a:rPr lang="zh-CN" altLang="en-US"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rPr>
              <a:t> </a:t>
            </a:r>
            <a:r>
              <a:rPr lang="en-US" altLang="zh-CN"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rPr>
              <a:t>JPA</a:t>
            </a:r>
            <a:r>
              <a:rPr lang="zh-CN" altLang="en-US"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rPr>
              <a:t>基本使用</a:t>
            </a:r>
            <a:endParaRPr lang="en-US" altLang="zh-CN"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endParaRPr>
          </a:p>
        </p:txBody>
      </p:sp>
      <p:grpSp>
        <p:nvGrpSpPr>
          <p:cNvPr id="13" name="组合 12"/>
          <p:cNvGrpSpPr/>
          <p:nvPr/>
        </p:nvGrpSpPr>
        <p:grpSpPr>
          <a:xfrm>
            <a:off x="2399214" y="2535043"/>
            <a:ext cx="306839" cy="447282"/>
            <a:chOff x="2528974" y="2863357"/>
            <a:chExt cx="246811" cy="359779"/>
          </a:xfrm>
          <a:solidFill>
            <a:srgbClr val="0070C0"/>
          </a:solidFill>
        </p:grpSpPr>
        <p:sp>
          <p:nvSpPr>
            <p:cNvPr id="1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16" name="TextBox 15"/>
          <p:cNvSpPr txBox="1"/>
          <p:nvPr/>
        </p:nvSpPr>
        <p:spPr>
          <a:xfrm>
            <a:off x="2503324" y="5383850"/>
            <a:ext cx="6805895" cy="369332"/>
          </a:xfrm>
          <a:prstGeom prst="rect">
            <a:avLst/>
          </a:prstGeom>
          <a:noFill/>
        </p:spPr>
        <p:txBody>
          <a:bodyPr wrap="square" rtlCol="0">
            <a:spAutoFit/>
          </a:bodyPr>
          <a:lstStyle/>
          <a:p>
            <a:r>
              <a:rPr lang="zh-CN" altLang="en-US" dirty="0"/>
              <a:t>参考视频：</a:t>
            </a:r>
            <a:r>
              <a:rPr lang="en-US" altLang="zh-CN" dirty="0"/>
              <a:t>3.4. </a:t>
            </a:r>
            <a:r>
              <a:rPr lang="en-US" altLang="zh-CN" dirty="0" err="1"/>
              <a:t>mybatisxml</a:t>
            </a:r>
            <a:r>
              <a:rPr lang="zh-CN" altLang="en-US" dirty="0"/>
              <a:t>配置方式</a:t>
            </a:r>
            <a:r>
              <a:rPr lang="en-US" altLang="zh-CN" dirty="0"/>
              <a:t>.mp4</a:t>
            </a:r>
            <a:endParaRPr lang="zh-CN" altLang="en-US" dirty="0"/>
          </a:p>
        </p:txBody>
      </p:sp>
    </p:spTree>
    <p:extLst>
      <p:ext uri="{BB962C8B-B14F-4D97-AF65-F5344CB8AC3E}">
        <p14:creationId xmlns:p14="http://schemas.microsoft.com/office/powerpoint/2010/main" val="368426126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
          <p:cNvSpPr/>
          <p:nvPr/>
        </p:nvSpPr>
        <p:spPr>
          <a:xfrm>
            <a:off x="2312989" y="2693988"/>
            <a:ext cx="7793037" cy="3351212"/>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4198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1988" name="矩形 37"/>
          <p:cNvGrpSpPr>
            <a:grpSpLocks/>
          </p:cNvGrpSpPr>
          <p:nvPr/>
        </p:nvGrpSpPr>
        <p:grpSpPr bwMode="auto">
          <a:xfrm>
            <a:off x="1141413" y="1006475"/>
            <a:ext cx="9144001" cy="787400"/>
            <a:chOff x="-112" y="672"/>
            <a:chExt cx="5760" cy="496"/>
          </a:xfrm>
        </p:grpSpPr>
        <p:pic>
          <p:nvPicPr>
            <p:cNvPr id="41993"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198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1991" name="文本框 3"/>
          <p:cNvSpPr txBox="1">
            <a:spLocks noChangeArrowheads="1"/>
          </p:cNvSpPr>
          <p:nvPr/>
        </p:nvSpPr>
        <p:spPr bwMode="auto">
          <a:xfrm>
            <a:off x="2312989" y="1955801"/>
            <a:ext cx="8072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①</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ORM</a:t>
            </a:r>
            <a:r>
              <a:rPr lang="zh-CN" altLang="en-US" sz="2400" b="1">
                <a:solidFill>
                  <a:srgbClr val="0070C0"/>
                </a:solidFill>
                <a:latin typeface="微软雅黑" pitchFamily="34" charset="-122"/>
                <a:ea typeface="微软雅黑" pitchFamily="34" charset="-122"/>
              </a:rPr>
              <a:t>实体类</a:t>
            </a:r>
            <a:endParaRPr lang="en-US" altLang="zh-CN" sz="2400" b="1">
              <a:solidFill>
                <a:srgbClr val="0070C0"/>
              </a:solidFill>
              <a:latin typeface="微软雅黑" pitchFamily="34" charset="-122"/>
              <a:ea typeface="微软雅黑" pitchFamily="34" charset="-122"/>
            </a:endParaRPr>
          </a:p>
        </p:txBody>
      </p:sp>
      <p:sp>
        <p:nvSpPr>
          <p:cNvPr id="41992" name="矩形 6"/>
          <p:cNvSpPr>
            <a:spLocks noChangeArrowheads="1"/>
          </p:cNvSpPr>
          <p:nvPr/>
        </p:nvSpPr>
        <p:spPr bwMode="auto">
          <a:xfrm>
            <a:off x="2544764" y="2693989"/>
            <a:ext cx="760888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nSpc>
                <a:spcPct val="120000"/>
              </a:lnSpc>
            </a:pPr>
            <a:r>
              <a:rPr lang="en-US" altLang="zh-CN" sz="2000" b="1">
                <a:solidFill>
                  <a:srgbClr val="FF0000"/>
                </a:solidFill>
                <a:latin typeface="Times" pitchFamily="2" charset="0"/>
              </a:rPr>
              <a:t>@Entity(name = "t_comment")</a:t>
            </a:r>
            <a:endParaRPr lang="zh-CN" altLang="zh-CN" sz="2000" b="1">
              <a:solidFill>
                <a:srgbClr val="FF0000"/>
              </a:solidFill>
              <a:latin typeface="Times" pitchFamily="2" charset="0"/>
            </a:endParaRPr>
          </a:p>
          <a:p>
            <a:pPr indent="266700">
              <a:lnSpc>
                <a:spcPct val="120000"/>
              </a:lnSpc>
            </a:pPr>
            <a:r>
              <a:rPr lang="en-US" altLang="zh-CN" sz="2000" b="1">
                <a:solidFill>
                  <a:srgbClr val="000000"/>
                </a:solidFill>
                <a:latin typeface="Times" pitchFamily="2" charset="0"/>
              </a:rPr>
              <a:t>public class Discuss {</a:t>
            </a:r>
            <a:endParaRPr lang="zh-CN" altLang="zh-CN" sz="2000" b="1">
              <a:latin typeface="Times" pitchFamily="2" charset="0"/>
            </a:endParaRPr>
          </a:p>
          <a:p>
            <a:pPr indent="266700">
              <a:lnSpc>
                <a:spcPct val="120000"/>
              </a:lnSpc>
            </a:pPr>
            <a:r>
              <a:rPr lang="en-US" altLang="zh-CN" sz="2000" b="1">
                <a:solidFill>
                  <a:srgbClr val="000000"/>
                </a:solidFill>
                <a:latin typeface="Times" pitchFamily="2" charset="0"/>
              </a:rPr>
              <a:t>    </a:t>
            </a:r>
            <a:r>
              <a:rPr lang="en-US" altLang="zh-CN" sz="2000" b="1">
                <a:solidFill>
                  <a:srgbClr val="FF0000"/>
                </a:solidFill>
                <a:latin typeface="Times" pitchFamily="2" charset="0"/>
              </a:rPr>
              <a:t>@Id    </a:t>
            </a:r>
            <a:endParaRPr lang="zh-CN" altLang="zh-CN" sz="2000" b="1">
              <a:solidFill>
                <a:srgbClr val="FF0000"/>
              </a:solidFill>
              <a:latin typeface="Times" pitchFamily="2" charset="0"/>
            </a:endParaRPr>
          </a:p>
          <a:p>
            <a:pPr indent="266700">
              <a:lnSpc>
                <a:spcPct val="120000"/>
              </a:lnSpc>
            </a:pPr>
            <a:r>
              <a:rPr lang="en-US" altLang="zh-CN" sz="2000" b="1">
                <a:solidFill>
                  <a:srgbClr val="FF0000"/>
                </a:solidFill>
                <a:latin typeface="Times" pitchFamily="2" charset="0"/>
              </a:rPr>
              <a:t>    @GeneratedValue(strategy =GenerationType.IDENTITY)</a:t>
            </a:r>
            <a:endParaRPr lang="zh-CN" altLang="zh-CN" sz="2000" b="1">
              <a:solidFill>
                <a:srgbClr val="FF0000"/>
              </a:solidFill>
              <a:latin typeface="Times" pitchFamily="2" charset="0"/>
            </a:endParaRPr>
          </a:p>
          <a:p>
            <a:pPr indent="266700">
              <a:lnSpc>
                <a:spcPct val="120000"/>
              </a:lnSpc>
            </a:pPr>
            <a:r>
              <a:rPr lang="en-US" altLang="zh-CN" sz="2000" b="1">
                <a:solidFill>
                  <a:srgbClr val="000000"/>
                </a:solidFill>
                <a:latin typeface="Times" pitchFamily="2" charset="0"/>
              </a:rPr>
              <a:t>    private Integer id;</a:t>
            </a:r>
            <a:endParaRPr lang="zh-CN" altLang="zh-CN" sz="2000" b="1">
              <a:latin typeface="Times" pitchFamily="2" charset="0"/>
            </a:endParaRPr>
          </a:p>
          <a:p>
            <a:pPr indent="266700">
              <a:lnSpc>
                <a:spcPct val="120000"/>
              </a:lnSpc>
            </a:pPr>
            <a:r>
              <a:rPr lang="en-US" altLang="zh-CN" sz="2000" b="1">
                <a:solidFill>
                  <a:srgbClr val="000000"/>
                </a:solidFill>
                <a:latin typeface="Times" pitchFamily="2" charset="0"/>
              </a:rPr>
              <a:t>    </a:t>
            </a:r>
            <a:r>
              <a:rPr lang="en-US" altLang="zh-CN" sz="2000" b="1">
                <a:solidFill>
                  <a:srgbClr val="FF0000"/>
                </a:solidFill>
                <a:latin typeface="Times" pitchFamily="2" charset="0"/>
              </a:rPr>
              <a:t>@Column(name = "a_id")</a:t>
            </a:r>
            <a:endParaRPr lang="zh-CN" altLang="zh-CN" sz="2000" b="1">
              <a:solidFill>
                <a:srgbClr val="FF0000"/>
              </a:solidFill>
              <a:latin typeface="Times" pitchFamily="2" charset="0"/>
            </a:endParaRPr>
          </a:p>
          <a:p>
            <a:pPr indent="266700">
              <a:lnSpc>
                <a:spcPct val="120000"/>
              </a:lnSpc>
            </a:pPr>
            <a:r>
              <a:rPr lang="en-US" altLang="zh-CN" sz="2000" b="1">
                <a:solidFill>
                  <a:srgbClr val="000000"/>
                </a:solidFill>
                <a:latin typeface="Times" pitchFamily="2" charset="0"/>
              </a:rPr>
              <a:t>    private Integer aId;</a:t>
            </a:r>
            <a:endParaRPr lang="zh-CN" altLang="zh-CN" sz="2000" b="1">
              <a:latin typeface="Times" pitchFamily="2" charset="0"/>
            </a:endParaRPr>
          </a:p>
          <a:p>
            <a:pPr indent="266700">
              <a:lnSpc>
                <a:spcPct val="120000"/>
              </a:lnSpc>
            </a:pPr>
            <a:r>
              <a:rPr lang="en-US" altLang="zh-CN" sz="2000" b="1">
                <a:solidFill>
                  <a:srgbClr val="000000"/>
                </a:solidFill>
                <a:latin typeface="Times" pitchFamily="2" charset="0"/>
              </a:rPr>
              <a:t>	// </a:t>
            </a:r>
            <a:r>
              <a:rPr lang="zh-CN" altLang="zh-CN" sz="2000" b="1">
                <a:solidFill>
                  <a:srgbClr val="000000"/>
                </a:solidFill>
                <a:latin typeface="Times" pitchFamily="2" charset="0"/>
              </a:rPr>
              <a:t>省略</a:t>
            </a:r>
            <a:r>
              <a:rPr lang="en-US" altLang="zh-CN" sz="2000" b="1">
                <a:solidFill>
                  <a:srgbClr val="000000"/>
                </a:solidFill>
                <a:latin typeface="Times" pitchFamily="2" charset="0"/>
              </a:rPr>
              <a:t>getXX()</a:t>
            </a:r>
            <a:r>
              <a:rPr lang="zh-CN" altLang="zh-CN" sz="2000" b="1">
                <a:solidFill>
                  <a:srgbClr val="000000"/>
                </a:solidFill>
                <a:latin typeface="Times" pitchFamily="2" charset="0"/>
              </a:rPr>
              <a:t>和</a:t>
            </a:r>
            <a:r>
              <a:rPr lang="en-US" altLang="zh-CN" sz="2000" b="1">
                <a:solidFill>
                  <a:srgbClr val="000000"/>
                </a:solidFill>
                <a:latin typeface="Times" pitchFamily="2" charset="0"/>
              </a:rPr>
              <a:t>setXX()</a:t>
            </a:r>
            <a:r>
              <a:rPr lang="zh-CN" altLang="zh-CN" sz="2000" b="1">
                <a:solidFill>
                  <a:srgbClr val="000000"/>
                </a:solidFill>
                <a:latin typeface="Times" pitchFamily="2" charset="0"/>
              </a:rPr>
              <a:t>方法</a:t>
            </a:r>
            <a:endParaRPr lang="zh-CN" altLang="zh-CN" sz="2000" b="1">
              <a:latin typeface="Times" pitchFamily="2" charset="0"/>
            </a:endParaRPr>
          </a:p>
          <a:p>
            <a:pPr indent="266700">
              <a:lnSpc>
                <a:spcPct val="120000"/>
              </a:lnSpc>
            </a:pPr>
            <a:r>
              <a:rPr lang="en-US" altLang="zh-CN" sz="2000" b="1">
                <a:solidFill>
                  <a:srgbClr val="000000"/>
                </a:solidFill>
                <a:latin typeface="Times" pitchFamily="2" charset="0"/>
              </a:rPr>
              <a:t>}</a:t>
            </a:r>
            <a:endParaRPr lang="zh-CN" altLang="zh-CN" sz="2000" b="1">
              <a:latin typeface="Times" pitchFamily="2" charset="0"/>
            </a:endParaRPr>
          </a:p>
        </p:txBody>
      </p:sp>
    </p:spTree>
    <p:extLst>
      <p:ext uri="{BB962C8B-B14F-4D97-AF65-F5344CB8AC3E}">
        <p14:creationId xmlns:p14="http://schemas.microsoft.com/office/powerpoint/2010/main" val="35422920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
          <p:cNvSpPr/>
          <p:nvPr/>
        </p:nvSpPr>
        <p:spPr>
          <a:xfrm>
            <a:off x="2312989" y="4565650"/>
            <a:ext cx="7793037" cy="1117600"/>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nSpc>
                <a:spcPct val="150000"/>
              </a:lnSpc>
              <a:defRPr/>
            </a:pPr>
            <a:endParaRPr lang="zh-CN" altLang="en-US" b="1" dirty="0">
              <a:latin typeface="Times" pitchFamily="2" charset="0"/>
              <a:cs typeface="Times New Roman" panose="02020603050405020304" pitchFamily="18" charset="0"/>
            </a:endParaRPr>
          </a:p>
        </p:txBody>
      </p:sp>
      <p:sp>
        <p:nvSpPr>
          <p:cNvPr id="16" name="流程图: 过程 1"/>
          <p:cNvSpPr/>
          <p:nvPr/>
        </p:nvSpPr>
        <p:spPr>
          <a:xfrm>
            <a:off x="2312989" y="3148014"/>
            <a:ext cx="7793037" cy="8477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nSpc>
                <a:spcPct val="150000"/>
              </a:lnSpc>
              <a:defRPr/>
            </a:pPr>
            <a:endParaRPr lang="zh-CN" altLang="en-US" b="1" dirty="0">
              <a:latin typeface="Times" pitchFamily="2" charset="0"/>
              <a:cs typeface="Times New Roman" panose="02020603050405020304" pitchFamily="18" charset="0"/>
            </a:endParaRPr>
          </a:p>
        </p:txBody>
      </p:sp>
      <p:sp>
        <p:nvSpPr>
          <p:cNvPr id="43012"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3013" name="矩形 37"/>
          <p:cNvGrpSpPr>
            <a:grpSpLocks/>
          </p:cNvGrpSpPr>
          <p:nvPr/>
        </p:nvGrpSpPr>
        <p:grpSpPr bwMode="auto">
          <a:xfrm>
            <a:off x="1141413" y="1006475"/>
            <a:ext cx="9144001" cy="787400"/>
            <a:chOff x="-112" y="672"/>
            <a:chExt cx="5760" cy="496"/>
          </a:xfrm>
        </p:grpSpPr>
        <p:pic>
          <p:nvPicPr>
            <p:cNvPr id="43021"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3014"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3016" name="文本框 3"/>
          <p:cNvSpPr txBox="1">
            <a:spLocks noChangeArrowheads="1"/>
          </p:cNvSpPr>
          <p:nvPr/>
        </p:nvSpPr>
        <p:spPr bwMode="auto">
          <a:xfrm>
            <a:off x="2312989" y="1955801"/>
            <a:ext cx="8072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a:t>
            </a:r>
            <a:r>
              <a:rPr lang="en-US" altLang="zh-CN" sz="2400" b="1">
                <a:solidFill>
                  <a:srgbClr val="0070C0"/>
                </a:solidFill>
                <a:latin typeface="微软雅黑" pitchFamily="34" charset="-122"/>
                <a:ea typeface="微软雅黑" pitchFamily="34" charset="-122"/>
              </a:rPr>
              <a:t>DiscussRepository</a:t>
            </a:r>
          </a:p>
        </p:txBody>
      </p:sp>
      <p:sp>
        <p:nvSpPr>
          <p:cNvPr id="43017" name="矩形 6"/>
          <p:cNvSpPr>
            <a:spLocks noChangeArrowheads="1"/>
          </p:cNvSpPr>
          <p:nvPr/>
        </p:nvSpPr>
        <p:spPr bwMode="auto">
          <a:xfrm>
            <a:off x="2495551" y="3395663"/>
            <a:ext cx="761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latin typeface="Times New Roman" pitchFamily="18" charset="0"/>
                <a:cs typeface="Times New Roman" pitchFamily="18" charset="0"/>
              </a:rPr>
              <a:t>public List&lt;Discuss&gt; findByAuthorNotNull();</a:t>
            </a:r>
            <a:endParaRPr lang="zh-CN" altLang="en-US" sz="2000" b="1">
              <a:latin typeface="Times New Roman" pitchFamily="18" charset="0"/>
              <a:cs typeface="Times New Roman" pitchFamily="18" charset="0"/>
            </a:endParaRPr>
          </a:p>
        </p:txBody>
      </p:sp>
      <p:sp>
        <p:nvSpPr>
          <p:cNvPr id="43018" name="矩形 11"/>
          <p:cNvSpPr>
            <a:spLocks noChangeArrowheads="1"/>
          </p:cNvSpPr>
          <p:nvPr/>
        </p:nvSpPr>
        <p:spPr bwMode="auto">
          <a:xfrm>
            <a:off x="2312989" y="2657475"/>
            <a:ext cx="7608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查询</a:t>
            </a:r>
            <a:r>
              <a:rPr lang="en-US" altLang="zh-CN"/>
              <a:t>author</a:t>
            </a:r>
            <a:r>
              <a:rPr lang="zh-CN" altLang="zh-CN"/>
              <a:t>非空的</a:t>
            </a:r>
            <a:r>
              <a:rPr lang="en-US" altLang="zh-CN"/>
              <a:t>Discuss</a:t>
            </a:r>
            <a:r>
              <a:rPr lang="zh-CN" altLang="zh-CN"/>
              <a:t>评论信息</a:t>
            </a:r>
            <a:endParaRPr lang="zh-CN" altLang="en-US">
              <a:latin typeface="微软雅黑" pitchFamily="34" charset="-122"/>
              <a:ea typeface="微软雅黑" pitchFamily="34" charset="-122"/>
              <a:cs typeface="Times New Roman" pitchFamily="18" charset="0"/>
            </a:endParaRPr>
          </a:p>
        </p:txBody>
      </p:sp>
      <p:sp>
        <p:nvSpPr>
          <p:cNvPr id="43019" name="矩形 1"/>
          <p:cNvSpPr>
            <a:spLocks noChangeArrowheads="1"/>
          </p:cNvSpPr>
          <p:nvPr/>
        </p:nvSpPr>
        <p:spPr bwMode="auto">
          <a:xfrm>
            <a:off x="2322513" y="4643438"/>
            <a:ext cx="79565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b="1">
                <a:latin typeface="Times" pitchFamily="2" charset="0"/>
                <a:cs typeface="Times New Roman" pitchFamily="18" charset="0"/>
              </a:rPr>
              <a:t>@Query("SELECT c FROM t_comment c WHERE c.aId = ?1")</a:t>
            </a:r>
            <a:endParaRPr lang="zh-CN" altLang="zh-CN" b="1">
              <a:latin typeface="Times" pitchFamily="2" charset="0"/>
              <a:cs typeface="Times New Roman" pitchFamily="18" charset="0"/>
            </a:endParaRPr>
          </a:p>
          <a:p>
            <a:pPr>
              <a:lnSpc>
                <a:spcPct val="150000"/>
              </a:lnSpc>
            </a:pPr>
            <a:r>
              <a:rPr lang="en-US" altLang="zh-CN" b="1">
                <a:latin typeface="Times" pitchFamily="2" charset="0"/>
                <a:cs typeface="Times New Roman" pitchFamily="18" charset="0"/>
              </a:rPr>
              <a:t>    public List&lt;Discuss&gt; getDiscussPaged(Integer aid,Pageable pageable);  </a:t>
            </a:r>
            <a:endParaRPr lang="zh-CN" altLang="en-US" b="1">
              <a:latin typeface="Times" pitchFamily="2" charset="0"/>
              <a:cs typeface="Times New Roman" pitchFamily="18" charset="0"/>
            </a:endParaRPr>
          </a:p>
        </p:txBody>
      </p:sp>
      <p:sp>
        <p:nvSpPr>
          <p:cNvPr id="43020" name="矩形 2"/>
          <p:cNvSpPr>
            <a:spLocks noChangeArrowheads="1"/>
          </p:cNvSpPr>
          <p:nvPr/>
        </p:nvSpPr>
        <p:spPr bwMode="auto">
          <a:xfrm>
            <a:off x="2312989" y="4114800"/>
            <a:ext cx="4378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a:latin typeface="Times New Roman" pitchFamily="18" charset="0"/>
              </a:rPr>
              <a:t>通过文章</a:t>
            </a:r>
            <a:r>
              <a:rPr lang="en-US" altLang="zh-CN">
                <a:latin typeface="Times New Roman" pitchFamily="18" charset="0"/>
              </a:rPr>
              <a:t>id</a:t>
            </a:r>
            <a:r>
              <a:rPr lang="zh-CN" altLang="zh-CN">
                <a:latin typeface="Times New Roman" pitchFamily="18" charset="0"/>
              </a:rPr>
              <a:t>分页查询出</a:t>
            </a:r>
            <a:r>
              <a:rPr lang="en-US" altLang="zh-CN">
                <a:latin typeface="Times New Roman" pitchFamily="18" charset="0"/>
              </a:rPr>
              <a:t>Discuss</a:t>
            </a:r>
            <a:r>
              <a:rPr lang="zh-CN" altLang="zh-CN">
                <a:latin typeface="Times New Roman" pitchFamily="18" charset="0"/>
              </a:rPr>
              <a:t>评论信息。</a:t>
            </a:r>
            <a:r>
              <a:rPr lang="zh-CN" altLang="zh-CN"/>
              <a:t> </a:t>
            </a:r>
            <a:endParaRPr lang="zh-CN" altLang="en-US"/>
          </a:p>
        </p:txBody>
      </p:sp>
    </p:spTree>
    <p:extLst>
      <p:ext uri="{BB962C8B-B14F-4D97-AF65-F5344CB8AC3E}">
        <p14:creationId xmlns:p14="http://schemas.microsoft.com/office/powerpoint/2010/main" val="302195960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
          <p:cNvSpPr/>
          <p:nvPr/>
        </p:nvSpPr>
        <p:spPr>
          <a:xfrm>
            <a:off x="2312989" y="3148013"/>
            <a:ext cx="7793037" cy="1466850"/>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nSpc>
                <a:spcPct val="150000"/>
              </a:lnSpc>
              <a:defRPr/>
            </a:pPr>
            <a:endParaRPr lang="zh-CN" altLang="en-US" b="1" dirty="0">
              <a:latin typeface="Times" pitchFamily="2" charset="0"/>
              <a:cs typeface="Times New Roman" panose="02020603050405020304" pitchFamily="18" charset="0"/>
            </a:endParaRPr>
          </a:p>
        </p:txBody>
      </p:sp>
      <p:sp>
        <p:nvSpPr>
          <p:cNvPr id="44035"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4036" name="矩形 37"/>
          <p:cNvGrpSpPr>
            <a:grpSpLocks/>
          </p:cNvGrpSpPr>
          <p:nvPr/>
        </p:nvGrpSpPr>
        <p:grpSpPr bwMode="auto">
          <a:xfrm>
            <a:off x="1141413" y="1006475"/>
            <a:ext cx="9144001" cy="787400"/>
            <a:chOff x="-112" y="672"/>
            <a:chExt cx="5760" cy="496"/>
          </a:xfrm>
        </p:grpSpPr>
        <p:pic>
          <p:nvPicPr>
            <p:cNvPr id="44043"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4"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4037"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4039" name="文本框 3"/>
          <p:cNvSpPr txBox="1">
            <a:spLocks noChangeArrowheads="1"/>
          </p:cNvSpPr>
          <p:nvPr/>
        </p:nvSpPr>
        <p:spPr bwMode="auto">
          <a:xfrm>
            <a:off x="2312989" y="1955801"/>
            <a:ext cx="8072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a:t>
            </a:r>
            <a:r>
              <a:rPr lang="en-US" altLang="zh-CN" sz="2400" b="1">
                <a:solidFill>
                  <a:srgbClr val="0070C0"/>
                </a:solidFill>
                <a:latin typeface="微软雅黑" pitchFamily="34" charset="-122"/>
                <a:ea typeface="微软雅黑" pitchFamily="34" charset="-122"/>
              </a:rPr>
              <a:t>DiscussRepository</a:t>
            </a:r>
          </a:p>
        </p:txBody>
      </p:sp>
      <p:sp>
        <p:nvSpPr>
          <p:cNvPr id="44040" name="矩形 1"/>
          <p:cNvSpPr>
            <a:spLocks noChangeArrowheads="1"/>
          </p:cNvSpPr>
          <p:nvPr/>
        </p:nvSpPr>
        <p:spPr bwMode="auto">
          <a:xfrm>
            <a:off x="2428875" y="3197226"/>
            <a:ext cx="795655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b="1">
                <a:latin typeface="Times" pitchFamily="2" charset="0"/>
                <a:cs typeface="Times New Roman" pitchFamily="18" charset="0"/>
              </a:rPr>
              <a:t>@Query(value = "SELECT * FROM t_comment  WHERE  a_Id = ?1",nativeQuery = true)</a:t>
            </a:r>
          </a:p>
          <a:p>
            <a:pPr>
              <a:lnSpc>
                <a:spcPct val="150000"/>
              </a:lnSpc>
            </a:pPr>
            <a:r>
              <a:rPr lang="en-US" altLang="zh-CN" b="1">
                <a:latin typeface="Times" pitchFamily="2" charset="0"/>
                <a:cs typeface="Times New Roman" pitchFamily="18" charset="0"/>
              </a:rPr>
              <a:t>public List&lt;Discuss&gt; getDiscussPaged2(Integer aid,Pageable pageable</a:t>
            </a:r>
            <a:r>
              <a:rPr lang="en-US" altLang="zh-CN">
                <a:latin typeface="Times New Roman" pitchFamily="18" charset="0"/>
                <a:cs typeface="Times New Roman" pitchFamily="18" charset="0"/>
              </a:rPr>
              <a:t>);</a:t>
            </a:r>
            <a:r>
              <a:rPr lang="en-US" altLang="zh-CN" b="1">
                <a:latin typeface="Times" pitchFamily="2" charset="0"/>
                <a:cs typeface="Times New Roman" pitchFamily="18" charset="0"/>
              </a:rPr>
              <a:t>  </a:t>
            </a:r>
            <a:endParaRPr lang="zh-CN" altLang="en-US" b="1">
              <a:latin typeface="Times" pitchFamily="2" charset="0"/>
              <a:cs typeface="Times New Roman" pitchFamily="18" charset="0"/>
            </a:endParaRPr>
          </a:p>
        </p:txBody>
      </p:sp>
      <p:sp>
        <p:nvSpPr>
          <p:cNvPr id="44041" name="矩形 2"/>
          <p:cNvSpPr>
            <a:spLocks noChangeArrowheads="1"/>
          </p:cNvSpPr>
          <p:nvPr/>
        </p:nvSpPr>
        <p:spPr bwMode="auto">
          <a:xfrm>
            <a:off x="2319338" y="4730750"/>
            <a:ext cx="75231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25"/>
              </a:lnSpc>
            </a:pPr>
            <a:r>
              <a:rPr lang="zh-CN" altLang="en-US" sz="1600">
                <a:latin typeface="微软雅黑" pitchFamily="34" charset="-122"/>
                <a:ea typeface="微软雅黑" pitchFamily="34" charset="-122"/>
                <a:cs typeface="宋体" pitchFamily="2" charset="-122"/>
              </a:rPr>
              <a:t>注：</a:t>
            </a:r>
            <a:endParaRPr lang="en-US" altLang="zh-CN" sz="1600">
              <a:latin typeface="微软雅黑" pitchFamily="34" charset="-122"/>
              <a:ea typeface="微软雅黑" pitchFamily="34" charset="-122"/>
              <a:cs typeface="宋体" pitchFamily="2" charset="-122"/>
            </a:endParaRPr>
          </a:p>
          <a:p>
            <a:pPr>
              <a:lnSpc>
                <a:spcPts val="2425"/>
              </a:lnSpc>
              <a:buFont typeface="Arial" pitchFamily="34" charset="0"/>
              <a:buChar char="•"/>
            </a:pPr>
            <a:r>
              <a:rPr lang="zh-CN" altLang="zh-CN" sz="1600">
                <a:latin typeface="微软雅黑" pitchFamily="34" charset="-122"/>
                <a:ea typeface="微软雅黑" pitchFamily="34" charset="-122"/>
                <a:cs typeface="宋体" pitchFamily="2" charset="-122"/>
              </a:rPr>
              <a:t>与</a:t>
            </a:r>
            <a:r>
              <a:rPr lang="en-US" altLang="zh-CN" sz="1600">
                <a:latin typeface="微软雅黑" pitchFamily="34" charset="-122"/>
                <a:ea typeface="微软雅黑" pitchFamily="34" charset="-122"/>
                <a:cs typeface="宋体" pitchFamily="2" charset="-122"/>
              </a:rPr>
              <a:t>getDiscussPaged()</a:t>
            </a:r>
            <a:r>
              <a:rPr lang="zh-CN" altLang="zh-CN" sz="1600">
                <a:latin typeface="微软雅黑" pitchFamily="34" charset="-122"/>
                <a:ea typeface="微软雅黑" pitchFamily="34" charset="-122"/>
                <a:cs typeface="宋体" pitchFamily="2" charset="-122"/>
              </a:rPr>
              <a:t>方法的参数和作用完全一样</a:t>
            </a:r>
            <a:r>
              <a:rPr lang="zh-CN" altLang="en-US" sz="1600">
                <a:latin typeface="微软雅黑" pitchFamily="34" charset="-122"/>
                <a:ea typeface="微软雅黑" pitchFamily="34" charset="-122"/>
                <a:cs typeface="宋体" pitchFamily="2" charset="-122"/>
              </a:rPr>
              <a:t>。</a:t>
            </a:r>
            <a:endParaRPr lang="en-US" altLang="zh-CN" sz="1600">
              <a:latin typeface="微软雅黑" pitchFamily="34" charset="-122"/>
              <a:ea typeface="微软雅黑" pitchFamily="34" charset="-122"/>
              <a:cs typeface="宋体" pitchFamily="2" charset="-122"/>
            </a:endParaRPr>
          </a:p>
          <a:p>
            <a:pPr>
              <a:lnSpc>
                <a:spcPts val="2425"/>
              </a:lnSpc>
              <a:buFont typeface="Arial" pitchFamily="34" charset="0"/>
              <a:buChar char="•"/>
            </a:pPr>
            <a:r>
              <a:rPr lang="zh-CN" altLang="zh-CN" sz="1600">
                <a:latin typeface="微软雅黑" pitchFamily="34" charset="-122"/>
                <a:ea typeface="微软雅黑" pitchFamily="34" charset="-122"/>
                <a:cs typeface="宋体" pitchFamily="2" charset="-122"/>
              </a:rPr>
              <a:t>区别是该方法上方的</a:t>
            </a:r>
            <a:r>
              <a:rPr lang="en-US" altLang="zh-CN" sz="1600">
                <a:latin typeface="微软雅黑" pitchFamily="34" charset="-122"/>
                <a:ea typeface="微软雅黑" pitchFamily="34" charset="-122"/>
                <a:cs typeface="宋体" pitchFamily="2" charset="-122"/>
              </a:rPr>
              <a:t>@Query</a:t>
            </a:r>
            <a:r>
              <a:rPr lang="zh-CN" altLang="zh-CN" sz="1600">
                <a:latin typeface="微软雅黑" pitchFamily="34" charset="-122"/>
                <a:ea typeface="微软雅黑" pitchFamily="34" charset="-122"/>
                <a:cs typeface="宋体" pitchFamily="2" charset="-122"/>
              </a:rPr>
              <a:t>注解将</a:t>
            </a:r>
            <a:r>
              <a:rPr lang="en-US" altLang="zh-CN" sz="1600">
                <a:latin typeface="微软雅黑" pitchFamily="34" charset="-122"/>
                <a:ea typeface="微软雅黑" pitchFamily="34" charset="-122"/>
                <a:cs typeface="宋体" pitchFamily="2" charset="-122"/>
              </a:rPr>
              <a:t>nativeQuery</a:t>
            </a:r>
            <a:r>
              <a:rPr lang="zh-CN" altLang="zh-CN" sz="1600">
                <a:latin typeface="微软雅黑" pitchFamily="34" charset="-122"/>
                <a:ea typeface="微软雅黑" pitchFamily="34" charset="-122"/>
                <a:cs typeface="宋体" pitchFamily="2" charset="-122"/>
              </a:rPr>
              <a:t>属性设置为了</a:t>
            </a:r>
            <a:r>
              <a:rPr lang="en-US" altLang="zh-CN" sz="1600">
                <a:latin typeface="微软雅黑" pitchFamily="34" charset="-122"/>
                <a:ea typeface="微软雅黑" pitchFamily="34" charset="-122"/>
                <a:cs typeface="宋体" pitchFamily="2" charset="-122"/>
              </a:rPr>
              <a:t>true</a:t>
            </a:r>
            <a:r>
              <a:rPr lang="zh-CN" altLang="en-US" sz="1600">
                <a:latin typeface="微软雅黑" pitchFamily="34" charset="-122"/>
                <a:ea typeface="微软雅黑" pitchFamily="34" charset="-122"/>
                <a:cs typeface="宋体" pitchFamily="2" charset="-122"/>
              </a:rPr>
              <a:t>，</a:t>
            </a:r>
            <a:r>
              <a:rPr lang="zh-CN" altLang="zh-CN" sz="1600">
                <a:latin typeface="微软雅黑" pitchFamily="34" charset="-122"/>
                <a:ea typeface="微软雅黑" pitchFamily="34" charset="-122"/>
                <a:cs typeface="宋体" pitchFamily="2" charset="-122"/>
              </a:rPr>
              <a:t>用来编写原生</a:t>
            </a:r>
            <a:r>
              <a:rPr lang="en-US" altLang="zh-CN" sz="1600">
                <a:latin typeface="微软雅黑" pitchFamily="34" charset="-122"/>
                <a:ea typeface="微软雅黑" pitchFamily="34" charset="-122"/>
                <a:cs typeface="宋体" pitchFamily="2" charset="-122"/>
              </a:rPr>
              <a:t>SQL</a:t>
            </a:r>
            <a:r>
              <a:rPr lang="zh-CN" altLang="zh-CN" sz="1600">
                <a:latin typeface="微软雅黑" pitchFamily="34" charset="-122"/>
                <a:ea typeface="微软雅黑" pitchFamily="34" charset="-122"/>
                <a:cs typeface="宋体" pitchFamily="2" charset="-122"/>
              </a:rPr>
              <a:t>语句</a:t>
            </a:r>
            <a:r>
              <a:rPr lang="zh-CN" altLang="en-US" sz="1600">
                <a:latin typeface="微软雅黑" pitchFamily="34" charset="-122"/>
                <a:ea typeface="微软雅黑" pitchFamily="34" charset="-122"/>
                <a:cs typeface="宋体" pitchFamily="2" charset="-122"/>
              </a:rPr>
              <a:t>。</a:t>
            </a:r>
          </a:p>
        </p:txBody>
      </p:sp>
      <p:sp>
        <p:nvSpPr>
          <p:cNvPr id="44042" name="矩形 14"/>
          <p:cNvSpPr>
            <a:spLocks noChangeArrowheads="1"/>
          </p:cNvSpPr>
          <p:nvPr/>
        </p:nvSpPr>
        <p:spPr bwMode="auto">
          <a:xfrm>
            <a:off x="2312989" y="2662239"/>
            <a:ext cx="4378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a:latin typeface="Times New Roman" pitchFamily="18" charset="0"/>
              </a:rPr>
              <a:t>通过文章</a:t>
            </a:r>
            <a:r>
              <a:rPr lang="en-US" altLang="zh-CN">
                <a:latin typeface="Times New Roman" pitchFamily="18" charset="0"/>
              </a:rPr>
              <a:t>id</a:t>
            </a:r>
            <a:r>
              <a:rPr lang="zh-CN" altLang="zh-CN">
                <a:latin typeface="Times New Roman" pitchFamily="18" charset="0"/>
              </a:rPr>
              <a:t>分页查询出</a:t>
            </a:r>
            <a:r>
              <a:rPr lang="en-US" altLang="zh-CN">
                <a:latin typeface="Times New Roman" pitchFamily="18" charset="0"/>
              </a:rPr>
              <a:t>Discuss</a:t>
            </a:r>
            <a:r>
              <a:rPr lang="zh-CN" altLang="zh-CN">
                <a:latin typeface="Times New Roman" pitchFamily="18" charset="0"/>
              </a:rPr>
              <a:t>评论信息。</a:t>
            </a:r>
            <a:r>
              <a:rPr lang="zh-CN" altLang="zh-CN"/>
              <a:t> </a:t>
            </a:r>
            <a:endParaRPr lang="zh-CN" altLang="en-US"/>
          </a:p>
        </p:txBody>
      </p:sp>
    </p:spTree>
    <p:extLst>
      <p:ext uri="{BB962C8B-B14F-4D97-AF65-F5344CB8AC3E}">
        <p14:creationId xmlns:p14="http://schemas.microsoft.com/office/powerpoint/2010/main" val="233578841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
          <p:cNvSpPr/>
          <p:nvPr/>
        </p:nvSpPr>
        <p:spPr>
          <a:xfrm>
            <a:off x="2312989" y="3148013"/>
            <a:ext cx="7793037" cy="2824162"/>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nSpc>
                <a:spcPct val="150000"/>
              </a:lnSpc>
              <a:defRPr/>
            </a:pPr>
            <a:endParaRPr lang="zh-CN" altLang="en-US" b="1" dirty="0">
              <a:latin typeface="Times" pitchFamily="2" charset="0"/>
              <a:cs typeface="Times New Roman" panose="02020603050405020304" pitchFamily="18" charset="0"/>
            </a:endParaRPr>
          </a:p>
        </p:txBody>
      </p:sp>
      <p:sp>
        <p:nvSpPr>
          <p:cNvPr id="45059"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5060" name="矩形 37"/>
          <p:cNvGrpSpPr>
            <a:grpSpLocks/>
          </p:cNvGrpSpPr>
          <p:nvPr/>
        </p:nvGrpSpPr>
        <p:grpSpPr bwMode="auto">
          <a:xfrm>
            <a:off x="1141413" y="1006475"/>
            <a:ext cx="9144001" cy="787400"/>
            <a:chOff x="-112" y="672"/>
            <a:chExt cx="5760" cy="496"/>
          </a:xfrm>
        </p:grpSpPr>
        <p:pic>
          <p:nvPicPr>
            <p:cNvPr id="45066"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5061"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5063" name="文本框 3"/>
          <p:cNvSpPr txBox="1">
            <a:spLocks noChangeArrowheads="1"/>
          </p:cNvSpPr>
          <p:nvPr/>
        </p:nvSpPr>
        <p:spPr bwMode="auto">
          <a:xfrm>
            <a:off x="2312989" y="1955801"/>
            <a:ext cx="8072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a:t>
            </a:r>
            <a:r>
              <a:rPr lang="en-US" altLang="zh-CN" sz="2400" b="1">
                <a:solidFill>
                  <a:srgbClr val="0070C0"/>
                </a:solidFill>
                <a:latin typeface="微软雅黑" pitchFamily="34" charset="-122"/>
                <a:ea typeface="微软雅黑" pitchFamily="34" charset="-122"/>
              </a:rPr>
              <a:t>DiscussRepository</a:t>
            </a:r>
          </a:p>
        </p:txBody>
      </p:sp>
      <p:sp>
        <p:nvSpPr>
          <p:cNvPr id="45064" name="矩形 14"/>
          <p:cNvSpPr>
            <a:spLocks noChangeArrowheads="1"/>
          </p:cNvSpPr>
          <p:nvPr/>
        </p:nvSpPr>
        <p:spPr bwMode="auto">
          <a:xfrm>
            <a:off x="2312988" y="2662239"/>
            <a:ext cx="2957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itchFamily="18" charset="0"/>
              </a:rPr>
              <a:t>对数据进行更新和删除操作</a:t>
            </a:r>
            <a:endParaRPr lang="zh-CN" altLang="en-US"/>
          </a:p>
        </p:txBody>
      </p:sp>
      <p:sp>
        <p:nvSpPr>
          <p:cNvPr id="13" name="矩形 12"/>
          <p:cNvSpPr/>
          <p:nvPr/>
        </p:nvSpPr>
        <p:spPr>
          <a:xfrm>
            <a:off x="2106613" y="3190875"/>
            <a:ext cx="7999412" cy="2738438"/>
          </a:xfrm>
          <a:prstGeom prst="rect">
            <a:avLst/>
          </a:prstGeom>
        </p:spPr>
        <p:txBody>
          <a:bodyPr>
            <a:spAutoFit/>
          </a:bodyPr>
          <a:lstStyle/>
          <a:p>
            <a:pPr indent="266700">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@Transactional</a:t>
            </a:r>
            <a:endParaRPr lang="zh-CN" altLang="zh-CN" b="1" dirty="0">
              <a:latin typeface="Times" pitchFamily="2" charset="0"/>
              <a:ea typeface="Microsoft YaHei" panose="020B0503020204020204" pitchFamily="34" charset="-122"/>
              <a:cs typeface="Times New Roman" panose="02020603050405020304" pitchFamily="18" charset="0"/>
            </a:endParaRPr>
          </a:p>
          <a:p>
            <a:pPr indent="266700">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@Modifying</a:t>
            </a:r>
            <a:endParaRPr lang="zh-CN" altLang="zh-CN" b="1" dirty="0">
              <a:latin typeface="Times" pitchFamily="2" charset="0"/>
              <a:ea typeface="Microsoft YaHei" panose="020B0503020204020204" pitchFamily="34" charset="-122"/>
              <a:cs typeface="Times New Roman" panose="02020603050405020304" pitchFamily="18" charset="0"/>
            </a:endParaRPr>
          </a:p>
          <a:p>
            <a:pPr indent="266700">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@Query("UPDATE </a:t>
            </a:r>
            <a:r>
              <a:rPr lang="en-US" altLang="zh-CN" b="1" dirty="0" err="1">
                <a:latin typeface="Times" pitchFamily="2" charset="0"/>
                <a:ea typeface="Microsoft YaHei" panose="020B0503020204020204" pitchFamily="34" charset="-122"/>
                <a:cs typeface="Times New Roman" panose="02020603050405020304" pitchFamily="18" charset="0"/>
              </a:rPr>
              <a:t>t_comment</a:t>
            </a:r>
            <a:r>
              <a:rPr lang="en-US" altLang="zh-CN" b="1" dirty="0">
                <a:latin typeface="Times" pitchFamily="2" charset="0"/>
                <a:ea typeface="Microsoft YaHei" panose="020B0503020204020204" pitchFamily="34" charset="-122"/>
                <a:cs typeface="Times New Roman" panose="02020603050405020304" pitchFamily="18" charset="0"/>
              </a:rPr>
              <a:t> c SET </a:t>
            </a:r>
            <a:r>
              <a:rPr lang="en-US" altLang="zh-CN" b="1" dirty="0" err="1">
                <a:latin typeface="Times" pitchFamily="2" charset="0"/>
                <a:ea typeface="Microsoft YaHei" panose="020B0503020204020204" pitchFamily="34" charset="-122"/>
                <a:cs typeface="Times New Roman" panose="02020603050405020304" pitchFamily="18" charset="0"/>
              </a:rPr>
              <a:t>c.author</a:t>
            </a:r>
            <a:r>
              <a:rPr lang="en-US" altLang="zh-CN" b="1" dirty="0">
                <a:latin typeface="Times" pitchFamily="2" charset="0"/>
                <a:ea typeface="Microsoft YaHei" panose="020B0503020204020204" pitchFamily="34" charset="-122"/>
                <a:cs typeface="Times New Roman" panose="02020603050405020304" pitchFamily="18" charset="0"/>
              </a:rPr>
              <a:t> = ?1 WHERE c.id = ?2")</a:t>
            </a:r>
            <a:endParaRPr lang="zh-CN" altLang="zh-CN" b="1" dirty="0">
              <a:latin typeface="Times" pitchFamily="2" charset="0"/>
              <a:ea typeface="Microsoft YaHei" panose="020B0503020204020204" pitchFamily="34" charset="-122"/>
              <a:cs typeface="Times New Roman" panose="02020603050405020304" pitchFamily="18" charset="0"/>
            </a:endParaRPr>
          </a:p>
          <a:p>
            <a:pPr indent="266700">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public </a:t>
            </a:r>
            <a:r>
              <a:rPr lang="en-US" altLang="zh-CN" b="1" dirty="0" err="1">
                <a:latin typeface="Times" pitchFamily="2" charset="0"/>
                <a:ea typeface="Microsoft YaHei" panose="020B0503020204020204" pitchFamily="34" charset="-122"/>
                <a:cs typeface="Times New Roman" panose="02020603050405020304" pitchFamily="18" charset="0"/>
              </a:rPr>
              <a:t>int</a:t>
            </a:r>
            <a:r>
              <a:rPr lang="en-US" altLang="zh-CN" b="1" dirty="0">
                <a:latin typeface="Times" pitchFamily="2" charset="0"/>
                <a:ea typeface="Microsoft YaHei" panose="020B0503020204020204" pitchFamily="34" charset="-122"/>
                <a:cs typeface="Times New Roman" panose="02020603050405020304" pitchFamily="18" charset="0"/>
              </a:rPr>
              <a:t> </a:t>
            </a:r>
            <a:r>
              <a:rPr lang="en-US" altLang="zh-CN" b="1" dirty="0" err="1">
                <a:latin typeface="Times" pitchFamily="2" charset="0"/>
                <a:ea typeface="Microsoft YaHei" panose="020B0503020204020204" pitchFamily="34" charset="-122"/>
                <a:cs typeface="Times New Roman" panose="02020603050405020304" pitchFamily="18" charset="0"/>
              </a:rPr>
              <a:t>updateDiscuss</a:t>
            </a:r>
            <a:r>
              <a:rPr lang="en-US" altLang="zh-CN" b="1" dirty="0">
                <a:latin typeface="Times" pitchFamily="2" charset="0"/>
                <a:ea typeface="Microsoft YaHei" panose="020B0503020204020204" pitchFamily="34" charset="-122"/>
                <a:cs typeface="Times New Roman" panose="02020603050405020304" pitchFamily="18" charset="0"/>
              </a:rPr>
              <a:t>(String </a:t>
            </a:r>
            <a:r>
              <a:rPr lang="en-US" altLang="zh-CN" b="1" dirty="0" err="1">
                <a:latin typeface="Times" pitchFamily="2" charset="0"/>
                <a:ea typeface="Microsoft YaHei" panose="020B0503020204020204" pitchFamily="34" charset="-122"/>
                <a:cs typeface="Times New Roman" panose="02020603050405020304" pitchFamily="18" charset="0"/>
              </a:rPr>
              <a:t>author,Integer</a:t>
            </a:r>
            <a:r>
              <a:rPr lang="en-US" altLang="zh-CN" b="1" dirty="0">
                <a:latin typeface="Times" pitchFamily="2" charset="0"/>
                <a:ea typeface="Microsoft YaHei" panose="020B0503020204020204" pitchFamily="34" charset="-122"/>
                <a:cs typeface="Times New Roman" panose="02020603050405020304" pitchFamily="18" charset="0"/>
              </a:rPr>
              <a:t> id);  </a:t>
            </a:r>
            <a:endParaRPr lang="zh-CN" altLang="zh-CN" b="1" dirty="0">
              <a:latin typeface="Times" pitchFamily="2" charset="0"/>
              <a:ea typeface="Microsoft YaHei" panose="020B0503020204020204" pitchFamily="34" charset="-122"/>
              <a:cs typeface="Times New Roman" panose="02020603050405020304" pitchFamily="18" charset="0"/>
            </a:endParaRPr>
          </a:p>
          <a:p>
            <a:pPr indent="266700">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@Transactional</a:t>
            </a:r>
            <a:endParaRPr lang="zh-CN" altLang="zh-CN" b="1" dirty="0">
              <a:latin typeface="Times" pitchFamily="2" charset="0"/>
              <a:ea typeface="Microsoft YaHei" panose="020B0503020204020204" pitchFamily="34" charset="-122"/>
              <a:cs typeface="Times New Roman" panose="02020603050405020304" pitchFamily="18" charset="0"/>
            </a:endParaRPr>
          </a:p>
          <a:p>
            <a:pPr indent="266700">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@Modifying</a:t>
            </a:r>
            <a:endParaRPr lang="zh-CN" altLang="zh-CN" b="1" dirty="0">
              <a:latin typeface="Times" pitchFamily="2" charset="0"/>
              <a:ea typeface="Microsoft YaHei" panose="020B0503020204020204" pitchFamily="34" charset="-122"/>
              <a:cs typeface="Times New Roman" panose="02020603050405020304" pitchFamily="18" charset="0"/>
            </a:endParaRPr>
          </a:p>
          <a:p>
            <a:pPr indent="266700">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@Query("DELETE </a:t>
            </a:r>
            <a:r>
              <a:rPr lang="en-US" altLang="zh-CN" b="1" dirty="0" err="1">
                <a:latin typeface="Times" pitchFamily="2" charset="0"/>
                <a:ea typeface="Microsoft YaHei" panose="020B0503020204020204" pitchFamily="34" charset="-122"/>
                <a:cs typeface="Times New Roman" panose="02020603050405020304" pitchFamily="18" charset="0"/>
              </a:rPr>
              <a:t>t_comment</a:t>
            </a:r>
            <a:r>
              <a:rPr lang="en-US" altLang="zh-CN" b="1" dirty="0">
                <a:latin typeface="Times" pitchFamily="2" charset="0"/>
                <a:ea typeface="Microsoft YaHei" panose="020B0503020204020204" pitchFamily="34" charset="-122"/>
                <a:cs typeface="Times New Roman" panose="02020603050405020304" pitchFamily="18" charset="0"/>
              </a:rPr>
              <a:t> c WHERE c.id = ?1")</a:t>
            </a:r>
            <a:endParaRPr lang="zh-CN" altLang="zh-CN" b="1" dirty="0">
              <a:latin typeface="Times" pitchFamily="2" charset="0"/>
              <a:ea typeface="Microsoft YaHei" panose="020B0503020204020204" pitchFamily="34" charset="-122"/>
              <a:cs typeface="Times New Roman" panose="02020603050405020304" pitchFamily="18" charset="0"/>
            </a:endParaRPr>
          </a:p>
          <a:p>
            <a:pPr>
              <a:lnSpc>
                <a:spcPct val="120000"/>
              </a:lnSpc>
              <a:defRPr/>
            </a:pPr>
            <a:r>
              <a:rPr lang="en-US" altLang="zh-CN" b="1" dirty="0">
                <a:latin typeface="Times" pitchFamily="2" charset="0"/>
                <a:ea typeface="Microsoft YaHei" panose="020B0503020204020204" pitchFamily="34" charset="-122"/>
                <a:cs typeface="Times New Roman" panose="02020603050405020304" pitchFamily="18" charset="0"/>
              </a:rPr>
              <a:t>          public </a:t>
            </a:r>
            <a:r>
              <a:rPr lang="en-US" altLang="zh-CN" b="1" dirty="0" err="1">
                <a:latin typeface="Times" pitchFamily="2" charset="0"/>
                <a:ea typeface="Microsoft YaHei" panose="020B0503020204020204" pitchFamily="34" charset="-122"/>
                <a:cs typeface="Times New Roman" panose="02020603050405020304" pitchFamily="18" charset="0"/>
              </a:rPr>
              <a:t>int</a:t>
            </a:r>
            <a:r>
              <a:rPr lang="en-US" altLang="zh-CN" b="1" dirty="0">
                <a:latin typeface="Times" pitchFamily="2" charset="0"/>
                <a:ea typeface="Microsoft YaHei" panose="020B0503020204020204" pitchFamily="34" charset="-122"/>
                <a:cs typeface="Times New Roman" panose="02020603050405020304" pitchFamily="18" charset="0"/>
              </a:rPr>
              <a:t> </a:t>
            </a:r>
            <a:r>
              <a:rPr lang="en-US" altLang="zh-CN" b="1" dirty="0" err="1">
                <a:latin typeface="Times" pitchFamily="2" charset="0"/>
                <a:ea typeface="Microsoft YaHei" panose="020B0503020204020204" pitchFamily="34" charset="-122"/>
                <a:cs typeface="Times New Roman" panose="02020603050405020304" pitchFamily="18" charset="0"/>
              </a:rPr>
              <a:t>deleteDiscuss</a:t>
            </a:r>
            <a:r>
              <a:rPr lang="en-US" altLang="zh-CN" b="1" dirty="0">
                <a:latin typeface="Times" pitchFamily="2" charset="0"/>
                <a:ea typeface="Microsoft YaHei" panose="020B0503020204020204" pitchFamily="34" charset="-122"/>
                <a:cs typeface="Times New Roman" panose="02020603050405020304" pitchFamily="18" charset="0"/>
              </a:rPr>
              <a:t>(Integer id); </a:t>
            </a:r>
            <a:endParaRPr lang="zh-CN" altLang="en-US" b="1" dirty="0">
              <a:latin typeface="Times" pitchFamily="2"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0608157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折角形 1"/>
          <p:cNvSpPr/>
          <p:nvPr/>
        </p:nvSpPr>
        <p:spPr>
          <a:xfrm>
            <a:off x="5441950" y="2968626"/>
            <a:ext cx="4984750" cy="1490663"/>
          </a:xfrm>
          <a:prstGeom prst="foldedCorner">
            <a:avLst/>
          </a:prstGeom>
          <a:solidFill>
            <a:schemeClr val="bg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kumimoji="1" lang="zh-CN" altLang="en-US"/>
          </a:p>
        </p:txBody>
      </p:sp>
      <p:sp>
        <p:nvSpPr>
          <p:cNvPr id="46083"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6084" name="矩形 37"/>
          <p:cNvGrpSpPr>
            <a:grpSpLocks/>
          </p:cNvGrpSpPr>
          <p:nvPr/>
        </p:nvGrpSpPr>
        <p:grpSpPr bwMode="auto">
          <a:xfrm>
            <a:off x="1141413" y="1006475"/>
            <a:ext cx="9144001" cy="787400"/>
            <a:chOff x="-112" y="672"/>
            <a:chExt cx="5760" cy="496"/>
          </a:xfrm>
        </p:grpSpPr>
        <p:pic>
          <p:nvPicPr>
            <p:cNvPr id="46091"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6085"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6087" name="文本框 4"/>
          <p:cNvSpPr txBox="1">
            <a:spLocks noChangeArrowheads="1"/>
          </p:cNvSpPr>
          <p:nvPr/>
        </p:nvSpPr>
        <p:spPr bwMode="auto">
          <a:xfrm>
            <a:off x="5594350" y="3259138"/>
            <a:ext cx="48323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zh-CN" altLang="en-US" b="1">
                <a:latin typeface="微软雅黑" pitchFamily="34" charset="-122"/>
                <a:ea typeface="微软雅黑" pitchFamily="34" charset="-122"/>
              </a:rPr>
              <a:t> </a:t>
            </a:r>
            <a:r>
              <a:rPr lang="zh-CN" altLang="zh-CN" b="1">
                <a:latin typeface="微软雅黑" pitchFamily="34" charset="-122"/>
                <a:ea typeface="微软雅黑" pitchFamily="34" charset="-122"/>
              </a:rPr>
              <a:t>使用</a:t>
            </a:r>
            <a:r>
              <a:rPr lang="en-US" altLang="zh-CN" b="1">
                <a:latin typeface="微软雅黑" pitchFamily="34" charset="-122"/>
                <a:ea typeface="微软雅黑" pitchFamily="34" charset="-122"/>
              </a:rPr>
              <a:t>Spring Data JPA</a:t>
            </a:r>
            <a:r>
              <a:rPr lang="zh-CN" altLang="zh-CN" b="1">
                <a:latin typeface="微软雅黑" pitchFamily="34" charset="-122"/>
                <a:ea typeface="微软雅黑" pitchFamily="34" charset="-122"/>
              </a:rPr>
              <a:t>自定义</a:t>
            </a:r>
            <a:r>
              <a:rPr lang="en-US" altLang="zh-CN" b="1">
                <a:latin typeface="微软雅黑" pitchFamily="34" charset="-122"/>
                <a:ea typeface="微软雅黑" pitchFamily="34" charset="-122"/>
              </a:rPr>
              <a:t>Repository</a:t>
            </a:r>
            <a:r>
              <a:rPr lang="zh-CN" altLang="zh-CN" b="1">
                <a:latin typeface="微软雅黑" pitchFamily="34" charset="-122"/>
                <a:ea typeface="微软雅黑" pitchFamily="34" charset="-122"/>
              </a:rPr>
              <a:t>接口，必须继承</a:t>
            </a:r>
            <a:r>
              <a:rPr lang="en-US" altLang="zh-CN" b="1">
                <a:latin typeface="微软雅黑" pitchFamily="34" charset="-122"/>
                <a:ea typeface="微软雅黑" pitchFamily="34" charset="-122"/>
              </a:rPr>
              <a:t>XXRepository&lt;T, ID&gt;</a:t>
            </a:r>
            <a:r>
              <a:rPr lang="zh-CN" altLang="zh-CN" b="1">
                <a:latin typeface="微软雅黑" pitchFamily="34" charset="-122"/>
                <a:ea typeface="微软雅黑" pitchFamily="34" charset="-122"/>
              </a:rPr>
              <a:t>接口</a:t>
            </a:r>
            <a:r>
              <a:rPr lang="zh-CN" altLang="en-US" b="1">
                <a:latin typeface="微软雅黑" pitchFamily="34" charset="-122"/>
                <a:ea typeface="微软雅黑" pitchFamily="34" charset="-122"/>
              </a:rPr>
              <a:t>。</a:t>
            </a:r>
            <a:endParaRPr lang="en-US" altLang="zh-CN" b="1">
              <a:latin typeface="微软雅黑" pitchFamily="34" charset="-122"/>
              <a:ea typeface="微软雅黑" pitchFamily="34" charset="-122"/>
            </a:endParaRPr>
          </a:p>
        </p:txBody>
      </p:sp>
      <p:sp>
        <p:nvSpPr>
          <p:cNvPr id="46088" name="矩形 1"/>
          <p:cNvSpPr>
            <a:spLocks noChangeArrowheads="1"/>
          </p:cNvSpPr>
          <p:nvPr/>
        </p:nvSpPr>
        <p:spPr bwMode="auto">
          <a:xfrm>
            <a:off x="2735264" y="2065338"/>
            <a:ext cx="3100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继承关系</a:t>
            </a:r>
            <a:endParaRPr lang="zh-CN" altLang="en-US" sz="2400" b="1">
              <a:solidFill>
                <a:srgbClr val="0070C0"/>
              </a:solidFill>
            </a:endParaRPr>
          </a:p>
        </p:txBody>
      </p:sp>
      <p:grpSp>
        <p:nvGrpSpPr>
          <p:cNvPr id="10" name="组合 9"/>
          <p:cNvGrpSpPr/>
          <p:nvPr/>
        </p:nvGrpSpPr>
        <p:grpSpPr>
          <a:xfrm>
            <a:off x="2244876" y="2058753"/>
            <a:ext cx="306839" cy="447282"/>
            <a:chOff x="2528974" y="2863357"/>
            <a:chExt cx="246811" cy="359779"/>
          </a:xfrm>
          <a:solidFill>
            <a:srgbClr val="0070C0"/>
          </a:solidFill>
        </p:grpSpPr>
        <p:sp>
          <p:nvSpPr>
            <p:cNvPr id="1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pic>
        <p:nvPicPr>
          <p:cNvPr id="46090" name="图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75" y="2794001"/>
            <a:ext cx="4497388"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33721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17"/>
          <p:cNvSpPr>
            <a:spLocks noChangeArrowheads="1"/>
          </p:cNvSpPr>
          <p:nvPr/>
        </p:nvSpPr>
        <p:spPr bwMode="auto">
          <a:xfrm>
            <a:off x="2668588" y="3886200"/>
            <a:ext cx="762000" cy="762000"/>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0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7108" name="矩形 37"/>
          <p:cNvGrpSpPr>
            <a:grpSpLocks/>
          </p:cNvGrpSpPr>
          <p:nvPr/>
        </p:nvGrpSpPr>
        <p:grpSpPr bwMode="auto">
          <a:xfrm>
            <a:off x="1141413" y="1006475"/>
            <a:ext cx="9144001" cy="787400"/>
            <a:chOff x="-112" y="672"/>
            <a:chExt cx="5760" cy="496"/>
          </a:xfrm>
        </p:grpSpPr>
        <p:pic>
          <p:nvPicPr>
            <p:cNvPr id="47126"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7"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710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7111" name="矩形 1"/>
          <p:cNvSpPr>
            <a:spLocks noChangeArrowheads="1"/>
          </p:cNvSpPr>
          <p:nvPr/>
        </p:nvSpPr>
        <p:spPr bwMode="auto">
          <a:xfrm>
            <a:off x="2735264" y="2065338"/>
            <a:ext cx="728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400" b="1">
                <a:solidFill>
                  <a:srgbClr val="0070C0"/>
                </a:solidFill>
                <a:latin typeface="微软雅黑" pitchFamily="34" charset="-122"/>
                <a:ea typeface="微软雅黑" pitchFamily="34" charset="-122"/>
              </a:rPr>
              <a:t>使用</a:t>
            </a:r>
            <a:r>
              <a:rPr lang="en-US" altLang="zh-CN" sz="2400" b="1">
                <a:solidFill>
                  <a:srgbClr val="0070C0"/>
                </a:solidFill>
                <a:latin typeface="微软雅黑" pitchFamily="34" charset="-122"/>
                <a:ea typeface="微软雅黑" pitchFamily="34" charset="-122"/>
              </a:rPr>
              <a:t>Spring Data JPA</a:t>
            </a:r>
            <a:r>
              <a:rPr lang="zh-CN" altLang="zh-CN" sz="2400" b="1">
                <a:solidFill>
                  <a:srgbClr val="0070C0"/>
                </a:solidFill>
                <a:latin typeface="微软雅黑" pitchFamily="34" charset="-122"/>
                <a:ea typeface="微软雅黑" pitchFamily="34" charset="-122"/>
              </a:rPr>
              <a:t>进行数据操作</a:t>
            </a:r>
            <a:r>
              <a:rPr lang="zh-CN" altLang="en-US" sz="2400" b="1">
                <a:solidFill>
                  <a:srgbClr val="0070C0"/>
                </a:solidFill>
                <a:latin typeface="微软雅黑" pitchFamily="34" charset="-122"/>
                <a:ea typeface="微软雅黑" pitchFamily="34" charset="-122"/>
              </a:rPr>
              <a:t>的多种实现方式</a:t>
            </a:r>
            <a:endParaRPr lang="zh-CN" altLang="en-US" sz="2400" b="1">
              <a:solidFill>
                <a:srgbClr val="0070C0"/>
              </a:solidFill>
            </a:endParaRPr>
          </a:p>
        </p:txBody>
      </p:sp>
      <p:grpSp>
        <p:nvGrpSpPr>
          <p:cNvPr id="10" name="组合 9"/>
          <p:cNvGrpSpPr/>
          <p:nvPr/>
        </p:nvGrpSpPr>
        <p:grpSpPr>
          <a:xfrm>
            <a:off x="2244876" y="2058753"/>
            <a:ext cx="306839" cy="447282"/>
            <a:chOff x="2528974" y="2863357"/>
            <a:chExt cx="246811" cy="359779"/>
          </a:xfrm>
          <a:solidFill>
            <a:srgbClr val="0070C0"/>
          </a:solidFill>
        </p:grpSpPr>
        <p:sp>
          <p:nvSpPr>
            <p:cNvPr id="1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47113" name="Oval 17"/>
          <p:cNvSpPr>
            <a:spLocks noChangeArrowheads="1"/>
          </p:cNvSpPr>
          <p:nvPr/>
        </p:nvSpPr>
        <p:spPr bwMode="auto">
          <a:xfrm>
            <a:off x="2706688" y="2862263"/>
            <a:ext cx="762000" cy="762000"/>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4" name="矩形 41"/>
          <p:cNvSpPr>
            <a:spLocks noChangeArrowheads="1"/>
          </p:cNvSpPr>
          <p:nvPr/>
        </p:nvSpPr>
        <p:spPr bwMode="auto">
          <a:xfrm>
            <a:off x="3079751" y="2874964"/>
            <a:ext cx="6519863" cy="739775"/>
          </a:xfrm>
          <a:prstGeom prst="rect">
            <a:avLst/>
          </a:prstGeom>
          <a:noFill/>
          <a:ln w="285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47115" name="矩形 17"/>
          <p:cNvSpPr>
            <a:spLocks noChangeArrowheads="1"/>
          </p:cNvSpPr>
          <p:nvPr/>
        </p:nvSpPr>
        <p:spPr bwMode="auto">
          <a:xfrm>
            <a:off x="3606801" y="2901951"/>
            <a:ext cx="59928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latin typeface="微软雅黑" pitchFamily="34" charset="-122"/>
                <a:ea typeface="微软雅黑" pitchFamily="34" charset="-122"/>
                <a:cs typeface="宋体" pitchFamily="2" charset="-122"/>
              </a:rPr>
              <a:t>如果自定义接口继承了</a:t>
            </a:r>
            <a:r>
              <a:rPr lang="en-US" altLang="zh-CN">
                <a:latin typeface="微软雅黑" pitchFamily="34" charset="-122"/>
                <a:ea typeface="微软雅黑" pitchFamily="34" charset="-122"/>
                <a:cs typeface="宋体" pitchFamily="2" charset="-122"/>
              </a:rPr>
              <a:t>JpaRepository</a:t>
            </a:r>
            <a:r>
              <a:rPr lang="zh-CN" altLang="zh-CN">
                <a:latin typeface="微软雅黑" pitchFamily="34" charset="-122"/>
                <a:ea typeface="微软雅黑" pitchFamily="34" charset="-122"/>
                <a:cs typeface="宋体" pitchFamily="2" charset="-122"/>
              </a:rPr>
              <a:t>接口，则默认包含了一些常用的</a:t>
            </a:r>
            <a:r>
              <a:rPr lang="en-US" altLang="zh-CN">
                <a:latin typeface="微软雅黑" pitchFamily="34" charset="-122"/>
                <a:ea typeface="微软雅黑" pitchFamily="34" charset="-122"/>
                <a:cs typeface="宋体" pitchFamily="2" charset="-122"/>
              </a:rPr>
              <a:t>CRUD</a:t>
            </a:r>
            <a:r>
              <a:rPr lang="zh-CN" altLang="zh-CN">
                <a:latin typeface="微软雅黑" pitchFamily="34" charset="-122"/>
                <a:ea typeface="微软雅黑" pitchFamily="34" charset="-122"/>
                <a:cs typeface="宋体" pitchFamily="2" charset="-122"/>
              </a:rPr>
              <a:t>方法</a:t>
            </a:r>
            <a:r>
              <a:rPr lang="zh-CN" altLang="zh-CN">
                <a:latin typeface="Times New Roman" pitchFamily="18" charset="0"/>
                <a:ea typeface="第"/>
                <a:cs typeface="宋体" pitchFamily="2" charset="-122"/>
              </a:rPr>
              <a:t>。</a:t>
            </a:r>
            <a:endParaRPr lang="zh-CN" altLang="zh-CN" sz="2400">
              <a:latin typeface="宋体" pitchFamily="2" charset="-122"/>
              <a:ea typeface="第"/>
              <a:cs typeface="宋体" pitchFamily="2" charset="-122"/>
            </a:endParaRPr>
          </a:p>
        </p:txBody>
      </p:sp>
      <p:grpSp>
        <p:nvGrpSpPr>
          <p:cNvPr id="20" name="组合 19"/>
          <p:cNvGrpSpPr/>
          <p:nvPr/>
        </p:nvGrpSpPr>
        <p:grpSpPr>
          <a:xfrm>
            <a:off x="2888137" y="3064482"/>
            <a:ext cx="352753" cy="326776"/>
            <a:chOff x="5483370" y="1209961"/>
            <a:chExt cx="352753" cy="326776"/>
          </a:xfrm>
          <a:solidFill>
            <a:schemeClr val="bg1"/>
          </a:solidFill>
        </p:grpSpPr>
        <p:sp>
          <p:nvSpPr>
            <p:cNvPr id="21" name="Freeform 5"/>
            <p:cNvSpPr/>
            <p:nvPr/>
          </p:nvSpPr>
          <p:spPr bwMode="auto">
            <a:xfrm>
              <a:off x="5525582" y="1209961"/>
              <a:ext cx="268033" cy="135197"/>
            </a:xfrm>
            <a:custGeom>
              <a:avLst/>
              <a:gdLst>
                <a:gd name="T0" fmla="*/ 520 w 2403"/>
                <a:gd name="T1" fmla="*/ 1212 h 1212"/>
                <a:gd name="T2" fmla="*/ 1868 w 2403"/>
                <a:gd name="T3" fmla="*/ 1212 h 1212"/>
                <a:gd name="T4" fmla="*/ 2402 w 2403"/>
                <a:gd name="T5" fmla="*/ 814 h 1212"/>
                <a:gd name="T6" fmla="*/ 2403 w 2403"/>
                <a:gd name="T7" fmla="*/ 804 h 1212"/>
                <a:gd name="T8" fmla="*/ 1781 w 2403"/>
                <a:gd name="T9" fmla="*/ 182 h 1212"/>
                <a:gd name="T10" fmla="*/ 1652 w 2403"/>
                <a:gd name="T11" fmla="*/ 196 h 1212"/>
                <a:gd name="T12" fmla="*/ 1202 w 2403"/>
                <a:gd name="T13" fmla="*/ 0 h 1212"/>
                <a:gd name="T14" fmla="*/ 751 w 2403"/>
                <a:gd name="T15" fmla="*/ 196 h 1212"/>
                <a:gd name="T16" fmla="*/ 622 w 2403"/>
                <a:gd name="T17" fmla="*/ 182 h 1212"/>
                <a:gd name="T18" fmla="*/ 0 w 2403"/>
                <a:gd name="T19" fmla="*/ 804 h 1212"/>
                <a:gd name="T20" fmla="*/ 2 w 2403"/>
                <a:gd name="T21" fmla="*/ 816 h 1212"/>
                <a:gd name="T22" fmla="*/ 520 w 2403"/>
                <a:gd name="T23" fmla="*/ 1212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3" h="1212">
                  <a:moveTo>
                    <a:pt x="520" y="1212"/>
                  </a:moveTo>
                  <a:cubicBezTo>
                    <a:pt x="1868" y="1212"/>
                    <a:pt x="1868" y="1212"/>
                    <a:pt x="1868" y="1212"/>
                  </a:cubicBezTo>
                  <a:cubicBezTo>
                    <a:pt x="1939" y="983"/>
                    <a:pt x="2149" y="815"/>
                    <a:pt x="2402" y="814"/>
                  </a:cubicBezTo>
                  <a:cubicBezTo>
                    <a:pt x="2402" y="811"/>
                    <a:pt x="2403" y="808"/>
                    <a:pt x="2403" y="804"/>
                  </a:cubicBezTo>
                  <a:cubicBezTo>
                    <a:pt x="2403" y="461"/>
                    <a:pt x="2124" y="182"/>
                    <a:pt x="1781" y="182"/>
                  </a:cubicBezTo>
                  <a:cubicBezTo>
                    <a:pt x="1737" y="182"/>
                    <a:pt x="1694" y="187"/>
                    <a:pt x="1652" y="196"/>
                  </a:cubicBezTo>
                  <a:cubicBezTo>
                    <a:pt x="1539" y="76"/>
                    <a:pt x="1380" y="0"/>
                    <a:pt x="1202" y="0"/>
                  </a:cubicBezTo>
                  <a:cubicBezTo>
                    <a:pt x="1024" y="0"/>
                    <a:pt x="864" y="76"/>
                    <a:pt x="751" y="196"/>
                  </a:cubicBezTo>
                  <a:cubicBezTo>
                    <a:pt x="709" y="187"/>
                    <a:pt x="666" y="182"/>
                    <a:pt x="622" y="182"/>
                  </a:cubicBezTo>
                  <a:cubicBezTo>
                    <a:pt x="279" y="182"/>
                    <a:pt x="0" y="461"/>
                    <a:pt x="0" y="804"/>
                  </a:cubicBezTo>
                  <a:cubicBezTo>
                    <a:pt x="0" y="808"/>
                    <a:pt x="2" y="812"/>
                    <a:pt x="2" y="816"/>
                  </a:cubicBezTo>
                  <a:cubicBezTo>
                    <a:pt x="247" y="823"/>
                    <a:pt x="450" y="988"/>
                    <a:pt x="520" y="1212"/>
                  </a:cubicBezTo>
                  <a:close/>
                </a:path>
              </a:pathLst>
            </a:custGeom>
            <a:grpFill/>
            <a:ln w="9525">
              <a:solidFill>
                <a:schemeClr val="bg1"/>
              </a:solidFill>
              <a:round/>
            </a:ln>
          </p:spPr>
          <p:txBody>
            <a:bodyPr/>
            <a:lstStyle/>
            <a:p>
              <a:pPr>
                <a:defRPr/>
              </a:pPr>
              <a:endParaRPr lang="zh-CN" altLang="en-US"/>
            </a:p>
          </p:txBody>
        </p:sp>
        <p:sp>
          <p:nvSpPr>
            <p:cNvPr id="22" name="Freeform 6"/>
            <p:cNvSpPr/>
            <p:nvPr/>
          </p:nvSpPr>
          <p:spPr bwMode="auto">
            <a:xfrm>
              <a:off x="5483370" y="1331580"/>
              <a:ext cx="352753" cy="205157"/>
            </a:xfrm>
            <a:custGeom>
              <a:avLst/>
              <a:gdLst>
                <a:gd name="T0" fmla="*/ 2841 w 3161"/>
                <a:gd name="T1" fmla="*/ 0 h 1838"/>
                <a:gd name="T2" fmla="*/ 2578 w 3161"/>
                <a:gd name="T3" fmla="*/ 137 h 1838"/>
                <a:gd name="T4" fmla="*/ 2578 w 3161"/>
                <a:gd name="T5" fmla="*/ 135 h 1838"/>
                <a:gd name="T6" fmla="*/ 2409 w 3161"/>
                <a:gd name="T7" fmla="*/ 403 h 1838"/>
                <a:gd name="T8" fmla="*/ 745 w 3161"/>
                <a:gd name="T9" fmla="*/ 403 h 1838"/>
                <a:gd name="T10" fmla="*/ 617 w 3161"/>
                <a:gd name="T11" fmla="*/ 200 h 1838"/>
                <a:gd name="T12" fmla="*/ 320 w 3161"/>
                <a:gd name="T13" fmla="*/ 0 h 1838"/>
                <a:gd name="T14" fmla="*/ 0 w 3161"/>
                <a:gd name="T15" fmla="*/ 321 h 1838"/>
                <a:gd name="T16" fmla="*/ 229 w 3161"/>
                <a:gd name="T17" fmla="*/ 626 h 1838"/>
                <a:gd name="T18" fmla="*/ 426 w 3161"/>
                <a:gd name="T19" fmla="*/ 1218 h 1838"/>
                <a:gd name="T20" fmla="*/ 624 w 3161"/>
                <a:gd name="T21" fmla="*/ 1416 h 1838"/>
                <a:gd name="T22" fmla="*/ 615 w 3161"/>
                <a:gd name="T23" fmla="*/ 1462 h 1838"/>
                <a:gd name="T24" fmla="*/ 615 w 3161"/>
                <a:gd name="T25" fmla="*/ 1681 h 1838"/>
                <a:gd name="T26" fmla="*/ 772 w 3161"/>
                <a:gd name="T27" fmla="*/ 1838 h 1838"/>
                <a:gd name="T28" fmla="*/ 928 w 3161"/>
                <a:gd name="T29" fmla="*/ 1681 h 1838"/>
                <a:gd name="T30" fmla="*/ 928 w 3161"/>
                <a:gd name="T31" fmla="*/ 1462 h 1838"/>
                <a:gd name="T32" fmla="*/ 922 w 3161"/>
                <a:gd name="T33" fmla="*/ 1430 h 1838"/>
                <a:gd name="T34" fmla="*/ 2239 w 3161"/>
                <a:gd name="T35" fmla="*/ 1430 h 1838"/>
                <a:gd name="T36" fmla="*/ 2233 w 3161"/>
                <a:gd name="T37" fmla="*/ 1462 h 1838"/>
                <a:gd name="T38" fmla="*/ 2233 w 3161"/>
                <a:gd name="T39" fmla="*/ 1681 h 1838"/>
                <a:gd name="T40" fmla="*/ 2389 w 3161"/>
                <a:gd name="T41" fmla="*/ 1838 h 1838"/>
                <a:gd name="T42" fmla="*/ 2546 w 3161"/>
                <a:gd name="T43" fmla="*/ 1681 h 1838"/>
                <a:gd name="T44" fmla="*/ 2546 w 3161"/>
                <a:gd name="T45" fmla="*/ 1462 h 1838"/>
                <a:gd name="T46" fmla="*/ 2538 w 3161"/>
                <a:gd name="T47" fmla="*/ 1420 h 1838"/>
                <a:gd name="T48" fmla="*/ 2752 w 3161"/>
                <a:gd name="T49" fmla="*/ 1218 h 1838"/>
                <a:gd name="T50" fmla="*/ 2941 w 3161"/>
                <a:gd name="T51" fmla="*/ 624 h 1838"/>
                <a:gd name="T52" fmla="*/ 3161 w 3161"/>
                <a:gd name="T53" fmla="*/ 321 h 1838"/>
                <a:gd name="T54" fmla="*/ 2841 w 3161"/>
                <a:gd name="T55"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1" h="1838">
                  <a:moveTo>
                    <a:pt x="2841" y="0"/>
                  </a:moveTo>
                  <a:cubicBezTo>
                    <a:pt x="2732" y="0"/>
                    <a:pt x="2636" y="55"/>
                    <a:pt x="2578" y="137"/>
                  </a:cubicBezTo>
                  <a:cubicBezTo>
                    <a:pt x="2578" y="135"/>
                    <a:pt x="2578" y="135"/>
                    <a:pt x="2578" y="135"/>
                  </a:cubicBezTo>
                  <a:cubicBezTo>
                    <a:pt x="2409" y="403"/>
                    <a:pt x="2409" y="403"/>
                    <a:pt x="2409" y="403"/>
                  </a:cubicBezTo>
                  <a:cubicBezTo>
                    <a:pt x="745" y="403"/>
                    <a:pt x="745" y="403"/>
                    <a:pt x="745" y="403"/>
                  </a:cubicBezTo>
                  <a:cubicBezTo>
                    <a:pt x="617" y="200"/>
                    <a:pt x="617" y="200"/>
                    <a:pt x="617" y="200"/>
                  </a:cubicBezTo>
                  <a:cubicBezTo>
                    <a:pt x="569" y="83"/>
                    <a:pt x="455" y="0"/>
                    <a:pt x="320" y="0"/>
                  </a:cubicBezTo>
                  <a:cubicBezTo>
                    <a:pt x="144" y="0"/>
                    <a:pt x="0" y="144"/>
                    <a:pt x="0" y="321"/>
                  </a:cubicBezTo>
                  <a:cubicBezTo>
                    <a:pt x="0" y="466"/>
                    <a:pt x="97" y="587"/>
                    <a:pt x="229" y="626"/>
                  </a:cubicBezTo>
                  <a:cubicBezTo>
                    <a:pt x="426" y="1218"/>
                    <a:pt x="426" y="1218"/>
                    <a:pt x="426" y="1218"/>
                  </a:cubicBezTo>
                  <a:cubicBezTo>
                    <a:pt x="457" y="1310"/>
                    <a:pt x="538" y="1386"/>
                    <a:pt x="624" y="1416"/>
                  </a:cubicBezTo>
                  <a:cubicBezTo>
                    <a:pt x="619" y="1431"/>
                    <a:pt x="615" y="1446"/>
                    <a:pt x="615" y="1462"/>
                  </a:cubicBezTo>
                  <a:cubicBezTo>
                    <a:pt x="615" y="1681"/>
                    <a:pt x="615" y="1681"/>
                    <a:pt x="615" y="1681"/>
                  </a:cubicBezTo>
                  <a:cubicBezTo>
                    <a:pt x="615" y="1767"/>
                    <a:pt x="685" y="1838"/>
                    <a:pt x="772" y="1838"/>
                  </a:cubicBezTo>
                  <a:cubicBezTo>
                    <a:pt x="858" y="1838"/>
                    <a:pt x="928" y="1767"/>
                    <a:pt x="928" y="1681"/>
                  </a:cubicBezTo>
                  <a:cubicBezTo>
                    <a:pt x="928" y="1462"/>
                    <a:pt x="928" y="1462"/>
                    <a:pt x="928" y="1462"/>
                  </a:cubicBezTo>
                  <a:cubicBezTo>
                    <a:pt x="928" y="1451"/>
                    <a:pt x="924" y="1441"/>
                    <a:pt x="922" y="1430"/>
                  </a:cubicBezTo>
                  <a:cubicBezTo>
                    <a:pt x="2239" y="1430"/>
                    <a:pt x="2239" y="1430"/>
                    <a:pt x="2239" y="1430"/>
                  </a:cubicBezTo>
                  <a:cubicBezTo>
                    <a:pt x="2237" y="1441"/>
                    <a:pt x="2233" y="1451"/>
                    <a:pt x="2233" y="1462"/>
                  </a:cubicBezTo>
                  <a:cubicBezTo>
                    <a:pt x="2233" y="1681"/>
                    <a:pt x="2233" y="1681"/>
                    <a:pt x="2233" y="1681"/>
                  </a:cubicBezTo>
                  <a:cubicBezTo>
                    <a:pt x="2233" y="1767"/>
                    <a:pt x="2303" y="1838"/>
                    <a:pt x="2389" y="1838"/>
                  </a:cubicBezTo>
                  <a:cubicBezTo>
                    <a:pt x="2476" y="1838"/>
                    <a:pt x="2546" y="1767"/>
                    <a:pt x="2546" y="1681"/>
                  </a:cubicBezTo>
                  <a:cubicBezTo>
                    <a:pt x="2546" y="1462"/>
                    <a:pt x="2546" y="1462"/>
                    <a:pt x="2546" y="1462"/>
                  </a:cubicBezTo>
                  <a:cubicBezTo>
                    <a:pt x="2546" y="1447"/>
                    <a:pt x="2542" y="1433"/>
                    <a:pt x="2538" y="1420"/>
                  </a:cubicBezTo>
                  <a:cubicBezTo>
                    <a:pt x="2630" y="1396"/>
                    <a:pt x="2720" y="1317"/>
                    <a:pt x="2752" y="1218"/>
                  </a:cubicBezTo>
                  <a:cubicBezTo>
                    <a:pt x="2941" y="624"/>
                    <a:pt x="2941" y="624"/>
                    <a:pt x="2941" y="624"/>
                  </a:cubicBezTo>
                  <a:cubicBezTo>
                    <a:pt x="3069" y="581"/>
                    <a:pt x="3161" y="462"/>
                    <a:pt x="3161" y="321"/>
                  </a:cubicBezTo>
                  <a:cubicBezTo>
                    <a:pt x="3161" y="144"/>
                    <a:pt x="3018" y="0"/>
                    <a:pt x="2841" y="0"/>
                  </a:cubicBezTo>
                  <a:close/>
                </a:path>
              </a:pathLst>
            </a:custGeom>
            <a:grpFill/>
            <a:ln w="9525">
              <a:solidFill>
                <a:schemeClr val="bg1"/>
              </a:solidFill>
              <a:round/>
            </a:ln>
          </p:spPr>
          <p:txBody>
            <a:bodyPr/>
            <a:lstStyle/>
            <a:p>
              <a:pPr>
                <a:defRPr/>
              </a:pPr>
              <a:endParaRPr lang="zh-CN" altLang="en-US"/>
            </a:p>
          </p:txBody>
        </p:sp>
      </p:grpSp>
      <p:sp>
        <p:nvSpPr>
          <p:cNvPr id="47117" name="Oval 17"/>
          <p:cNvSpPr>
            <a:spLocks noChangeArrowheads="1"/>
          </p:cNvSpPr>
          <p:nvPr/>
        </p:nvSpPr>
        <p:spPr bwMode="auto">
          <a:xfrm>
            <a:off x="2735263" y="3951288"/>
            <a:ext cx="646112" cy="64611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18" name="矩形 70"/>
          <p:cNvSpPr>
            <a:spLocks noChangeArrowheads="1"/>
          </p:cNvSpPr>
          <p:nvPr/>
        </p:nvSpPr>
        <p:spPr bwMode="auto">
          <a:xfrm>
            <a:off x="3079751" y="3879850"/>
            <a:ext cx="6519863" cy="762000"/>
          </a:xfrm>
          <a:prstGeom prst="rect">
            <a:avLst/>
          </a:prstGeom>
          <a:noFill/>
          <a:ln w="285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grpSp>
        <p:nvGrpSpPr>
          <p:cNvPr id="25" name="组合 24"/>
          <p:cNvGrpSpPr/>
          <p:nvPr/>
        </p:nvGrpSpPr>
        <p:grpSpPr>
          <a:xfrm>
            <a:off x="2874075" y="4111553"/>
            <a:ext cx="352753" cy="326776"/>
            <a:chOff x="5483370" y="1209961"/>
            <a:chExt cx="352753" cy="326776"/>
          </a:xfrm>
          <a:solidFill>
            <a:schemeClr val="bg1"/>
          </a:solidFill>
        </p:grpSpPr>
        <p:sp>
          <p:nvSpPr>
            <p:cNvPr id="26" name="Freeform 5"/>
            <p:cNvSpPr/>
            <p:nvPr/>
          </p:nvSpPr>
          <p:spPr bwMode="auto">
            <a:xfrm>
              <a:off x="5525582" y="1209961"/>
              <a:ext cx="268033" cy="135197"/>
            </a:xfrm>
            <a:custGeom>
              <a:avLst/>
              <a:gdLst>
                <a:gd name="T0" fmla="*/ 520 w 2403"/>
                <a:gd name="T1" fmla="*/ 1212 h 1212"/>
                <a:gd name="T2" fmla="*/ 1868 w 2403"/>
                <a:gd name="T3" fmla="*/ 1212 h 1212"/>
                <a:gd name="T4" fmla="*/ 2402 w 2403"/>
                <a:gd name="T5" fmla="*/ 814 h 1212"/>
                <a:gd name="T6" fmla="*/ 2403 w 2403"/>
                <a:gd name="T7" fmla="*/ 804 h 1212"/>
                <a:gd name="T8" fmla="*/ 1781 w 2403"/>
                <a:gd name="T9" fmla="*/ 182 h 1212"/>
                <a:gd name="T10" fmla="*/ 1652 w 2403"/>
                <a:gd name="T11" fmla="*/ 196 h 1212"/>
                <a:gd name="T12" fmla="*/ 1202 w 2403"/>
                <a:gd name="T13" fmla="*/ 0 h 1212"/>
                <a:gd name="T14" fmla="*/ 751 w 2403"/>
                <a:gd name="T15" fmla="*/ 196 h 1212"/>
                <a:gd name="T16" fmla="*/ 622 w 2403"/>
                <a:gd name="T17" fmla="*/ 182 h 1212"/>
                <a:gd name="T18" fmla="*/ 0 w 2403"/>
                <a:gd name="T19" fmla="*/ 804 h 1212"/>
                <a:gd name="T20" fmla="*/ 2 w 2403"/>
                <a:gd name="T21" fmla="*/ 816 h 1212"/>
                <a:gd name="T22" fmla="*/ 520 w 2403"/>
                <a:gd name="T23" fmla="*/ 1212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3" h="1212">
                  <a:moveTo>
                    <a:pt x="520" y="1212"/>
                  </a:moveTo>
                  <a:cubicBezTo>
                    <a:pt x="1868" y="1212"/>
                    <a:pt x="1868" y="1212"/>
                    <a:pt x="1868" y="1212"/>
                  </a:cubicBezTo>
                  <a:cubicBezTo>
                    <a:pt x="1939" y="983"/>
                    <a:pt x="2149" y="815"/>
                    <a:pt x="2402" y="814"/>
                  </a:cubicBezTo>
                  <a:cubicBezTo>
                    <a:pt x="2402" y="811"/>
                    <a:pt x="2403" y="808"/>
                    <a:pt x="2403" y="804"/>
                  </a:cubicBezTo>
                  <a:cubicBezTo>
                    <a:pt x="2403" y="461"/>
                    <a:pt x="2124" y="182"/>
                    <a:pt x="1781" y="182"/>
                  </a:cubicBezTo>
                  <a:cubicBezTo>
                    <a:pt x="1737" y="182"/>
                    <a:pt x="1694" y="187"/>
                    <a:pt x="1652" y="196"/>
                  </a:cubicBezTo>
                  <a:cubicBezTo>
                    <a:pt x="1539" y="76"/>
                    <a:pt x="1380" y="0"/>
                    <a:pt x="1202" y="0"/>
                  </a:cubicBezTo>
                  <a:cubicBezTo>
                    <a:pt x="1024" y="0"/>
                    <a:pt x="864" y="76"/>
                    <a:pt x="751" y="196"/>
                  </a:cubicBezTo>
                  <a:cubicBezTo>
                    <a:pt x="709" y="187"/>
                    <a:pt x="666" y="182"/>
                    <a:pt x="622" y="182"/>
                  </a:cubicBezTo>
                  <a:cubicBezTo>
                    <a:pt x="279" y="182"/>
                    <a:pt x="0" y="461"/>
                    <a:pt x="0" y="804"/>
                  </a:cubicBezTo>
                  <a:cubicBezTo>
                    <a:pt x="0" y="808"/>
                    <a:pt x="2" y="812"/>
                    <a:pt x="2" y="816"/>
                  </a:cubicBezTo>
                  <a:cubicBezTo>
                    <a:pt x="247" y="823"/>
                    <a:pt x="450" y="988"/>
                    <a:pt x="520" y="1212"/>
                  </a:cubicBezTo>
                  <a:close/>
                </a:path>
              </a:pathLst>
            </a:custGeom>
            <a:grpFill/>
            <a:ln w="9525">
              <a:solidFill>
                <a:schemeClr val="bg1"/>
              </a:solidFill>
              <a:round/>
            </a:ln>
          </p:spPr>
          <p:txBody>
            <a:bodyPr/>
            <a:lstStyle/>
            <a:p>
              <a:pPr>
                <a:defRPr/>
              </a:pPr>
              <a:endParaRPr lang="zh-CN" altLang="en-US"/>
            </a:p>
          </p:txBody>
        </p:sp>
        <p:sp>
          <p:nvSpPr>
            <p:cNvPr id="27" name="Freeform 6"/>
            <p:cNvSpPr/>
            <p:nvPr/>
          </p:nvSpPr>
          <p:spPr bwMode="auto">
            <a:xfrm>
              <a:off x="5483370" y="1331580"/>
              <a:ext cx="352753" cy="205157"/>
            </a:xfrm>
            <a:custGeom>
              <a:avLst/>
              <a:gdLst>
                <a:gd name="T0" fmla="*/ 2841 w 3161"/>
                <a:gd name="T1" fmla="*/ 0 h 1838"/>
                <a:gd name="T2" fmla="*/ 2578 w 3161"/>
                <a:gd name="T3" fmla="*/ 137 h 1838"/>
                <a:gd name="T4" fmla="*/ 2578 w 3161"/>
                <a:gd name="T5" fmla="*/ 135 h 1838"/>
                <a:gd name="T6" fmla="*/ 2409 w 3161"/>
                <a:gd name="T7" fmla="*/ 403 h 1838"/>
                <a:gd name="T8" fmla="*/ 745 w 3161"/>
                <a:gd name="T9" fmla="*/ 403 h 1838"/>
                <a:gd name="T10" fmla="*/ 617 w 3161"/>
                <a:gd name="T11" fmla="*/ 200 h 1838"/>
                <a:gd name="T12" fmla="*/ 320 w 3161"/>
                <a:gd name="T13" fmla="*/ 0 h 1838"/>
                <a:gd name="T14" fmla="*/ 0 w 3161"/>
                <a:gd name="T15" fmla="*/ 321 h 1838"/>
                <a:gd name="T16" fmla="*/ 229 w 3161"/>
                <a:gd name="T17" fmla="*/ 626 h 1838"/>
                <a:gd name="T18" fmla="*/ 426 w 3161"/>
                <a:gd name="T19" fmla="*/ 1218 h 1838"/>
                <a:gd name="T20" fmla="*/ 624 w 3161"/>
                <a:gd name="T21" fmla="*/ 1416 h 1838"/>
                <a:gd name="T22" fmla="*/ 615 w 3161"/>
                <a:gd name="T23" fmla="*/ 1462 h 1838"/>
                <a:gd name="T24" fmla="*/ 615 w 3161"/>
                <a:gd name="T25" fmla="*/ 1681 h 1838"/>
                <a:gd name="T26" fmla="*/ 772 w 3161"/>
                <a:gd name="T27" fmla="*/ 1838 h 1838"/>
                <a:gd name="T28" fmla="*/ 928 w 3161"/>
                <a:gd name="T29" fmla="*/ 1681 h 1838"/>
                <a:gd name="T30" fmla="*/ 928 w 3161"/>
                <a:gd name="T31" fmla="*/ 1462 h 1838"/>
                <a:gd name="T32" fmla="*/ 922 w 3161"/>
                <a:gd name="T33" fmla="*/ 1430 h 1838"/>
                <a:gd name="T34" fmla="*/ 2239 w 3161"/>
                <a:gd name="T35" fmla="*/ 1430 h 1838"/>
                <a:gd name="T36" fmla="*/ 2233 w 3161"/>
                <a:gd name="T37" fmla="*/ 1462 h 1838"/>
                <a:gd name="T38" fmla="*/ 2233 w 3161"/>
                <a:gd name="T39" fmla="*/ 1681 h 1838"/>
                <a:gd name="T40" fmla="*/ 2389 w 3161"/>
                <a:gd name="T41" fmla="*/ 1838 h 1838"/>
                <a:gd name="T42" fmla="*/ 2546 w 3161"/>
                <a:gd name="T43" fmla="*/ 1681 h 1838"/>
                <a:gd name="T44" fmla="*/ 2546 w 3161"/>
                <a:gd name="T45" fmla="*/ 1462 h 1838"/>
                <a:gd name="T46" fmla="*/ 2538 w 3161"/>
                <a:gd name="T47" fmla="*/ 1420 h 1838"/>
                <a:gd name="T48" fmla="*/ 2752 w 3161"/>
                <a:gd name="T49" fmla="*/ 1218 h 1838"/>
                <a:gd name="T50" fmla="*/ 2941 w 3161"/>
                <a:gd name="T51" fmla="*/ 624 h 1838"/>
                <a:gd name="T52" fmla="*/ 3161 w 3161"/>
                <a:gd name="T53" fmla="*/ 321 h 1838"/>
                <a:gd name="T54" fmla="*/ 2841 w 3161"/>
                <a:gd name="T55"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1" h="1838">
                  <a:moveTo>
                    <a:pt x="2841" y="0"/>
                  </a:moveTo>
                  <a:cubicBezTo>
                    <a:pt x="2732" y="0"/>
                    <a:pt x="2636" y="55"/>
                    <a:pt x="2578" y="137"/>
                  </a:cubicBezTo>
                  <a:cubicBezTo>
                    <a:pt x="2578" y="135"/>
                    <a:pt x="2578" y="135"/>
                    <a:pt x="2578" y="135"/>
                  </a:cubicBezTo>
                  <a:cubicBezTo>
                    <a:pt x="2409" y="403"/>
                    <a:pt x="2409" y="403"/>
                    <a:pt x="2409" y="403"/>
                  </a:cubicBezTo>
                  <a:cubicBezTo>
                    <a:pt x="745" y="403"/>
                    <a:pt x="745" y="403"/>
                    <a:pt x="745" y="403"/>
                  </a:cubicBezTo>
                  <a:cubicBezTo>
                    <a:pt x="617" y="200"/>
                    <a:pt x="617" y="200"/>
                    <a:pt x="617" y="200"/>
                  </a:cubicBezTo>
                  <a:cubicBezTo>
                    <a:pt x="569" y="83"/>
                    <a:pt x="455" y="0"/>
                    <a:pt x="320" y="0"/>
                  </a:cubicBezTo>
                  <a:cubicBezTo>
                    <a:pt x="144" y="0"/>
                    <a:pt x="0" y="144"/>
                    <a:pt x="0" y="321"/>
                  </a:cubicBezTo>
                  <a:cubicBezTo>
                    <a:pt x="0" y="466"/>
                    <a:pt x="97" y="587"/>
                    <a:pt x="229" y="626"/>
                  </a:cubicBezTo>
                  <a:cubicBezTo>
                    <a:pt x="426" y="1218"/>
                    <a:pt x="426" y="1218"/>
                    <a:pt x="426" y="1218"/>
                  </a:cubicBezTo>
                  <a:cubicBezTo>
                    <a:pt x="457" y="1310"/>
                    <a:pt x="538" y="1386"/>
                    <a:pt x="624" y="1416"/>
                  </a:cubicBezTo>
                  <a:cubicBezTo>
                    <a:pt x="619" y="1431"/>
                    <a:pt x="615" y="1446"/>
                    <a:pt x="615" y="1462"/>
                  </a:cubicBezTo>
                  <a:cubicBezTo>
                    <a:pt x="615" y="1681"/>
                    <a:pt x="615" y="1681"/>
                    <a:pt x="615" y="1681"/>
                  </a:cubicBezTo>
                  <a:cubicBezTo>
                    <a:pt x="615" y="1767"/>
                    <a:pt x="685" y="1838"/>
                    <a:pt x="772" y="1838"/>
                  </a:cubicBezTo>
                  <a:cubicBezTo>
                    <a:pt x="858" y="1838"/>
                    <a:pt x="928" y="1767"/>
                    <a:pt x="928" y="1681"/>
                  </a:cubicBezTo>
                  <a:cubicBezTo>
                    <a:pt x="928" y="1462"/>
                    <a:pt x="928" y="1462"/>
                    <a:pt x="928" y="1462"/>
                  </a:cubicBezTo>
                  <a:cubicBezTo>
                    <a:pt x="928" y="1451"/>
                    <a:pt x="924" y="1441"/>
                    <a:pt x="922" y="1430"/>
                  </a:cubicBezTo>
                  <a:cubicBezTo>
                    <a:pt x="2239" y="1430"/>
                    <a:pt x="2239" y="1430"/>
                    <a:pt x="2239" y="1430"/>
                  </a:cubicBezTo>
                  <a:cubicBezTo>
                    <a:pt x="2237" y="1441"/>
                    <a:pt x="2233" y="1451"/>
                    <a:pt x="2233" y="1462"/>
                  </a:cubicBezTo>
                  <a:cubicBezTo>
                    <a:pt x="2233" y="1681"/>
                    <a:pt x="2233" y="1681"/>
                    <a:pt x="2233" y="1681"/>
                  </a:cubicBezTo>
                  <a:cubicBezTo>
                    <a:pt x="2233" y="1767"/>
                    <a:pt x="2303" y="1838"/>
                    <a:pt x="2389" y="1838"/>
                  </a:cubicBezTo>
                  <a:cubicBezTo>
                    <a:pt x="2476" y="1838"/>
                    <a:pt x="2546" y="1767"/>
                    <a:pt x="2546" y="1681"/>
                  </a:cubicBezTo>
                  <a:cubicBezTo>
                    <a:pt x="2546" y="1462"/>
                    <a:pt x="2546" y="1462"/>
                    <a:pt x="2546" y="1462"/>
                  </a:cubicBezTo>
                  <a:cubicBezTo>
                    <a:pt x="2546" y="1447"/>
                    <a:pt x="2542" y="1433"/>
                    <a:pt x="2538" y="1420"/>
                  </a:cubicBezTo>
                  <a:cubicBezTo>
                    <a:pt x="2630" y="1396"/>
                    <a:pt x="2720" y="1317"/>
                    <a:pt x="2752" y="1218"/>
                  </a:cubicBezTo>
                  <a:cubicBezTo>
                    <a:pt x="2941" y="624"/>
                    <a:pt x="2941" y="624"/>
                    <a:pt x="2941" y="624"/>
                  </a:cubicBezTo>
                  <a:cubicBezTo>
                    <a:pt x="3069" y="581"/>
                    <a:pt x="3161" y="462"/>
                    <a:pt x="3161" y="321"/>
                  </a:cubicBezTo>
                  <a:cubicBezTo>
                    <a:pt x="3161" y="144"/>
                    <a:pt x="3018" y="0"/>
                    <a:pt x="2841" y="0"/>
                  </a:cubicBezTo>
                  <a:close/>
                </a:path>
              </a:pathLst>
            </a:custGeom>
            <a:grpFill/>
            <a:ln w="9525">
              <a:solidFill>
                <a:schemeClr val="bg1"/>
              </a:solidFill>
              <a:round/>
            </a:ln>
          </p:spPr>
          <p:txBody>
            <a:bodyPr/>
            <a:lstStyle/>
            <a:p>
              <a:pPr>
                <a:defRPr/>
              </a:pPr>
              <a:endParaRPr lang="zh-CN" altLang="en-US"/>
            </a:p>
          </p:txBody>
        </p:sp>
      </p:grpSp>
      <p:sp>
        <p:nvSpPr>
          <p:cNvPr id="47120" name="矩形 3"/>
          <p:cNvSpPr>
            <a:spLocks noChangeArrowheads="1"/>
          </p:cNvSpPr>
          <p:nvPr/>
        </p:nvSpPr>
        <p:spPr bwMode="auto">
          <a:xfrm>
            <a:off x="3567113" y="3965576"/>
            <a:ext cx="5992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latin typeface="Times New Roman" pitchFamily="18" charset="0"/>
                <a:ea typeface="第"/>
                <a:cs typeface="宋体" pitchFamily="2" charset="-122"/>
              </a:rPr>
              <a:t>自定义</a:t>
            </a:r>
            <a:r>
              <a:rPr lang="en-US" altLang="zh-CN">
                <a:latin typeface="Times New Roman" pitchFamily="18" charset="0"/>
                <a:ea typeface="第"/>
                <a:cs typeface="宋体" pitchFamily="2" charset="-122"/>
              </a:rPr>
              <a:t>Repository</a:t>
            </a:r>
            <a:r>
              <a:rPr lang="zh-CN" altLang="zh-CN">
                <a:latin typeface="Times New Roman" pitchFamily="18" charset="0"/>
                <a:ea typeface="第"/>
                <a:cs typeface="宋体" pitchFamily="2" charset="-122"/>
              </a:rPr>
              <a:t>接口中，可以使用</a:t>
            </a:r>
            <a:r>
              <a:rPr lang="en-US" altLang="zh-CN">
                <a:latin typeface="Times New Roman" pitchFamily="18" charset="0"/>
                <a:ea typeface="第"/>
                <a:cs typeface="宋体" pitchFamily="2" charset="-122"/>
              </a:rPr>
              <a:t>@Query</a:t>
            </a:r>
            <a:r>
              <a:rPr lang="zh-CN" altLang="zh-CN">
                <a:latin typeface="Times New Roman" pitchFamily="18" charset="0"/>
                <a:ea typeface="第"/>
                <a:cs typeface="宋体" pitchFamily="2" charset="-122"/>
              </a:rPr>
              <a:t>注解配合</a:t>
            </a:r>
            <a:r>
              <a:rPr lang="en-US" altLang="zh-CN">
                <a:latin typeface="Times New Roman" pitchFamily="18" charset="0"/>
                <a:ea typeface="第"/>
                <a:cs typeface="宋体" pitchFamily="2" charset="-122"/>
              </a:rPr>
              <a:t>SQL</a:t>
            </a:r>
            <a:r>
              <a:rPr lang="zh-CN" altLang="zh-CN">
                <a:latin typeface="Times New Roman" pitchFamily="18" charset="0"/>
                <a:ea typeface="第"/>
                <a:cs typeface="宋体" pitchFamily="2" charset="-122"/>
              </a:rPr>
              <a:t>语句进行数据的查、改、删操作。</a:t>
            </a:r>
            <a:endParaRPr lang="zh-CN" altLang="zh-CN" sz="2400">
              <a:latin typeface="宋体" pitchFamily="2" charset="-122"/>
              <a:ea typeface="第"/>
              <a:cs typeface="宋体" pitchFamily="2" charset="-122"/>
            </a:endParaRPr>
          </a:p>
        </p:txBody>
      </p:sp>
      <p:sp>
        <p:nvSpPr>
          <p:cNvPr id="47121" name="Oval 17"/>
          <p:cNvSpPr>
            <a:spLocks noChangeArrowheads="1"/>
          </p:cNvSpPr>
          <p:nvPr/>
        </p:nvSpPr>
        <p:spPr bwMode="auto">
          <a:xfrm>
            <a:off x="2668588" y="4926013"/>
            <a:ext cx="762000" cy="762000"/>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2" name="Oval 17"/>
          <p:cNvSpPr>
            <a:spLocks noChangeArrowheads="1"/>
          </p:cNvSpPr>
          <p:nvPr/>
        </p:nvSpPr>
        <p:spPr bwMode="auto">
          <a:xfrm>
            <a:off x="2735263" y="4989513"/>
            <a:ext cx="646112" cy="64611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3" name="矩形 70"/>
          <p:cNvSpPr>
            <a:spLocks noChangeArrowheads="1"/>
          </p:cNvSpPr>
          <p:nvPr/>
        </p:nvSpPr>
        <p:spPr bwMode="auto">
          <a:xfrm>
            <a:off x="3079751" y="4918075"/>
            <a:ext cx="6519863" cy="762000"/>
          </a:xfrm>
          <a:prstGeom prst="rect">
            <a:avLst/>
          </a:prstGeom>
          <a:noFill/>
          <a:ln w="285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grpSp>
        <p:nvGrpSpPr>
          <p:cNvPr id="33" name="组合 32"/>
          <p:cNvGrpSpPr/>
          <p:nvPr/>
        </p:nvGrpSpPr>
        <p:grpSpPr>
          <a:xfrm>
            <a:off x="2874075" y="5150416"/>
            <a:ext cx="352753" cy="326776"/>
            <a:chOff x="5483370" y="1209961"/>
            <a:chExt cx="352753" cy="326776"/>
          </a:xfrm>
          <a:solidFill>
            <a:schemeClr val="bg1"/>
          </a:solidFill>
        </p:grpSpPr>
        <p:sp>
          <p:nvSpPr>
            <p:cNvPr id="34" name="Freeform 5"/>
            <p:cNvSpPr/>
            <p:nvPr/>
          </p:nvSpPr>
          <p:spPr bwMode="auto">
            <a:xfrm>
              <a:off x="5525582" y="1209961"/>
              <a:ext cx="268033" cy="135197"/>
            </a:xfrm>
            <a:custGeom>
              <a:avLst/>
              <a:gdLst>
                <a:gd name="T0" fmla="*/ 520 w 2403"/>
                <a:gd name="T1" fmla="*/ 1212 h 1212"/>
                <a:gd name="T2" fmla="*/ 1868 w 2403"/>
                <a:gd name="T3" fmla="*/ 1212 h 1212"/>
                <a:gd name="T4" fmla="*/ 2402 w 2403"/>
                <a:gd name="T5" fmla="*/ 814 h 1212"/>
                <a:gd name="T6" fmla="*/ 2403 w 2403"/>
                <a:gd name="T7" fmla="*/ 804 h 1212"/>
                <a:gd name="T8" fmla="*/ 1781 w 2403"/>
                <a:gd name="T9" fmla="*/ 182 h 1212"/>
                <a:gd name="T10" fmla="*/ 1652 w 2403"/>
                <a:gd name="T11" fmla="*/ 196 h 1212"/>
                <a:gd name="T12" fmla="*/ 1202 w 2403"/>
                <a:gd name="T13" fmla="*/ 0 h 1212"/>
                <a:gd name="T14" fmla="*/ 751 w 2403"/>
                <a:gd name="T15" fmla="*/ 196 h 1212"/>
                <a:gd name="T16" fmla="*/ 622 w 2403"/>
                <a:gd name="T17" fmla="*/ 182 h 1212"/>
                <a:gd name="T18" fmla="*/ 0 w 2403"/>
                <a:gd name="T19" fmla="*/ 804 h 1212"/>
                <a:gd name="T20" fmla="*/ 2 w 2403"/>
                <a:gd name="T21" fmla="*/ 816 h 1212"/>
                <a:gd name="T22" fmla="*/ 520 w 2403"/>
                <a:gd name="T23" fmla="*/ 1212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3" h="1212">
                  <a:moveTo>
                    <a:pt x="520" y="1212"/>
                  </a:moveTo>
                  <a:cubicBezTo>
                    <a:pt x="1868" y="1212"/>
                    <a:pt x="1868" y="1212"/>
                    <a:pt x="1868" y="1212"/>
                  </a:cubicBezTo>
                  <a:cubicBezTo>
                    <a:pt x="1939" y="983"/>
                    <a:pt x="2149" y="815"/>
                    <a:pt x="2402" y="814"/>
                  </a:cubicBezTo>
                  <a:cubicBezTo>
                    <a:pt x="2402" y="811"/>
                    <a:pt x="2403" y="808"/>
                    <a:pt x="2403" y="804"/>
                  </a:cubicBezTo>
                  <a:cubicBezTo>
                    <a:pt x="2403" y="461"/>
                    <a:pt x="2124" y="182"/>
                    <a:pt x="1781" y="182"/>
                  </a:cubicBezTo>
                  <a:cubicBezTo>
                    <a:pt x="1737" y="182"/>
                    <a:pt x="1694" y="187"/>
                    <a:pt x="1652" y="196"/>
                  </a:cubicBezTo>
                  <a:cubicBezTo>
                    <a:pt x="1539" y="76"/>
                    <a:pt x="1380" y="0"/>
                    <a:pt x="1202" y="0"/>
                  </a:cubicBezTo>
                  <a:cubicBezTo>
                    <a:pt x="1024" y="0"/>
                    <a:pt x="864" y="76"/>
                    <a:pt x="751" y="196"/>
                  </a:cubicBezTo>
                  <a:cubicBezTo>
                    <a:pt x="709" y="187"/>
                    <a:pt x="666" y="182"/>
                    <a:pt x="622" y="182"/>
                  </a:cubicBezTo>
                  <a:cubicBezTo>
                    <a:pt x="279" y="182"/>
                    <a:pt x="0" y="461"/>
                    <a:pt x="0" y="804"/>
                  </a:cubicBezTo>
                  <a:cubicBezTo>
                    <a:pt x="0" y="808"/>
                    <a:pt x="2" y="812"/>
                    <a:pt x="2" y="816"/>
                  </a:cubicBezTo>
                  <a:cubicBezTo>
                    <a:pt x="247" y="823"/>
                    <a:pt x="450" y="988"/>
                    <a:pt x="520" y="1212"/>
                  </a:cubicBezTo>
                  <a:close/>
                </a:path>
              </a:pathLst>
            </a:custGeom>
            <a:grpFill/>
            <a:ln w="9525">
              <a:solidFill>
                <a:schemeClr val="bg1"/>
              </a:solidFill>
              <a:round/>
            </a:ln>
          </p:spPr>
          <p:txBody>
            <a:bodyPr/>
            <a:lstStyle/>
            <a:p>
              <a:pPr>
                <a:defRPr/>
              </a:pPr>
              <a:endParaRPr lang="zh-CN" altLang="en-US"/>
            </a:p>
          </p:txBody>
        </p:sp>
        <p:sp>
          <p:nvSpPr>
            <p:cNvPr id="35" name="Freeform 6"/>
            <p:cNvSpPr/>
            <p:nvPr/>
          </p:nvSpPr>
          <p:spPr bwMode="auto">
            <a:xfrm>
              <a:off x="5483370" y="1331580"/>
              <a:ext cx="352753" cy="205157"/>
            </a:xfrm>
            <a:custGeom>
              <a:avLst/>
              <a:gdLst>
                <a:gd name="T0" fmla="*/ 2841 w 3161"/>
                <a:gd name="T1" fmla="*/ 0 h 1838"/>
                <a:gd name="T2" fmla="*/ 2578 w 3161"/>
                <a:gd name="T3" fmla="*/ 137 h 1838"/>
                <a:gd name="T4" fmla="*/ 2578 w 3161"/>
                <a:gd name="T5" fmla="*/ 135 h 1838"/>
                <a:gd name="T6" fmla="*/ 2409 w 3161"/>
                <a:gd name="T7" fmla="*/ 403 h 1838"/>
                <a:gd name="T8" fmla="*/ 745 w 3161"/>
                <a:gd name="T9" fmla="*/ 403 h 1838"/>
                <a:gd name="T10" fmla="*/ 617 w 3161"/>
                <a:gd name="T11" fmla="*/ 200 h 1838"/>
                <a:gd name="T12" fmla="*/ 320 w 3161"/>
                <a:gd name="T13" fmla="*/ 0 h 1838"/>
                <a:gd name="T14" fmla="*/ 0 w 3161"/>
                <a:gd name="T15" fmla="*/ 321 h 1838"/>
                <a:gd name="T16" fmla="*/ 229 w 3161"/>
                <a:gd name="T17" fmla="*/ 626 h 1838"/>
                <a:gd name="T18" fmla="*/ 426 w 3161"/>
                <a:gd name="T19" fmla="*/ 1218 h 1838"/>
                <a:gd name="T20" fmla="*/ 624 w 3161"/>
                <a:gd name="T21" fmla="*/ 1416 h 1838"/>
                <a:gd name="T22" fmla="*/ 615 w 3161"/>
                <a:gd name="T23" fmla="*/ 1462 h 1838"/>
                <a:gd name="T24" fmla="*/ 615 w 3161"/>
                <a:gd name="T25" fmla="*/ 1681 h 1838"/>
                <a:gd name="T26" fmla="*/ 772 w 3161"/>
                <a:gd name="T27" fmla="*/ 1838 h 1838"/>
                <a:gd name="T28" fmla="*/ 928 w 3161"/>
                <a:gd name="T29" fmla="*/ 1681 h 1838"/>
                <a:gd name="T30" fmla="*/ 928 w 3161"/>
                <a:gd name="T31" fmla="*/ 1462 h 1838"/>
                <a:gd name="T32" fmla="*/ 922 w 3161"/>
                <a:gd name="T33" fmla="*/ 1430 h 1838"/>
                <a:gd name="T34" fmla="*/ 2239 w 3161"/>
                <a:gd name="T35" fmla="*/ 1430 h 1838"/>
                <a:gd name="T36" fmla="*/ 2233 w 3161"/>
                <a:gd name="T37" fmla="*/ 1462 h 1838"/>
                <a:gd name="T38" fmla="*/ 2233 w 3161"/>
                <a:gd name="T39" fmla="*/ 1681 h 1838"/>
                <a:gd name="T40" fmla="*/ 2389 w 3161"/>
                <a:gd name="T41" fmla="*/ 1838 h 1838"/>
                <a:gd name="T42" fmla="*/ 2546 w 3161"/>
                <a:gd name="T43" fmla="*/ 1681 h 1838"/>
                <a:gd name="T44" fmla="*/ 2546 w 3161"/>
                <a:gd name="T45" fmla="*/ 1462 h 1838"/>
                <a:gd name="T46" fmla="*/ 2538 w 3161"/>
                <a:gd name="T47" fmla="*/ 1420 h 1838"/>
                <a:gd name="T48" fmla="*/ 2752 w 3161"/>
                <a:gd name="T49" fmla="*/ 1218 h 1838"/>
                <a:gd name="T50" fmla="*/ 2941 w 3161"/>
                <a:gd name="T51" fmla="*/ 624 h 1838"/>
                <a:gd name="T52" fmla="*/ 3161 w 3161"/>
                <a:gd name="T53" fmla="*/ 321 h 1838"/>
                <a:gd name="T54" fmla="*/ 2841 w 3161"/>
                <a:gd name="T55"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1" h="1838">
                  <a:moveTo>
                    <a:pt x="2841" y="0"/>
                  </a:moveTo>
                  <a:cubicBezTo>
                    <a:pt x="2732" y="0"/>
                    <a:pt x="2636" y="55"/>
                    <a:pt x="2578" y="137"/>
                  </a:cubicBezTo>
                  <a:cubicBezTo>
                    <a:pt x="2578" y="135"/>
                    <a:pt x="2578" y="135"/>
                    <a:pt x="2578" y="135"/>
                  </a:cubicBezTo>
                  <a:cubicBezTo>
                    <a:pt x="2409" y="403"/>
                    <a:pt x="2409" y="403"/>
                    <a:pt x="2409" y="403"/>
                  </a:cubicBezTo>
                  <a:cubicBezTo>
                    <a:pt x="745" y="403"/>
                    <a:pt x="745" y="403"/>
                    <a:pt x="745" y="403"/>
                  </a:cubicBezTo>
                  <a:cubicBezTo>
                    <a:pt x="617" y="200"/>
                    <a:pt x="617" y="200"/>
                    <a:pt x="617" y="200"/>
                  </a:cubicBezTo>
                  <a:cubicBezTo>
                    <a:pt x="569" y="83"/>
                    <a:pt x="455" y="0"/>
                    <a:pt x="320" y="0"/>
                  </a:cubicBezTo>
                  <a:cubicBezTo>
                    <a:pt x="144" y="0"/>
                    <a:pt x="0" y="144"/>
                    <a:pt x="0" y="321"/>
                  </a:cubicBezTo>
                  <a:cubicBezTo>
                    <a:pt x="0" y="466"/>
                    <a:pt x="97" y="587"/>
                    <a:pt x="229" y="626"/>
                  </a:cubicBezTo>
                  <a:cubicBezTo>
                    <a:pt x="426" y="1218"/>
                    <a:pt x="426" y="1218"/>
                    <a:pt x="426" y="1218"/>
                  </a:cubicBezTo>
                  <a:cubicBezTo>
                    <a:pt x="457" y="1310"/>
                    <a:pt x="538" y="1386"/>
                    <a:pt x="624" y="1416"/>
                  </a:cubicBezTo>
                  <a:cubicBezTo>
                    <a:pt x="619" y="1431"/>
                    <a:pt x="615" y="1446"/>
                    <a:pt x="615" y="1462"/>
                  </a:cubicBezTo>
                  <a:cubicBezTo>
                    <a:pt x="615" y="1681"/>
                    <a:pt x="615" y="1681"/>
                    <a:pt x="615" y="1681"/>
                  </a:cubicBezTo>
                  <a:cubicBezTo>
                    <a:pt x="615" y="1767"/>
                    <a:pt x="685" y="1838"/>
                    <a:pt x="772" y="1838"/>
                  </a:cubicBezTo>
                  <a:cubicBezTo>
                    <a:pt x="858" y="1838"/>
                    <a:pt x="928" y="1767"/>
                    <a:pt x="928" y="1681"/>
                  </a:cubicBezTo>
                  <a:cubicBezTo>
                    <a:pt x="928" y="1462"/>
                    <a:pt x="928" y="1462"/>
                    <a:pt x="928" y="1462"/>
                  </a:cubicBezTo>
                  <a:cubicBezTo>
                    <a:pt x="928" y="1451"/>
                    <a:pt x="924" y="1441"/>
                    <a:pt x="922" y="1430"/>
                  </a:cubicBezTo>
                  <a:cubicBezTo>
                    <a:pt x="2239" y="1430"/>
                    <a:pt x="2239" y="1430"/>
                    <a:pt x="2239" y="1430"/>
                  </a:cubicBezTo>
                  <a:cubicBezTo>
                    <a:pt x="2237" y="1441"/>
                    <a:pt x="2233" y="1451"/>
                    <a:pt x="2233" y="1462"/>
                  </a:cubicBezTo>
                  <a:cubicBezTo>
                    <a:pt x="2233" y="1681"/>
                    <a:pt x="2233" y="1681"/>
                    <a:pt x="2233" y="1681"/>
                  </a:cubicBezTo>
                  <a:cubicBezTo>
                    <a:pt x="2233" y="1767"/>
                    <a:pt x="2303" y="1838"/>
                    <a:pt x="2389" y="1838"/>
                  </a:cubicBezTo>
                  <a:cubicBezTo>
                    <a:pt x="2476" y="1838"/>
                    <a:pt x="2546" y="1767"/>
                    <a:pt x="2546" y="1681"/>
                  </a:cubicBezTo>
                  <a:cubicBezTo>
                    <a:pt x="2546" y="1462"/>
                    <a:pt x="2546" y="1462"/>
                    <a:pt x="2546" y="1462"/>
                  </a:cubicBezTo>
                  <a:cubicBezTo>
                    <a:pt x="2546" y="1447"/>
                    <a:pt x="2542" y="1433"/>
                    <a:pt x="2538" y="1420"/>
                  </a:cubicBezTo>
                  <a:cubicBezTo>
                    <a:pt x="2630" y="1396"/>
                    <a:pt x="2720" y="1317"/>
                    <a:pt x="2752" y="1218"/>
                  </a:cubicBezTo>
                  <a:cubicBezTo>
                    <a:pt x="2941" y="624"/>
                    <a:pt x="2941" y="624"/>
                    <a:pt x="2941" y="624"/>
                  </a:cubicBezTo>
                  <a:cubicBezTo>
                    <a:pt x="3069" y="581"/>
                    <a:pt x="3161" y="462"/>
                    <a:pt x="3161" y="321"/>
                  </a:cubicBezTo>
                  <a:cubicBezTo>
                    <a:pt x="3161" y="144"/>
                    <a:pt x="3018" y="0"/>
                    <a:pt x="2841" y="0"/>
                  </a:cubicBezTo>
                  <a:close/>
                </a:path>
              </a:pathLst>
            </a:custGeom>
            <a:grpFill/>
            <a:ln w="9525">
              <a:solidFill>
                <a:schemeClr val="bg1"/>
              </a:solidFill>
              <a:round/>
            </a:ln>
          </p:spPr>
          <p:txBody>
            <a:bodyPr/>
            <a:lstStyle/>
            <a:p>
              <a:pPr>
                <a:defRPr/>
              </a:pPr>
              <a:endParaRPr lang="zh-CN" altLang="en-US"/>
            </a:p>
          </p:txBody>
        </p:sp>
      </p:grpSp>
      <p:sp>
        <p:nvSpPr>
          <p:cNvPr id="47125" name="矩形 35"/>
          <p:cNvSpPr>
            <a:spLocks noChangeArrowheads="1"/>
          </p:cNvSpPr>
          <p:nvPr/>
        </p:nvSpPr>
        <p:spPr bwMode="auto">
          <a:xfrm>
            <a:off x="3636963" y="4989513"/>
            <a:ext cx="5954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latin typeface="Times New Roman" pitchFamily="18" charset="0"/>
                <a:ea typeface="第"/>
                <a:cs typeface="宋体" pitchFamily="2" charset="-122"/>
              </a:rPr>
              <a:t>自定义</a:t>
            </a:r>
            <a:r>
              <a:rPr lang="en-US" altLang="zh-CN">
                <a:latin typeface="Times New Roman" pitchFamily="18" charset="0"/>
                <a:ea typeface="第"/>
                <a:cs typeface="宋体" pitchFamily="2" charset="-122"/>
              </a:rPr>
              <a:t>Repository</a:t>
            </a:r>
            <a:r>
              <a:rPr lang="zh-CN" altLang="zh-CN">
                <a:latin typeface="Times New Roman" pitchFamily="18" charset="0"/>
                <a:ea typeface="第"/>
                <a:cs typeface="宋体" pitchFamily="2" charset="-122"/>
              </a:rPr>
              <a:t>接口中，可以直接使用方法名关键字进行查询操作。</a:t>
            </a:r>
            <a:endParaRPr lang="zh-CN" altLang="zh-CN" sz="2400">
              <a:latin typeface="宋体" pitchFamily="2" charset="-122"/>
              <a:ea typeface="第"/>
              <a:cs typeface="宋体" pitchFamily="2" charset="-122"/>
            </a:endParaRPr>
          </a:p>
        </p:txBody>
      </p:sp>
    </p:spTree>
    <p:extLst>
      <p:ext uri="{BB962C8B-B14F-4D97-AF65-F5344CB8AC3E}">
        <p14:creationId xmlns:p14="http://schemas.microsoft.com/office/powerpoint/2010/main" val="139189281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8131" name="矩形 37"/>
          <p:cNvGrpSpPr>
            <a:grpSpLocks/>
          </p:cNvGrpSpPr>
          <p:nvPr/>
        </p:nvGrpSpPr>
        <p:grpSpPr bwMode="auto">
          <a:xfrm>
            <a:off x="1141413" y="1006475"/>
            <a:ext cx="9144001" cy="787400"/>
            <a:chOff x="-112" y="672"/>
            <a:chExt cx="5760" cy="496"/>
          </a:xfrm>
        </p:grpSpPr>
        <p:pic>
          <p:nvPicPr>
            <p:cNvPr id="48137"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813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8134" name="矩形 1"/>
          <p:cNvSpPr>
            <a:spLocks noChangeArrowheads="1"/>
          </p:cNvSpPr>
          <p:nvPr/>
        </p:nvSpPr>
        <p:spPr bwMode="auto">
          <a:xfrm>
            <a:off x="2735264" y="2065338"/>
            <a:ext cx="7100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0070C0"/>
                </a:solidFill>
                <a:latin typeface="微软雅黑" pitchFamily="34" charset="-122"/>
                <a:ea typeface="微软雅黑" pitchFamily="34" charset="-122"/>
              </a:rPr>
              <a:t>自定义</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接口中的</a:t>
            </a:r>
            <a:r>
              <a:rPr lang="en-US" altLang="zh-CN" sz="2400" b="1">
                <a:solidFill>
                  <a:srgbClr val="0070C0"/>
                </a:solidFill>
                <a:latin typeface="微软雅黑" pitchFamily="34" charset="-122"/>
                <a:ea typeface="微软雅黑" pitchFamily="34" charset="-122"/>
              </a:rPr>
              <a:t>@Transactional</a:t>
            </a:r>
            <a:r>
              <a:rPr lang="zh-CN" altLang="en-US" sz="2400" b="1">
                <a:solidFill>
                  <a:srgbClr val="0070C0"/>
                </a:solidFill>
                <a:latin typeface="微软雅黑" pitchFamily="34" charset="-122"/>
                <a:ea typeface="微软雅黑" pitchFamily="34" charset="-122"/>
              </a:rPr>
              <a:t>注解</a:t>
            </a:r>
            <a:endParaRPr lang="zh-CN" altLang="en-US" sz="2400" b="1">
              <a:solidFill>
                <a:srgbClr val="0070C0"/>
              </a:solidFill>
            </a:endParaRPr>
          </a:p>
        </p:txBody>
      </p:sp>
      <p:grpSp>
        <p:nvGrpSpPr>
          <p:cNvPr id="10" name="组合 9"/>
          <p:cNvGrpSpPr/>
          <p:nvPr/>
        </p:nvGrpSpPr>
        <p:grpSpPr>
          <a:xfrm>
            <a:off x="2244876" y="2058753"/>
            <a:ext cx="306839" cy="447282"/>
            <a:chOff x="2528974" y="2863357"/>
            <a:chExt cx="246811" cy="359779"/>
          </a:xfrm>
          <a:solidFill>
            <a:srgbClr val="0070C0"/>
          </a:solidFill>
        </p:grpSpPr>
        <p:sp>
          <p:nvSpPr>
            <p:cNvPr id="1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48136" name="矩形 2"/>
          <p:cNvSpPr>
            <a:spLocks noChangeArrowheads="1"/>
          </p:cNvSpPr>
          <p:nvPr/>
        </p:nvSpPr>
        <p:spPr bwMode="auto">
          <a:xfrm>
            <a:off x="2047875" y="2717801"/>
            <a:ext cx="8231188"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Arial" pitchFamily="34" charset="0"/>
              <a:buChar char="•"/>
            </a:pPr>
            <a:r>
              <a:rPr lang="zh-CN" altLang="zh-CN" sz="2000">
                <a:latin typeface="微软雅黑" pitchFamily="34" charset="-122"/>
                <a:ea typeface="微软雅黑" pitchFamily="34" charset="-122"/>
                <a:cs typeface="宋体" pitchFamily="2" charset="-122"/>
              </a:rPr>
              <a:t>在自定义的</a:t>
            </a:r>
            <a:r>
              <a:rPr lang="en-US" altLang="zh-CN" sz="2000">
                <a:latin typeface="微软雅黑" pitchFamily="34" charset="-122"/>
                <a:ea typeface="微软雅黑" pitchFamily="34" charset="-122"/>
                <a:cs typeface="宋体" pitchFamily="2" charset="-122"/>
              </a:rPr>
              <a:t>Repository</a:t>
            </a:r>
            <a:r>
              <a:rPr lang="zh-CN" altLang="zh-CN" sz="2000">
                <a:latin typeface="微软雅黑" pitchFamily="34" charset="-122"/>
                <a:ea typeface="微软雅黑" pitchFamily="34" charset="-122"/>
                <a:cs typeface="宋体" pitchFamily="2" charset="-122"/>
              </a:rPr>
              <a:t>接口中，</a:t>
            </a:r>
            <a:r>
              <a:rPr lang="zh-CN" altLang="zh-CN" sz="2000">
                <a:solidFill>
                  <a:srgbClr val="0070C0"/>
                </a:solidFill>
                <a:latin typeface="微软雅黑" pitchFamily="34" charset="-122"/>
                <a:ea typeface="微软雅黑" pitchFamily="34" charset="-122"/>
                <a:cs typeface="宋体" pitchFamily="2" charset="-122"/>
              </a:rPr>
              <a:t>针对数据的变更操作（修改、删除），无论是否使用了</a:t>
            </a:r>
            <a:r>
              <a:rPr lang="en-US" altLang="zh-CN" sz="2000">
                <a:solidFill>
                  <a:srgbClr val="0070C0"/>
                </a:solidFill>
                <a:latin typeface="微软雅黑" pitchFamily="34" charset="-122"/>
                <a:ea typeface="微软雅黑" pitchFamily="34" charset="-122"/>
                <a:cs typeface="宋体" pitchFamily="2" charset="-122"/>
              </a:rPr>
              <a:t>@Query</a:t>
            </a:r>
            <a:r>
              <a:rPr lang="zh-CN" altLang="zh-CN" sz="2000">
                <a:solidFill>
                  <a:srgbClr val="0070C0"/>
                </a:solidFill>
                <a:latin typeface="微软雅黑" pitchFamily="34" charset="-122"/>
                <a:ea typeface="微软雅黑" pitchFamily="34" charset="-122"/>
                <a:cs typeface="宋体" pitchFamily="2" charset="-122"/>
              </a:rPr>
              <a:t>注解，都必须在方法上方添加</a:t>
            </a:r>
            <a:r>
              <a:rPr lang="en-US" altLang="zh-CN" sz="2000">
                <a:solidFill>
                  <a:srgbClr val="0070C0"/>
                </a:solidFill>
                <a:latin typeface="微软雅黑" pitchFamily="34" charset="-122"/>
                <a:ea typeface="微软雅黑" pitchFamily="34" charset="-122"/>
                <a:cs typeface="宋体" pitchFamily="2" charset="-122"/>
              </a:rPr>
              <a:t>@Transactional</a:t>
            </a:r>
            <a:r>
              <a:rPr lang="zh-CN" altLang="zh-CN" sz="2000">
                <a:solidFill>
                  <a:srgbClr val="0070C0"/>
                </a:solidFill>
                <a:latin typeface="微软雅黑" pitchFamily="34" charset="-122"/>
                <a:ea typeface="微软雅黑" pitchFamily="34" charset="-122"/>
                <a:cs typeface="宋体" pitchFamily="2" charset="-122"/>
              </a:rPr>
              <a:t>注解进行事务管理</a:t>
            </a:r>
            <a:r>
              <a:rPr lang="zh-CN" altLang="zh-CN" sz="2000">
                <a:latin typeface="微软雅黑" pitchFamily="34" charset="-122"/>
                <a:ea typeface="微软雅黑" pitchFamily="34" charset="-122"/>
                <a:cs typeface="宋体" pitchFamily="2" charset="-122"/>
              </a:rPr>
              <a:t>，否则程序执行就会出现</a:t>
            </a:r>
            <a:r>
              <a:rPr lang="en-US" altLang="zh-CN" sz="2000">
                <a:latin typeface="微软雅黑" pitchFamily="34" charset="-122"/>
                <a:ea typeface="微软雅黑" pitchFamily="34" charset="-122"/>
                <a:cs typeface="宋体" pitchFamily="2" charset="-122"/>
              </a:rPr>
              <a:t>InvalidDataAccessApiUsageException</a:t>
            </a:r>
            <a:r>
              <a:rPr lang="zh-CN" altLang="zh-CN" sz="2000">
                <a:latin typeface="微软雅黑" pitchFamily="34" charset="-122"/>
                <a:ea typeface="微软雅黑" pitchFamily="34" charset="-122"/>
                <a:cs typeface="宋体" pitchFamily="2" charset="-122"/>
              </a:rPr>
              <a:t>异常。</a:t>
            </a:r>
            <a:endParaRPr lang="en-US" altLang="zh-CN" sz="2000">
              <a:latin typeface="微软雅黑" pitchFamily="34" charset="-122"/>
              <a:ea typeface="微软雅黑" pitchFamily="34" charset="-122"/>
              <a:cs typeface="宋体" pitchFamily="2" charset="-122"/>
            </a:endParaRPr>
          </a:p>
          <a:p>
            <a:pPr marL="342900" indent="-342900">
              <a:lnSpc>
                <a:spcPct val="150000"/>
              </a:lnSpc>
              <a:buFont typeface="Arial" pitchFamily="34" charset="0"/>
              <a:buChar char="•"/>
            </a:pPr>
            <a:r>
              <a:rPr lang="zh-CN" altLang="zh-CN" sz="2000">
                <a:latin typeface="微软雅黑" pitchFamily="34" charset="-122"/>
                <a:ea typeface="微软雅黑" pitchFamily="34" charset="-122"/>
                <a:cs typeface="宋体" pitchFamily="2" charset="-122"/>
              </a:rPr>
              <a:t>如果在调用</a:t>
            </a:r>
            <a:r>
              <a:rPr lang="en-US" altLang="zh-CN" sz="2000">
                <a:latin typeface="微软雅黑" pitchFamily="34" charset="-122"/>
                <a:ea typeface="微软雅黑" pitchFamily="34" charset="-122"/>
                <a:cs typeface="宋体" pitchFamily="2" charset="-122"/>
              </a:rPr>
              <a:t>Repository</a:t>
            </a:r>
            <a:r>
              <a:rPr lang="zh-CN" altLang="zh-CN" sz="2000">
                <a:latin typeface="微软雅黑" pitchFamily="34" charset="-122"/>
                <a:ea typeface="微软雅黑" pitchFamily="34" charset="-122"/>
                <a:cs typeface="宋体" pitchFamily="2" charset="-122"/>
              </a:rPr>
              <a:t>接口方法的业务层</a:t>
            </a:r>
            <a:r>
              <a:rPr lang="en-US" altLang="zh-CN" sz="2000">
                <a:solidFill>
                  <a:srgbClr val="0070C0"/>
                </a:solidFill>
                <a:latin typeface="微软雅黑" pitchFamily="34" charset="-122"/>
                <a:ea typeface="微软雅黑" pitchFamily="34" charset="-122"/>
                <a:cs typeface="宋体" pitchFamily="2" charset="-122"/>
              </a:rPr>
              <a:t>Service</a:t>
            </a:r>
            <a:r>
              <a:rPr lang="zh-CN" altLang="zh-CN" sz="2000">
                <a:latin typeface="微软雅黑" pitchFamily="34" charset="-122"/>
                <a:ea typeface="微软雅黑" pitchFamily="34" charset="-122"/>
                <a:cs typeface="宋体" pitchFamily="2" charset="-122"/>
              </a:rPr>
              <a:t>类上已经添加了</a:t>
            </a:r>
            <a:r>
              <a:rPr lang="en-US" altLang="zh-CN" sz="2000">
                <a:solidFill>
                  <a:srgbClr val="0070C0"/>
                </a:solidFill>
                <a:latin typeface="微软雅黑" pitchFamily="34" charset="-122"/>
                <a:ea typeface="微软雅黑" pitchFamily="34" charset="-122"/>
                <a:cs typeface="宋体" pitchFamily="2" charset="-122"/>
              </a:rPr>
              <a:t>@Transactional</a:t>
            </a:r>
            <a:r>
              <a:rPr lang="zh-CN" altLang="zh-CN" sz="2000">
                <a:solidFill>
                  <a:srgbClr val="0070C0"/>
                </a:solidFill>
                <a:latin typeface="微软雅黑" pitchFamily="34" charset="-122"/>
                <a:ea typeface="微软雅黑" pitchFamily="34" charset="-122"/>
                <a:cs typeface="宋体" pitchFamily="2" charset="-122"/>
              </a:rPr>
              <a:t>注解进行事务管理</a:t>
            </a:r>
            <a:r>
              <a:rPr lang="zh-CN" altLang="zh-CN" sz="2000">
                <a:latin typeface="微软雅黑" pitchFamily="34" charset="-122"/>
                <a:ea typeface="微软雅黑" pitchFamily="34" charset="-122"/>
                <a:cs typeface="宋体" pitchFamily="2" charset="-122"/>
              </a:rPr>
              <a:t>，那么</a:t>
            </a:r>
            <a:r>
              <a:rPr lang="en-US" altLang="zh-CN" sz="2000">
                <a:latin typeface="微软雅黑" pitchFamily="34" charset="-122"/>
                <a:ea typeface="微软雅黑" pitchFamily="34" charset="-122"/>
                <a:cs typeface="宋体" pitchFamily="2" charset="-122"/>
              </a:rPr>
              <a:t>Repository</a:t>
            </a:r>
            <a:r>
              <a:rPr lang="zh-CN" altLang="zh-CN" sz="2000">
                <a:latin typeface="微软雅黑" pitchFamily="34" charset="-122"/>
                <a:ea typeface="微软雅黑" pitchFamily="34" charset="-122"/>
                <a:cs typeface="宋体" pitchFamily="2" charset="-122"/>
              </a:rPr>
              <a:t>接口文件中就可以</a:t>
            </a:r>
            <a:r>
              <a:rPr lang="zh-CN" altLang="zh-CN" sz="2000">
                <a:solidFill>
                  <a:srgbClr val="0070C0"/>
                </a:solidFill>
                <a:latin typeface="微软雅黑" pitchFamily="34" charset="-122"/>
                <a:ea typeface="微软雅黑" pitchFamily="34" charset="-122"/>
                <a:cs typeface="宋体" pitchFamily="2" charset="-122"/>
              </a:rPr>
              <a:t>省略</a:t>
            </a:r>
            <a:r>
              <a:rPr lang="en-US" altLang="zh-CN" sz="2000">
                <a:solidFill>
                  <a:srgbClr val="0070C0"/>
                </a:solidFill>
                <a:latin typeface="微软雅黑" pitchFamily="34" charset="-122"/>
                <a:ea typeface="微软雅黑" pitchFamily="34" charset="-122"/>
                <a:cs typeface="宋体" pitchFamily="2" charset="-122"/>
              </a:rPr>
              <a:t>@Transactional</a:t>
            </a:r>
            <a:r>
              <a:rPr lang="zh-CN" altLang="zh-CN" sz="2000">
                <a:latin typeface="微软雅黑" pitchFamily="34" charset="-122"/>
                <a:ea typeface="微软雅黑" pitchFamily="34" charset="-122"/>
                <a:cs typeface="宋体" pitchFamily="2" charset="-122"/>
              </a:rPr>
              <a:t>注解。</a:t>
            </a:r>
            <a:endParaRPr lang="zh-CN" altLang="zh-CN" sz="2800">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93223938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49155" name="矩形 37"/>
          <p:cNvGrpSpPr>
            <a:grpSpLocks/>
          </p:cNvGrpSpPr>
          <p:nvPr/>
        </p:nvGrpSpPr>
        <p:grpSpPr bwMode="auto">
          <a:xfrm>
            <a:off x="1141413" y="1006475"/>
            <a:ext cx="9144001" cy="787400"/>
            <a:chOff x="-112" y="672"/>
            <a:chExt cx="5760" cy="496"/>
          </a:xfrm>
        </p:grpSpPr>
        <p:pic>
          <p:nvPicPr>
            <p:cNvPr id="49161"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49156"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49158" name="矩形 1"/>
          <p:cNvSpPr>
            <a:spLocks noChangeArrowheads="1"/>
          </p:cNvSpPr>
          <p:nvPr/>
        </p:nvSpPr>
        <p:spPr bwMode="auto">
          <a:xfrm>
            <a:off x="2960689" y="2701926"/>
            <a:ext cx="6573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0070C0"/>
                </a:solidFill>
                <a:latin typeface="微软雅黑" pitchFamily="34" charset="-122"/>
                <a:ea typeface="微软雅黑" pitchFamily="34" charset="-122"/>
              </a:rPr>
              <a:t>变更操作，要配合使用</a:t>
            </a:r>
            <a:r>
              <a:rPr lang="en-US" altLang="zh-CN" sz="2400" b="1">
                <a:solidFill>
                  <a:srgbClr val="0070C0"/>
                </a:solidFill>
                <a:latin typeface="微软雅黑" pitchFamily="34" charset="-122"/>
                <a:ea typeface="微软雅黑" pitchFamily="34" charset="-122"/>
              </a:rPr>
              <a:t>@Query</a:t>
            </a:r>
            <a:r>
              <a:rPr lang="zh-CN" altLang="en-US" sz="2400" b="1">
                <a:solidFill>
                  <a:srgbClr val="0070C0"/>
                </a:solidFill>
                <a:latin typeface="微软雅黑" pitchFamily="34" charset="-122"/>
                <a:ea typeface="微软雅黑" pitchFamily="34" charset="-122"/>
              </a:rPr>
              <a:t>与</a:t>
            </a:r>
            <a:r>
              <a:rPr lang="en-US" altLang="zh-CN" sz="2400" b="1">
                <a:solidFill>
                  <a:srgbClr val="0070C0"/>
                </a:solidFill>
                <a:latin typeface="微软雅黑" pitchFamily="34" charset="-122"/>
                <a:ea typeface="微软雅黑" pitchFamily="34" charset="-122"/>
              </a:rPr>
              <a:t>Modify</a:t>
            </a:r>
            <a:r>
              <a:rPr lang="zh-CN" altLang="en-US" sz="2400" b="1">
                <a:solidFill>
                  <a:srgbClr val="0070C0"/>
                </a:solidFill>
                <a:latin typeface="微软雅黑" pitchFamily="34" charset="-122"/>
                <a:ea typeface="微软雅黑" pitchFamily="34" charset="-122"/>
              </a:rPr>
              <a:t>注解</a:t>
            </a:r>
            <a:endParaRPr lang="en-US" altLang="zh-CN" sz="2400" b="1">
              <a:solidFill>
                <a:srgbClr val="0070C0"/>
              </a:solidFill>
              <a:latin typeface="微软雅黑" pitchFamily="34" charset="-122"/>
              <a:ea typeface="微软雅黑" pitchFamily="34" charset="-122"/>
            </a:endParaRPr>
          </a:p>
        </p:txBody>
      </p:sp>
      <p:grpSp>
        <p:nvGrpSpPr>
          <p:cNvPr id="10" name="组合 9"/>
          <p:cNvGrpSpPr/>
          <p:nvPr/>
        </p:nvGrpSpPr>
        <p:grpSpPr>
          <a:xfrm>
            <a:off x="2469959" y="2694430"/>
            <a:ext cx="306839" cy="447282"/>
            <a:chOff x="2528974" y="2863357"/>
            <a:chExt cx="246811" cy="359779"/>
          </a:xfrm>
          <a:solidFill>
            <a:srgbClr val="0070C0"/>
          </a:solidFill>
        </p:grpSpPr>
        <p:sp>
          <p:nvSpPr>
            <p:cNvPr id="1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49160" name="矩形 2"/>
          <p:cNvSpPr>
            <a:spLocks noChangeArrowheads="1"/>
          </p:cNvSpPr>
          <p:nvPr/>
        </p:nvSpPr>
        <p:spPr bwMode="auto">
          <a:xfrm>
            <a:off x="2460626" y="3429000"/>
            <a:ext cx="757396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Arial" pitchFamily="34" charset="0"/>
              <a:buChar char="•"/>
            </a:pPr>
            <a:r>
              <a:rPr lang="zh-CN" altLang="zh-CN" sz="2000">
                <a:latin typeface="微软雅黑" pitchFamily="34" charset="-122"/>
                <a:ea typeface="微软雅黑" pitchFamily="34" charset="-122"/>
              </a:rPr>
              <a:t>在自定义的</a:t>
            </a:r>
            <a:r>
              <a:rPr lang="en-US" altLang="zh-CN" sz="2000">
                <a:latin typeface="微软雅黑" pitchFamily="34" charset="-122"/>
                <a:ea typeface="微软雅黑" pitchFamily="34" charset="-122"/>
              </a:rPr>
              <a:t>Repository</a:t>
            </a:r>
            <a:r>
              <a:rPr lang="zh-CN" altLang="zh-CN" sz="2000">
                <a:latin typeface="微软雅黑" pitchFamily="34" charset="-122"/>
                <a:ea typeface="微软雅黑" pitchFamily="34" charset="-122"/>
              </a:rPr>
              <a:t>接口中，使用</a:t>
            </a:r>
            <a:r>
              <a:rPr lang="en-US" altLang="zh-CN" sz="2000">
                <a:latin typeface="微软雅黑" pitchFamily="34" charset="-122"/>
                <a:ea typeface="微软雅黑" pitchFamily="34" charset="-122"/>
              </a:rPr>
              <a:t>@Query</a:t>
            </a:r>
            <a:r>
              <a:rPr lang="zh-CN" altLang="zh-CN" sz="2000">
                <a:latin typeface="微软雅黑" pitchFamily="34" charset="-122"/>
                <a:ea typeface="微软雅黑" pitchFamily="34" charset="-122"/>
              </a:rPr>
              <a:t>注解方式执行数据变更操作（修改、删除），除了要使用</a:t>
            </a:r>
            <a:r>
              <a:rPr lang="en-US" altLang="zh-CN" sz="2000">
                <a:latin typeface="微软雅黑" pitchFamily="34" charset="-122"/>
                <a:ea typeface="微软雅黑" pitchFamily="34" charset="-122"/>
              </a:rPr>
              <a:t>@Query</a:t>
            </a:r>
            <a:r>
              <a:rPr lang="zh-CN" altLang="zh-CN" sz="2000">
                <a:latin typeface="微软雅黑" pitchFamily="34" charset="-122"/>
                <a:ea typeface="微软雅黑" pitchFamily="34" charset="-122"/>
              </a:rPr>
              <a:t>注解，还必须添加</a:t>
            </a:r>
            <a:r>
              <a:rPr lang="en-US" altLang="zh-CN" sz="2000">
                <a:latin typeface="微软雅黑" pitchFamily="34" charset="-122"/>
                <a:ea typeface="微软雅黑" pitchFamily="34" charset="-122"/>
              </a:rPr>
              <a:t>@Modifying</a:t>
            </a:r>
            <a:r>
              <a:rPr lang="zh-CN" altLang="zh-CN" sz="2000">
                <a:latin typeface="微软雅黑" pitchFamily="34" charset="-122"/>
                <a:ea typeface="微软雅黑" pitchFamily="34" charset="-122"/>
              </a:rPr>
              <a:t>注解表示数据变更。</a:t>
            </a:r>
          </a:p>
        </p:txBody>
      </p:sp>
    </p:spTree>
    <p:extLst>
      <p:ext uri="{BB962C8B-B14F-4D97-AF65-F5344CB8AC3E}">
        <p14:creationId xmlns:p14="http://schemas.microsoft.com/office/powerpoint/2010/main" val="255512156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0179" name="矩形 37"/>
          <p:cNvGrpSpPr>
            <a:grpSpLocks/>
          </p:cNvGrpSpPr>
          <p:nvPr/>
        </p:nvGrpSpPr>
        <p:grpSpPr bwMode="auto">
          <a:xfrm>
            <a:off x="1141413" y="1006475"/>
            <a:ext cx="9144001" cy="787400"/>
            <a:chOff x="-112" y="672"/>
            <a:chExt cx="5760" cy="496"/>
          </a:xfrm>
        </p:grpSpPr>
        <p:pic>
          <p:nvPicPr>
            <p:cNvPr id="50187"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8"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018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矩形 39"/>
          <p:cNvSpPr>
            <a:spLocks noChangeArrowheads="1"/>
          </p:cNvSpPr>
          <p:nvPr/>
        </p:nvSpPr>
        <p:spPr bwMode="auto">
          <a:xfrm>
            <a:off x="3179763" y="1182688"/>
            <a:ext cx="337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Spring Data JPA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50182" name="矩形 1"/>
          <p:cNvSpPr>
            <a:spLocks noChangeArrowheads="1"/>
          </p:cNvSpPr>
          <p:nvPr/>
        </p:nvSpPr>
        <p:spPr bwMode="auto">
          <a:xfrm>
            <a:off x="2932114" y="2600326"/>
            <a:ext cx="657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0070C0"/>
                </a:solidFill>
                <a:latin typeface="微软雅黑" pitchFamily="34" charset="-122"/>
                <a:ea typeface="微软雅黑" pitchFamily="34" charset="-122"/>
              </a:rPr>
              <a:t>变更操作，要配合使用</a:t>
            </a:r>
            <a:r>
              <a:rPr lang="en-US" altLang="zh-CN" sz="2400" b="1">
                <a:solidFill>
                  <a:srgbClr val="0070C0"/>
                </a:solidFill>
                <a:latin typeface="微软雅黑" pitchFamily="34" charset="-122"/>
                <a:ea typeface="微软雅黑" pitchFamily="34" charset="-122"/>
              </a:rPr>
              <a:t>@Query</a:t>
            </a:r>
            <a:r>
              <a:rPr lang="zh-CN" altLang="en-US" sz="2400" b="1">
                <a:solidFill>
                  <a:srgbClr val="0070C0"/>
                </a:solidFill>
                <a:latin typeface="微软雅黑" pitchFamily="34" charset="-122"/>
                <a:ea typeface="微软雅黑" pitchFamily="34" charset="-122"/>
              </a:rPr>
              <a:t>与</a:t>
            </a:r>
            <a:r>
              <a:rPr lang="en-US" altLang="zh-CN" sz="2400" b="1">
                <a:solidFill>
                  <a:srgbClr val="0070C0"/>
                </a:solidFill>
                <a:latin typeface="微软雅黑" pitchFamily="34" charset="-122"/>
                <a:ea typeface="微软雅黑" pitchFamily="34" charset="-122"/>
              </a:rPr>
              <a:t>Modify</a:t>
            </a:r>
            <a:r>
              <a:rPr lang="zh-CN" altLang="en-US" sz="2400" b="1">
                <a:solidFill>
                  <a:srgbClr val="0070C0"/>
                </a:solidFill>
                <a:latin typeface="微软雅黑" pitchFamily="34" charset="-122"/>
                <a:ea typeface="微软雅黑" pitchFamily="34" charset="-122"/>
              </a:rPr>
              <a:t>注解</a:t>
            </a:r>
            <a:endParaRPr lang="en-US" altLang="zh-CN" sz="2400" b="1">
              <a:solidFill>
                <a:srgbClr val="0070C0"/>
              </a:solidFill>
              <a:latin typeface="微软雅黑" pitchFamily="34" charset="-122"/>
              <a:ea typeface="微软雅黑" pitchFamily="34" charset="-122"/>
            </a:endParaRPr>
          </a:p>
        </p:txBody>
      </p:sp>
      <p:grpSp>
        <p:nvGrpSpPr>
          <p:cNvPr id="10" name="组合 9"/>
          <p:cNvGrpSpPr/>
          <p:nvPr/>
        </p:nvGrpSpPr>
        <p:grpSpPr>
          <a:xfrm>
            <a:off x="2441824" y="2593328"/>
            <a:ext cx="306839" cy="447282"/>
            <a:chOff x="2528974" y="2863357"/>
            <a:chExt cx="246811" cy="359779"/>
          </a:xfrm>
          <a:solidFill>
            <a:srgbClr val="0070C0"/>
          </a:solidFill>
        </p:grpSpPr>
        <p:sp>
          <p:nvSpPr>
            <p:cNvPr id="1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50184" name="矩形 2"/>
          <p:cNvSpPr>
            <a:spLocks noChangeArrowheads="1"/>
          </p:cNvSpPr>
          <p:nvPr/>
        </p:nvSpPr>
        <p:spPr bwMode="auto">
          <a:xfrm>
            <a:off x="2433639" y="3327400"/>
            <a:ext cx="7572375"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Arial" pitchFamily="34" charset="0"/>
              <a:buChar char="•"/>
            </a:pPr>
            <a:r>
              <a:rPr lang="zh-CN" altLang="zh-CN" sz="2000" dirty="0">
                <a:latin typeface="微软雅黑" pitchFamily="34" charset="-122"/>
                <a:ea typeface="微软雅黑" pitchFamily="34" charset="-122"/>
              </a:rPr>
              <a:t>在自定义的</a:t>
            </a:r>
            <a:r>
              <a:rPr lang="en-US" altLang="zh-CN" sz="2000" dirty="0">
                <a:latin typeface="微软雅黑" pitchFamily="34" charset="-122"/>
                <a:ea typeface="微软雅黑" pitchFamily="34" charset="-122"/>
              </a:rPr>
              <a:t>Repository</a:t>
            </a:r>
            <a:r>
              <a:rPr lang="zh-CN" altLang="zh-CN" sz="2000" dirty="0">
                <a:latin typeface="微软雅黑" pitchFamily="34" charset="-122"/>
                <a:ea typeface="微软雅黑" pitchFamily="34" charset="-122"/>
              </a:rPr>
              <a:t>接口中，使用</a:t>
            </a:r>
            <a:r>
              <a:rPr lang="en-US" altLang="zh-CN" sz="2000" dirty="0">
                <a:latin typeface="微软雅黑" pitchFamily="34" charset="-122"/>
                <a:ea typeface="微软雅黑" pitchFamily="34" charset="-122"/>
              </a:rPr>
              <a:t>@Query</a:t>
            </a:r>
            <a:r>
              <a:rPr lang="zh-CN" altLang="zh-CN" sz="2000" dirty="0">
                <a:latin typeface="微软雅黑" pitchFamily="34" charset="-122"/>
                <a:ea typeface="微软雅黑" pitchFamily="34" charset="-122"/>
              </a:rPr>
              <a:t>注解方式执行数据变更操作（修改、删除），除了要使用</a:t>
            </a:r>
            <a:r>
              <a:rPr lang="en-US" altLang="zh-CN" sz="2000" dirty="0">
                <a:latin typeface="微软雅黑" pitchFamily="34" charset="-122"/>
                <a:ea typeface="微软雅黑" pitchFamily="34" charset="-122"/>
              </a:rPr>
              <a:t>@Query</a:t>
            </a:r>
            <a:r>
              <a:rPr lang="zh-CN" altLang="zh-CN" sz="2000" dirty="0">
                <a:latin typeface="微软雅黑" pitchFamily="34" charset="-122"/>
                <a:ea typeface="微软雅黑" pitchFamily="34" charset="-122"/>
              </a:rPr>
              <a:t>注解，还必须添加</a:t>
            </a:r>
            <a:r>
              <a:rPr lang="en-US" altLang="zh-CN" sz="2000" dirty="0">
                <a:latin typeface="微软雅黑" pitchFamily="34" charset="-122"/>
                <a:ea typeface="微软雅黑" pitchFamily="34" charset="-122"/>
              </a:rPr>
              <a:t>@Modifying</a:t>
            </a:r>
            <a:r>
              <a:rPr lang="zh-CN" altLang="zh-CN" sz="2000" dirty="0">
                <a:latin typeface="微软雅黑" pitchFamily="34" charset="-122"/>
                <a:ea typeface="微软雅黑" pitchFamily="34" charset="-122"/>
              </a:rPr>
              <a:t>注解表示数据变更。</a:t>
            </a:r>
          </a:p>
        </p:txBody>
      </p:sp>
      <p:sp>
        <p:nvSpPr>
          <p:cNvPr id="50185" name="矩形 1"/>
          <p:cNvSpPr>
            <a:spLocks noChangeArrowheads="1"/>
          </p:cNvSpPr>
          <p:nvPr/>
        </p:nvSpPr>
        <p:spPr bwMode="auto">
          <a:xfrm>
            <a:off x="2932113" y="5038726"/>
            <a:ext cx="676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0070C0"/>
                </a:solidFill>
                <a:latin typeface="微软雅黑" pitchFamily="34" charset="-122"/>
                <a:ea typeface="微软雅黑" pitchFamily="34" charset="-122"/>
              </a:rPr>
              <a:t>JPA</a:t>
            </a:r>
            <a:r>
              <a:rPr lang="zh-CN" altLang="zh-CN" sz="2400" b="1">
                <a:solidFill>
                  <a:srgbClr val="0070C0"/>
                </a:solidFill>
                <a:latin typeface="微软雅黑" pitchFamily="34" charset="-122"/>
                <a:ea typeface="微软雅黑" pitchFamily="34" charset="-122"/>
              </a:rPr>
              <a:t>还支持使用</a:t>
            </a:r>
            <a:r>
              <a:rPr lang="en-US" altLang="zh-CN" sz="2400" b="1">
                <a:solidFill>
                  <a:srgbClr val="0070C0"/>
                </a:solidFill>
                <a:latin typeface="微软雅黑" pitchFamily="34" charset="-122"/>
                <a:ea typeface="微软雅黑" pitchFamily="34" charset="-122"/>
              </a:rPr>
              <a:t>Example</a:t>
            </a:r>
            <a:r>
              <a:rPr lang="zh-CN" altLang="zh-CN" sz="2400" b="1">
                <a:solidFill>
                  <a:srgbClr val="0070C0"/>
                </a:solidFill>
                <a:latin typeface="微软雅黑" pitchFamily="34" charset="-122"/>
                <a:ea typeface="微软雅黑" pitchFamily="34" charset="-122"/>
              </a:rPr>
              <a:t>实例进行复杂条件查询 </a:t>
            </a:r>
            <a:endParaRPr lang="zh-CN" altLang="en-US" sz="2400" b="1">
              <a:solidFill>
                <a:srgbClr val="0070C0"/>
              </a:solidFill>
              <a:latin typeface="微软雅黑" pitchFamily="34" charset="-122"/>
              <a:ea typeface="微软雅黑" pitchFamily="34" charset="-122"/>
            </a:endParaRPr>
          </a:p>
        </p:txBody>
      </p:sp>
      <p:grpSp>
        <p:nvGrpSpPr>
          <p:cNvPr id="14" name="组合 13"/>
          <p:cNvGrpSpPr/>
          <p:nvPr/>
        </p:nvGrpSpPr>
        <p:grpSpPr>
          <a:xfrm>
            <a:off x="2441117" y="5038076"/>
            <a:ext cx="306839" cy="447282"/>
            <a:chOff x="2528974" y="2863357"/>
            <a:chExt cx="246811" cy="359779"/>
          </a:xfrm>
          <a:solidFill>
            <a:srgbClr val="0070C0"/>
          </a:solidFill>
        </p:grpSpPr>
        <p:sp>
          <p:nvSpPr>
            <p:cNvPr id="1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Tree>
    <p:extLst>
      <p:ext uri="{BB962C8B-B14F-4D97-AF65-F5344CB8AC3E}">
        <p14:creationId xmlns:p14="http://schemas.microsoft.com/office/powerpoint/2010/main" val="366474095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3302001" y="15398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600">
                <a:solidFill>
                  <a:srgbClr val="1369B2"/>
                </a:solidFill>
                <a:sym typeface="Wingdings" pitchFamily="2" charset="2"/>
              </a:rPr>
              <a:t></a:t>
            </a:r>
            <a:r>
              <a:rPr lang="zh-CN" altLang="en-US" sz="3600" b="1">
                <a:solidFill>
                  <a:srgbClr val="1369B2"/>
                </a:solidFill>
                <a:latin typeface="微软雅黑" pitchFamily="34" charset="-122"/>
                <a:ea typeface="微软雅黑" pitchFamily="34" charset="-122"/>
                <a:sym typeface="宋体" pitchFamily="2" charset="-122"/>
              </a:rPr>
              <a:t> 目录</a:t>
            </a:r>
          </a:p>
        </p:txBody>
      </p:sp>
      <p:grpSp>
        <p:nvGrpSpPr>
          <p:cNvPr id="7171" name="组合 2"/>
          <p:cNvGrpSpPr>
            <a:grpSpLocks/>
          </p:cNvGrpSpPr>
          <p:nvPr/>
        </p:nvGrpSpPr>
        <p:grpSpPr bwMode="auto">
          <a:xfrm>
            <a:off x="3373438" y="2684464"/>
            <a:ext cx="4942868" cy="954087"/>
            <a:chOff x="3250849" y="2900309"/>
            <a:chExt cx="4942809" cy="954087"/>
          </a:xfrm>
        </p:grpSpPr>
        <p:cxnSp>
          <p:nvCxnSpPr>
            <p:cNvPr id="49" name="直接连接符 48"/>
            <p:cNvCxnSpPr/>
            <p:nvPr/>
          </p:nvCxnSpPr>
          <p:spPr bwMode="auto">
            <a:xfrm>
              <a:off x="4373199" y="3668472"/>
              <a:ext cx="3735342"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200" name="矩形 36"/>
            <p:cNvSpPr>
              <a:spLocks noChangeArrowheads="1"/>
            </p:cNvSpPr>
            <p:nvPr/>
          </p:nvSpPr>
          <p:spPr bwMode="auto">
            <a:xfrm flipH="1">
              <a:off x="4293229" y="3097514"/>
              <a:ext cx="39004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1369B2"/>
                  </a:solidFill>
                  <a:latin typeface="微软雅黑" pitchFamily="34" charset="-122"/>
                  <a:ea typeface="微软雅黑" pitchFamily="34" charset="-122"/>
                </a:rPr>
                <a:t>Spring Boot </a:t>
              </a:r>
              <a:r>
                <a:rPr lang="zh-CN" altLang="en-US" sz="2400" dirty="0">
                  <a:solidFill>
                    <a:srgbClr val="1369B2"/>
                  </a:solidFill>
                  <a:latin typeface="微软雅黑" pitchFamily="34" charset="-122"/>
                  <a:ea typeface="微软雅黑" pitchFamily="34" charset="-122"/>
                </a:rPr>
                <a:t>整合 </a:t>
              </a:r>
              <a:r>
                <a:rPr lang="en-US" altLang="zh-CN" sz="2400" dirty="0" err="1">
                  <a:solidFill>
                    <a:srgbClr val="1369B2"/>
                  </a:solidFill>
                  <a:latin typeface="微软雅黑" pitchFamily="34" charset="-122"/>
                  <a:ea typeface="微软雅黑" pitchFamily="34" charset="-122"/>
                </a:rPr>
                <a:t>MyBatis</a:t>
              </a:r>
              <a:endParaRPr lang="zh-CN" altLang="en-US" sz="2400" dirty="0">
                <a:solidFill>
                  <a:srgbClr val="1369B2"/>
                </a:solidFill>
                <a:latin typeface="微软雅黑" pitchFamily="34" charset="-122"/>
                <a:ea typeface="微软雅黑" pitchFamily="34" charset="-122"/>
              </a:endParaRPr>
            </a:p>
          </p:txBody>
        </p:sp>
        <p:grpSp>
          <p:nvGrpSpPr>
            <p:cNvPr id="7201" name="组合 111"/>
            <p:cNvGrpSpPr>
              <a:grpSpLocks/>
            </p:cNvGrpSpPr>
            <p:nvPr/>
          </p:nvGrpSpPr>
          <p:grpSpPr bwMode="auto">
            <a:xfrm rot="-12767">
              <a:off x="3250849" y="2900309"/>
              <a:ext cx="885714" cy="954087"/>
              <a:chOff x="1936620" y="1275606"/>
              <a:chExt cx="1298308" cy="1728192"/>
            </a:xfrm>
          </p:grpSpPr>
          <p:grpSp>
            <p:nvGrpSpPr>
              <p:cNvPr id="7202" name="组合 112"/>
              <p:cNvGrpSpPr>
                <a:grpSpLocks/>
              </p:cNvGrpSpPr>
              <p:nvPr/>
            </p:nvGrpSpPr>
            <p:grpSpPr bwMode="auto">
              <a:xfrm>
                <a:off x="1936620" y="1275606"/>
                <a:ext cx="1296142" cy="1728192"/>
                <a:chOff x="1907704" y="1275606"/>
                <a:chExt cx="1296142" cy="1728192"/>
              </a:xfrm>
            </p:grpSpPr>
            <p:sp>
              <p:nvSpPr>
                <p:cNvPr id="55" name="圆角矩形 54"/>
                <p:cNvSpPr/>
                <p:nvPr/>
              </p:nvSpPr>
              <p:spPr>
                <a:xfrm>
                  <a:off x="1907704" y="1275601"/>
                  <a:ext cx="1296129"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3.2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6" name="圆角矩形 55"/>
                <p:cNvSpPr/>
                <p:nvPr/>
              </p:nvSpPr>
              <p:spPr>
                <a:xfrm>
                  <a:off x="1961225" y="1347488"/>
                  <a:ext cx="1189086" cy="1584417"/>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4" name="圆角矩形 5"/>
              <p:cNvSpPr/>
              <p:nvPr/>
            </p:nvSpPr>
            <p:spPr>
              <a:xfrm>
                <a:off x="1937975" y="1994492"/>
                <a:ext cx="1296127"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grpSp>
        <p:nvGrpSpPr>
          <p:cNvPr id="7172" name="4.1"/>
          <p:cNvGrpSpPr>
            <a:grpSpLocks/>
          </p:cNvGrpSpPr>
          <p:nvPr/>
        </p:nvGrpSpPr>
        <p:grpSpPr bwMode="auto">
          <a:xfrm>
            <a:off x="3373438" y="1419225"/>
            <a:ext cx="4892328" cy="952500"/>
            <a:chOff x="1711766" y="1263306"/>
            <a:chExt cx="4892571" cy="952284"/>
          </a:xfrm>
        </p:grpSpPr>
        <p:grpSp>
          <p:nvGrpSpPr>
            <p:cNvPr id="7192" name="组合 29"/>
            <p:cNvGrpSpPr>
              <a:grpSpLocks/>
            </p:cNvGrpSpPr>
            <p:nvPr/>
          </p:nvGrpSpPr>
          <p:grpSpPr bwMode="auto">
            <a:xfrm rot="-12767">
              <a:off x="1711766" y="1263306"/>
              <a:ext cx="896507" cy="952284"/>
              <a:chOff x="1936620" y="1275606"/>
              <a:chExt cx="1313916" cy="1728192"/>
            </a:xfrm>
          </p:grpSpPr>
          <p:grpSp>
            <p:nvGrpSpPr>
              <p:cNvPr id="7195" name="组合 31"/>
              <p:cNvGrpSpPr>
                <a:grpSpLocks/>
              </p:cNvGrpSpPr>
              <p:nvPr/>
            </p:nvGrpSpPr>
            <p:grpSpPr bwMode="auto">
              <a:xfrm>
                <a:off x="1936620" y="1275606"/>
                <a:ext cx="1296142" cy="1728192"/>
                <a:chOff x="1907704" y="1275606"/>
                <a:chExt cx="1296142" cy="1728192"/>
              </a:xfrm>
            </p:grpSpPr>
            <p:sp>
              <p:nvSpPr>
                <p:cNvPr id="65" name="圆角矩形 64"/>
                <p:cNvSpPr/>
                <p:nvPr/>
              </p:nvSpPr>
              <p:spPr>
                <a:xfrm>
                  <a:off x="1907704" y="1275564"/>
                  <a:ext cx="1295997"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3.1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6" name="圆角矩形 65"/>
                <p:cNvSpPr/>
                <p:nvPr/>
              </p:nvSpPr>
              <p:spPr>
                <a:xfrm>
                  <a:off x="1961219" y="1347573"/>
                  <a:ext cx="1188968"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4" name="圆角矩形 5"/>
              <p:cNvSpPr/>
              <p:nvPr/>
            </p:nvSpPr>
            <p:spPr>
              <a:xfrm>
                <a:off x="1956588" y="1995733"/>
                <a:ext cx="1293671"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1" name="直接连接符 60"/>
            <p:cNvCxnSpPr/>
            <p:nvPr/>
          </p:nvCxnSpPr>
          <p:spPr>
            <a:xfrm>
              <a:off x="2810370" y="1990771"/>
              <a:ext cx="359745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194" name="矩形 35"/>
            <p:cNvSpPr>
              <a:spLocks noChangeArrowheads="1"/>
            </p:cNvSpPr>
            <p:nvPr/>
          </p:nvSpPr>
          <p:spPr bwMode="auto">
            <a:xfrm>
              <a:off x="2731016" y="1483001"/>
              <a:ext cx="3873321"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1369B2"/>
                  </a:solidFill>
                  <a:latin typeface="微软雅黑" pitchFamily="34" charset="-122"/>
                  <a:ea typeface="微软雅黑" pitchFamily="34" charset="-122"/>
                </a:rPr>
                <a:t>Spring Boot </a:t>
              </a:r>
              <a:r>
                <a:rPr lang="zh-CN" altLang="en-US" sz="2400" dirty="0">
                  <a:solidFill>
                    <a:srgbClr val="1369B2"/>
                  </a:solidFill>
                  <a:latin typeface="微软雅黑" pitchFamily="34" charset="-122"/>
                  <a:ea typeface="微软雅黑" pitchFamily="34" charset="-122"/>
                </a:rPr>
                <a:t>数据访问概述</a:t>
              </a:r>
            </a:p>
          </p:txBody>
        </p:sp>
      </p:grpSp>
      <p:grpSp>
        <p:nvGrpSpPr>
          <p:cNvPr id="7173" name="4.1"/>
          <p:cNvGrpSpPr>
            <a:grpSpLocks/>
          </p:cNvGrpSpPr>
          <p:nvPr/>
        </p:nvGrpSpPr>
        <p:grpSpPr bwMode="auto">
          <a:xfrm>
            <a:off x="3373439" y="3951288"/>
            <a:ext cx="4695825" cy="952500"/>
            <a:chOff x="1711764" y="1263306"/>
            <a:chExt cx="4695976" cy="952284"/>
          </a:xfrm>
        </p:grpSpPr>
        <p:grpSp>
          <p:nvGrpSpPr>
            <p:cNvPr id="7185" name="组合 29"/>
            <p:cNvGrpSpPr>
              <a:grpSpLocks/>
            </p:cNvGrpSpPr>
            <p:nvPr/>
          </p:nvGrpSpPr>
          <p:grpSpPr bwMode="auto">
            <a:xfrm rot="-12767">
              <a:off x="1711764" y="1263306"/>
              <a:ext cx="896498" cy="952284"/>
              <a:chOff x="1936620" y="1275606"/>
              <a:chExt cx="1313905" cy="1728192"/>
            </a:xfrm>
          </p:grpSpPr>
          <p:grpSp>
            <p:nvGrpSpPr>
              <p:cNvPr id="7188" name="组合 31"/>
              <p:cNvGrpSpPr>
                <a:grpSpLocks/>
              </p:cNvGrpSpPr>
              <p:nvPr/>
            </p:nvGrpSpPr>
            <p:grpSpPr bwMode="auto">
              <a:xfrm>
                <a:off x="1936620" y="1275606"/>
                <a:ext cx="1296142" cy="1728192"/>
                <a:chOff x="1907704" y="1275606"/>
                <a:chExt cx="1296142" cy="1728192"/>
              </a:xfrm>
            </p:grpSpPr>
            <p:sp>
              <p:nvSpPr>
                <p:cNvPr id="79" name="圆角矩形 78"/>
                <p:cNvSpPr/>
                <p:nvPr/>
              </p:nvSpPr>
              <p:spPr>
                <a:xfrm>
                  <a:off x="1907704" y="1275564"/>
                  <a:ext cx="1295978"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3.3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80" name="圆角矩形 79"/>
                <p:cNvSpPr/>
                <p:nvPr/>
              </p:nvSpPr>
              <p:spPr>
                <a:xfrm>
                  <a:off x="1961218" y="1347571"/>
                  <a:ext cx="1188951" cy="1584176"/>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8" name="圆角矩形 5"/>
              <p:cNvSpPr/>
              <p:nvPr/>
            </p:nvSpPr>
            <p:spPr>
              <a:xfrm>
                <a:off x="1956587" y="1995733"/>
                <a:ext cx="1293651"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5" name="直接连接符 74"/>
            <p:cNvCxnSpPr/>
            <p:nvPr/>
          </p:nvCxnSpPr>
          <p:spPr>
            <a:xfrm>
              <a:off x="2810349" y="2007858"/>
              <a:ext cx="359739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187" name="矩形 35"/>
            <p:cNvSpPr>
              <a:spLocks noChangeArrowheads="1"/>
            </p:cNvSpPr>
            <p:nvPr/>
          </p:nvSpPr>
          <p:spPr bwMode="auto">
            <a:xfrm>
              <a:off x="2704455" y="1474457"/>
              <a:ext cx="3142243"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1369B2"/>
                  </a:solidFill>
                  <a:latin typeface="微软雅黑" pitchFamily="34" charset="-122"/>
                  <a:ea typeface="微软雅黑" pitchFamily="34" charset="-122"/>
                </a:rPr>
                <a:t>Spring Boot </a:t>
              </a:r>
              <a:r>
                <a:rPr lang="zh-CN" altLang="en-US" sz="2400" dirty="0">
                  <a:solidFill>
                    <a:srgbClr val="1369B2"/>
                  </a:solidFill>
                  <a:latin typeface="微软雅黑" pitchFamily="34" charset="-122"/>
                  <a:ea typeface="微软雅黑" pitchFamily="34" charset="-122"/>
                </a:rPr>
                <a:t>整合</a:t>
              </a:r>
              <a:r>
                <a:rPr lang="en-US" altLang="zh-CN" sz="2400" dirty="0">
                  <a:solidFill>
                    <a:srgbClr val="1369B2"/>
                  </a:solidFill>
                  <a:latin typeface="微软雅黑" pitchFamily="34" charset="-122"/>
                  <a:ea typeface="微软雅黑" pitchFamily="34" charset="-122"/>
                </a:rPr>
                <a:t>JPA</a:t>
              </a:r>
              <a:endParaRPr lang="zh-CN" altLang="en-US" sz="2400" dirty="0">
                <a:solidFill>
                  <a:srgbClr val="1369B2"/>
                </a:solidFill>
                <a:latin typeface="微软雅黑" pitchFamily="34" charset="-122"/>
                <a:ea typeface="微软雅黑" pitchFamily="34" charset="-122"/>
              </a:endParaRPr>
            </a:p>
          </p:txBody>
        </p:sp>
      </p:grpSp>
      <p:grpSp>
        <p:nvGrpSpPr>
          <p:cNvPr id="7174" name="组合 2"/>
          <p:cNvGrpSpPr>
            <a:grpSpLocks/>
          </p:cNvGrpSpPr>
          <p:nvPr/>
        </p:nvGrpSpPr>
        <p:grpSpPr bwMode="auto">
          <a:xfrm>
            <a:off x="3373439" y="5226390"/>
            <a:ext cx="4712813" cy="953747"/>
            <a:chOff x="3250854" y="2900309"/>
            <a:chExt cx="4712231" cy="954087"/>
          </a:xfrm>
        </p:grpSpPr>
        <p:cxnSp>
          <p:nvCxnSpPr>
            <p:cNvPr id="82" name="直接连接符 81"/>
            <p:cNvCxnSpPr/>
            <p:nvPr/>
          </p:nvCxnSpPr>
          <p:spPr bwMode="auto">
            <a:xfrm flipV="1">
              <a:off x="4321809" y="3607212"/>
              <a:ext cx="3641276" cy="26998"/>
            </a:xfrm>
            <a:prstGeom prst="line">
              <a:avLst/>
            </a:prstGeom>
            <a:noFill/>
            <a:ln w="3175" cap="flat" cmpd="sng" algn="ctr">
              <a:solidFill>
                <a:schemeClr val="bg1">
                  <a:lumMod val="50000"/>
                </a:schemeClr>
              </a:solidFill>
              <a:prstDash val="sysDot"/>
              <a:headEnd type="oval" w="sm" len="sm"/>
              <a:tailEnd type="oval" w="sm" len="sm"/>
            </a:ln>
            <a:effectLst/>
          </p:spPr>
        </p:cxnSp>
        <p:sp>
          <p:nvSpPr>
            <p:cNvPr id="7179" name="矩形 36"/>
            <p:cNvSpPr>
              <a:spLocks noChangeArrowheads="1"/>
            </p:cNvSpPr>
            <p:nvPr/>
          </p:nvSpPr>
          <p:spPr bwMode="auto">
            <a:xfrm flipH="1">
              <a:off x="4284559" y="3138362"/>
              <a:ext cx="3520401" cy="4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1369B2"/>
                  </a:solidFill>
                  <a:latin typeface="微软雅黑" pitchFamily="34" charset="-122"/>
                  <a:ea typeface="微软雅黑" pitchFamily="34" charset="-122"/>
                </a:rPr>
                <a:t>Spring Boot </a:t>
              </a:r>
              <a:r>
                <a:rPr lang="zh-CN" altLang="en-US" sz="2400" dirty="0">
                  <a:solidFill>
                    <a:srgbClr val="1369B2"/>
                  </a:solidFill>
                  <a:latin typeface="微软雅黑" pitchFamily="34" charset="-122"/>
                  <a:ea typeface="微软雅黑" pitchFamily="34" charset="-122"/>
                </a:rPr>
                <a:t>整合 </a:t>
              </a:r>
              <a:r>
                <a:rPr lang="en-US" altLang="zh-CN" sz="2400" dirty="0" err="1">
                  <a:solidFill>
                    <a:srgbClr val="1369B2"/>
                  </a:solidFill>
                  <a:latin typeface="微软雅黑" pitchFamily="34" charset="-122"/>
                  <a:ea typeface="微软雅黑" pitchFamily="34" charset="-122"/>
                </a:rPr>
                <a:t>Redis</a:t>
              </a:r>
              <a:endParaRPr lang="zh-CN" altLang="en-US" sz="2400" dirty="0">
                <a:solidFill>
                  <a:srgbClr val="1369B2"/>
                </a:solidFill>
                <a:latin typeface="微软雅黑" pitchFamily="34" charset="-122"/>
                <a:ea typeface="微软雅黑" pitchFamily="34" charset="-122"/>
              </a:endParaRPr>
            </a:p>
          </p:txBody>
        </p:sp>
        <p:grpSp>
          <p:nvGrpSpPr>
            <p:cNvPr id="7180" name="组合 111"/>
            <p:cNvGrpSpPr>
              <a:grpSpLocks/>
            </p:cNvGrpSpPr>
            <p:nvPr/>
          </p:nvGrpSpPr>
          <p:grpSpPr bwMode="auto">
            <a:xfrm rot="-12767">
              <a:off x="3250854" y="2900309"/>
              <a:ext cx="885608" cy="954087"/>
              <a:chOff x="1936620" y="1275606"/>
              <a:chExt cx="1298150" cy="1728192"/>
            </a:xfrm>
          </p:grpSpPr>
          <p:grpSp>
            <p:nvGrpSpPr>
              <p:cNvPr id="7181" name="组合 112"/>
              <p:cNvGrpSpPr>
                <a:grpSpLocks/>
              </p:cNvGrpSpPr>
              <p:nvPr/>
            </p:nvGrpSpPr>
            <p:grpSpPr bwMode="auto">
              <a:xfrm>
                <a:off x="1936620" y="1275606"/>
                <a:ext cx="1296142" cy="1728192"/>
                <a:chOff x="1907704" y="1275606"/>
                <a:chExt cx="1296142" cy="1728192"/>
              </a:xfrm>
            </p:grpSpPr>
            <p:sp>
              <p:nvSpPr>
                <p:cNvPr id="88" name="圆角矩形 87"/>
                <p:cNvSpPr/>
                <p:nvPr/>
              </p:nvSpPr>
              <p:spPr>
                <a:xfrm>
                  <a:off x="1907705" y="1274984"/>
                  <a:ext cx="1295982" cy="1728808"/>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a:defRPr/>
                  </a:pPr>
                  <a:r>
                    <a:rPr lang="en-US" altLang="zh-CN" sz="3600" b="1" kern="0" dirty="0">
                      <a:solidFill>
                        <a:prstClr val="white"/>
                      </a:solidFill>
                      <a:latin typeface="Cambria Math" panose="02040503050406030204" pitchFamily="18" charset="0"/>
                      <a:ea typeface="汉仪综艺体简" panose="02010609000101010101" pitchFamily="49" charset="-122"/>
                    </a:rPr>
                    <a:t>3.4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89" name="圆角矩形 88"/>
                <p:cNvSpPr/>
                <p:nvPr/>
              </p:nvSpPr>
              <p:spPr>
                <a:xfrm>
                  <a:off x="1961220" y="1346899"/>
                  <a:ext cx="1188952" cy="1584979"/>
                </a:xfrm>
                <a:prstGeom prst="roundRect">
                  <a:avLst/>
                </a:prstGeom>
                <a:noFill/>
                <a:ln w="15875" cap="flat" cmpd="sng" algn="ctr">
                  <a:solidFill>
                    <a:sysClr val="window" lastClr="FFFFFF"/>
                  </a:solidFill>
                  <a:prstDash val="solid"/>
                </a:ln>
                <a:effectLst/>
              </p:spPr>
              <p:txBody>
                <a:bodyPr anchor="ctr"/>
                <a:lstStyle/>
                <a:p>
                  <a:pPr algn="ctr">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7" name="圆角矩形 5"/>
              <p:cNvSpPr/>
              <p:nvPr/>
            </p:nvSpPr>
            <p:spPr>
              <a:xfrm>
                <a:off x="1937976" y="1994131"/>
                <a:ext cx="1295981" cy="937756"/>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spTree>
    <p:custDataLst>
      <p:tags r:id="rId1"/>
    </p:custDataLst>
    <p:extLst>
      <p:ext uri="{BB962C8B-B14F-4D97-AF65-F5344CB8AC3E}">
        <p14:creationId xmlns:p14="http://schemas.microsoft.com/office/powerpoint/2010/main" val="128888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1203" name="矩形 37"/>
          <p:cNvGrpSpPr>
            <a:grpSpLocks/>
          </p:cNvGrpSpPr>
          <p:nvPr/>
        </p:nvGrpSpPr>
        <p:grpSpPr bwMode="auto">
          <a:xfrm>
            <a:off x="1141413" y="1006475"/>
            <a:ext cx="9144001" cy="787400"/>
            <a:chOff x="-112" y="672"/>
            <a:chExt cx="5760" cy="496"/>
          </a:xfrm>
        </p:grpSpPr>
        <p:pic>
          <p:nvPicPr>
            <p:cNvPr id="51209"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0"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1204"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矩形 39"/>
          <p:cNvSpPr>
            <a:spLocks noChangeArrowheads="1"/>
          </p:cNvSpPr>
          <p:nvPr/>
        </p:nvSpPr>
        <p:spPr bwMode="auto">
          <a:xfrm>
            <a:off x="3179763" y="1182688"/>
            <a:ext cx="400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JPA</a:t>
            </a:r>
          </a:p>
        </p:txBody>
      </p:sp>
      <p:sp>
        <p:nvSpPr>
          <p:cNvPr id="51206" name="文本框 4"/>
          <p:cNvSpPr txBox="1">
            <a:spLocks noChangeArrowheads="1"/>
          </p:cNvSpPr>
          <p:nvPr/>
        </p:nvSpPr>
        <p:spPr bwMode="auto">
          <a:xfrm>
            <a:off x="2155826" y="3073401"/>
            <a:ext cx="7091363"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318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Font typeface="Arial" pitchFamily="34" charset="0"/>
              <a:buAutoNum type="arabicPeriod"/>
            </a:pP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pom</a:t>
            </a:r>
            <a:r>
              <a:rPr lang="zh-CN" altLang="en-US" sz="2000">
                <a:latin typeface="微软雅黑" pitchFamily="34" charset="-122"/>
                <a:ea typeface="微软雅黑" pitchFamily="34" charset="-122"/>
              </a:rPr>
              <a:t>文件中</a:t>
            </a:r>
            <a:r>
              <a:rPr lang="zh-CN" altLang="zh-CN" sz="2000">
                <a:latin typeface="微软雅黑" pitchFamily="34" charset="-122"/>
                <a:ea typeface="微软雅黑" pitchFamily="34" charset="-122"/>
              </a:rPr>
              <a:t>添加</a:t>
            </a:r>
            <a:r>
              <a:rPr lang="en-US" altLang="zh-CN" sz="2000">
                <a:solidFill>
                  <a:srgbClr val="0070C0"/>
                </a:solidFill>
                <a:latin typeface="微软雅黑" pitchFamily="34" charset="-122"/>
                <a:ea typeface="微软雅黑" pitchFamily="34" charset="-122"/>
              </a:rPr>
              <a:t>Spring Data JPA</a:t>
            </a:r>
            <a:r>
              <a:rPr lang="zh-CN" altLang="zh-CN" sz="2000">
                <a:solidFill>
                  <a:srgbClr val="0070C0"/>
                </a:solidFill>
                <a:latin typeface="微软雅黑" pitchFamily="34" charset="-122"/>
                <a:ea typeface="微软雅黑" pitchFamily="34" charset="-122"/>
              </a:rPr>
              <a:t>依赖启动器</a:t>
            </a:r>
            <a:endParaRPr lang="en-US" altLang="zh-CN" sz="2000">
              <a:solidFill>
                <a:srgbClr val="0070C0"/>
              </a:solidFill>
              <a:latin typeface="微软雅黑" pitchFamily="34" charset="-122"/>
              <a:ea typeface="微软雅黑" pitchFamily="34" charset="-122"/>
            </a:endParaRPr>
          </a:p>
          <a:p>
            <a:pPr>
              <a:lnSpc>
                <a:spcPct val="150000"/>
              </a:lnSpc>
              <a:buFont typeface="Arial" pitchFamily="34" charset="0"/>
              <a:buAutoNum type="arabicPeriod"/>
            </a:pPr>
            <a:r>
              <a:rPr lang="zh-CN" altLang="en-US" sz="2000">
                <a:latin typeface="微软雅黑" pitchFamily="34" charset="-122"/>
                <a:ea typeface="微软雅黑" pitchFamily="34" charset="-122"/>
              </a:rPr>
              <a:t>编写</a:t>
            </a:r>
            <a:r>
              <a:rPr lang="en-US" altLang="zh-CN" sz="2000">
                <a:solidFill>
                  <a:srgbClr val="0070C0"/>
                </a:solidFill>
                <a:latin typeface="微软雅黑" pitchFamily="34" charset="-122"/>
                <a:ea typeface="微软雅黑" pitchFamily="34" charset="-122"/>
              </a:rPr>
              <a:t>ORM</a:t>
            </a:r>
            <a:r>
              <a:rPr lang="zh-CN" altLang="en-US" sz="2000">
                <a:latin typeface="微软雅黑" pitchFamily="34" charset="-122"/>
                <a:ea typeface="微软雅黑" pitchFamily="34" charset="-122"/>
              </a:rPr>
              <a:t>实体类</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en-US" sz="2000">
                <a:latin typeface="微软雅黑" pitchFamily="34" charset="-122"/>
                <a:ea typeface="微软雅黑" pitchFamily="34" charset="-122"/>
              </a:rPr>
              <a:t>编写</a:t>
            </a:r>
            <a:r>
              <a:rPr lang="en-US" altLang="zh-CN" sz="2000">
                <a:solidFill>
                  <a:srgbClr val="0070C0"/>
                </a:solidFill>
                <a:latin typeface="微软雅黑" pitchFamily="34" charset="-122"/>
                <a:ea typeface="微软雅黑" pitchFamily="34" charset="-122"/>
              </a:rPr>
              <a:t>Repository</a:t>
            </a:r>
            <a:r>
              <a:rPr lang="zh-CN" altLang="en-US" sz="2000">
                <a:latin typeface="微软雅黑" pitchFamily="34" charset="-122"/>
                <a:ea typeface="微软雅黑" pitchFamily="34" charset="-122"/>
              </a:rPr>
              <a:t>接口</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en-US" sz="2000">
                <a:latin typeface="微软雅黑" pitchFamily="34" charset="-122"/>
                <a:ea typeface="微软雅黑" pitchFamily="34" charset="-122"/>
              </a:rPr>
              <a:t>编写单元测试进行接口方法测试及整合测试</a:t>
            </a:r>
          </a:p>
        </p:txBody>
      </p:sp>
      <p:sp>
        <p:nvSpPr>
          <p:cNvPr id="51207" name="文本框 9"/>
          <p:cNvSpPr txBox="1">
            <a:spLocks noChangeArrowheads="1"/>
          </p:cNvSpPr>
          <p:nvPr/>
        </p:nvSpPr>
        <p:spPr bwMode="auto">
          <a:xfrm>
            <a:off x="3179764" y="2166939"/>
            <a:ext cx="1724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zh-CN" altLang="en-US" sz="2400" b="1">
                <a:solidFill>
                  <a:srgbClr val="0070C0"/>
                </a:solidFill>
                <a:latin typeface="微软雅黑" pitchFamily="34" charset="-122"/>
                <a:ea typeface="微软雅黑" pitchFamily="34" charset="-122"/>
              </a:rPr>
              <a:t>整合步骤：</a:t>
            </a:r>
          </a:p>
        </p:txBody>
      </p:sp>
      <p:sp>
        <p:nvSpPr>
          <p:cNvPr id="11" name="AutoShape 112"/>
          <p:cNvSpPr/>
          <p:nvPr/>
        </p:nvSpPr>
        <p:spPr bwMode="auto">
          <a:xfrm>
            <a:off x="2414589" y="2306639"/>
            <a:ext cx="447675" cy="44608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70C0"/>
          </a:solid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168918802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338388" y="2792413"/>
            <a:ext cx="7656512" cy="2266950"/>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5222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2228" name="矩形 37"/>
          <p:cNvGrpSpPr>
            <a:grpSpLocks/>
          </p:cNvGrpSpPr>
          <p:nvPr/>
        </p:nvGrpSpPr>
        <p:grpSpPr bwMode="auto">
          <a:xfrm>
            <a:off x="1141413" y="1006475"/>
            <a:ext cx="9144001" cy="787400"/>
            <a:chOff x="-112" y="672"/>
            <a:chExt cx="5760" cy="496"/>
          </a:xfrm>
        </p:grpSpPr>
        <p:pic>
          <p:nvPicPr>
            <p:cNvPr id="52233"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222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矩形 39"/>
          <p:cNvSpPr>
            <a:spLocks noChangeArrowheads="1"/>
          </p:cNvSpPr>
          <p:nvPr/>
        </p:nvSpPr>
        <p:spPr bwMode="auto">
          <a:xfrm>
            <a:off x="3179763" y="1182688"/>
            <a:ext cx="400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JPA</a:t>
            </a:r>
          </a:p>
        </p:txBody>
      </p:sp>
      <p:sp>
        <p:nvSpPr>
          <p:cNvPr id="52231" name="文本框 8"/>
          <p:cNvSpPr txBox="1">
            <a:spLocks noChangeArrowheads="1"/>
          </p:cNvSpPr>
          <p:nvPr/>
        </p:nvSpPr>
        <p:spPr bwMode="auto">
          <a:xfrm>
            <a:off x="2338389" y="1809750"/>
            <a:ext cx="71643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①</a:t>
            </a:r>
            <a:r>
              <a:rPr lang="zh-CN" altLang="en-US" sz="2400" b="1">
                <a:solidFill>
                  <a:srgbClr val="0070C0"/>
                </a:solidFill>
                <a:latin typeface="微软雅黑" pitchFamily="34" charset="-122"/>
                <a:ea typeface="微软雅黑" pitchFamily="34" charset="-122"/>
              </a:rPr>
              <a:t> 在</a:t>
            </a:r>
            <a:r>
              <a:rPr lang="en-US" altLang="zh-CN" sz="2400" b="1">
                <a:solidFill>
                  <a:srgbClr val="0070C0"/>
                </a:solidFill>
                <a:latin typeface="微软雅黑" pitchFamily="34" charset="-122"/>
                <a:ea typeface="微软雅黑" pitchFamily="34" charset="-122"/>
              </a:rPr>
              <a:t>pom</a:t>
            </a:r>
            <a:r>
              <a:rPr lang="zh-CN" altLang="en-US" sz="2400" b="1">
                <a:solidFill>
                  <a:srgbClr val="0070C0"/>
                </a:solidFill>
                <a:latin typeface="微软雅黑" pitchFamily="34" charset="-122"/>
                <a:ea typeface="微软雅黑" pitchFamily="34" charset="-122"/>
              </a:rPr>
              <a:t>文件中</a:t>
            </a:r>
            <a:r>
              <a:rPr lang="zh-CN" altLang="zh-CN" sz="2400" b="1">
                <a:solidFill>
                  <a:srgbClr val="0070C0"/>
                </a:solidFill>
                <a:latin typeface="微软雅黑" pitchFamily="34" charset="-122"/>
                <a:ea typeface="微软雅黑" pitchFamily="34" charset="-122"/>
              </a:rPr>
              <a:t>添加</a:t>
            </a:r>
            <a:r>
              <a:rPr lang="en-US" altLang="zh-CN" sz="2400" b="1">
                <a:solidFill>
                  <a:srgbClr val="0070C0"/>
                </a:solidFill>
                <a:latin typeface="微软雅黑" pitchFamily="34" charset="-122"/>
                <a:ea typeface="微软雅黑" pitchFamily="34" charset="-122"/>
              </a:rPr>
              <a:t>Spring Data JPA</a:t>
            </a:r>
            <a:r>
              <a:rPr lang="zh-CN" altLang="zh-CN" sz="2400" b="1">
                <a:solidFill>
                  <a:srgbClr val="0070C0"/>
                </a:solidFill>
                <a:latin typeface="微软雅黑" pitchFamily="34" charset="-122"/>
                <a:ea typeface="微软雅黑" pitchFamily="34" charset="-122"/>
              </a:rPr>
              <a:t>依赖启动器</a:t>
            </a:r>
            <a:endParaRPr lang="en-US" altLang="zh-CN" sz="2400" b="1">
              <a:solidFill>
                <a:srgbClr val="0070C0"/>
              </a:solidFill>
              <a:latin typeface="微软雅黑" pitchFamily="34" charset="-122"/>
              <a:ea typeface="微软雅黑" pitchFamily="34" charset="-122"/>
            </a:endParaRPr>
          </a:p>
        </p:txBody>
      </p:sp>
      <p:sp>
        <p:nvSpPr>
          <p:cNvPr id="52232" name="矩形 1"/>
          <p:cNvSpPr>
            <a:spLocks noChangeArrowheads="1"/>
          </p:cNvSpPr>
          <p:nvPr/>
        </p:nvSpPr>
        <p:spPr bwMode="auto">
          <a:xfrm>
            <a:off x="2627313" y="2976564"/>
            <a:ext cx="7656512"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b="1">
                <a:latin typeface="Times" pitchFamily="2" charset="0"/>
                <a:cs typeface="Times New Roman" pitchFamily="18" charset="0"/>
              </a:rPr>
              <a:t>&lt;dependency&gt;</a:t>
            </a:r>
            <a:endParaRPr lang="zh-CN" altLang="zh-CN" sz="2000" b="1">
              <a:latin typeface="Times" pitchFamily="2" charset="0"/>
              <a:cs typeface="Times New Roman" pitchFamily="18" charset="0"/>
            </a:endParaRPr>
          </a:p>
          <a:p>
            <a:pPr>
              <a:lnSpc>
                <a:spcPct val="150000"/>
              </a:lnSpc>
            </a:pPr>
            <a:r>
              <a:rPr lang="en-US" altLang="zh-CN" sz="2000" b="1">
                <a:latin typeface="Times" pitchFamily="2" charset="0"/>
                <a:cs typeface="Times New Roman" pitchFamily="18" charset="0"/>
              </a:rPr>
              <a:t>	&lt;groupId&gt;org.springframework.boot&lt;/groupId&gt;</a:t>
            </a:r>
            <a:endParaRPr lang="zh-CN" altLang="zh-CN" sz="2000" b="1">
              <a:latin typeface="Times" pitchFamily="2" charset="0"/>
              <a:cs typeface="Times New Roman" pitchFamily="18" charset="0"/>
            </a:endParaRPr>
          </a:p>
          <a:p>
            <a:pPr>
              <a:lnSpc>
                <a:spcPct val="150000"/>
              </a:lnSpc>
            </a:pPr>
            <a:r>
              <a:rPr lang="en-US" altLang="zh-CN" sz="2000" b="1">
                <a:latin typeface="Times" pitchFamily="2" charset="0"/>
                <a:cs typeface="Times New Roman" pitchFamily="18" charset="0"/>
              </a:rPr>
              <a:t>	&lt;artifactId&gt;</a:t>
            </a:r>
            <a:r>
              <a:rPr lang="en-US" altLang="zh-CN" sz="2000" b="1">
                <a:solidFill>
                  <a:srgbClr val="FF0000"/>
                </a:solidFill>
                <a:latin typeface="Times" pitchFamily="2" charset="0"/>
                <a:cs typeface="Times New Roman" pitchFamily="18" charset="0"/>
              </a:rPr>
              <a:t>spring-boot-starter-data-jpa</a:t>
            </a:r>
            <a:r>
              <a:rPr lang="en-US" altLang="zh-CN" sz="2000" b="1">
                <a:latin typeface="Times" pitchFamily="2" charset="0"/>
                <a:cs typeface="Times New Roman" pitchFamily="18" charset="0"/>
              </a:rPr>
              <a:t>&lt;/artifactId&gt;</a:t>
            </a:r>
            <a:endParaRPr lang="zh-CN" altLang="zh-CN" sz="2000" b="1">
              <a:latin typeface="Times" pitchFamily="2" charset="0"/>
              <a:cs typeface="Times New Roman" pitchFamily="18" charset="0"/>
            </a:endParaRPr>
          </a:p>
          <a:p>
            <a:pPr>
              <a:lnSpc>
                <a:spcPct val="150000"/>
              </a:lnSpc>
            </a:pPr>
            <a:r>
              <a:rPr lang="en-US" altLang="zh-CN" sz="2000" b="1">
                <a:latin typeface="Times" pitchFamily="2" charset="0"/>
                <a:cs typeface="Times New Roman" pitchFamily="18" charset="0"/>
              </a:rPr>
              <a:t>&lt;/dependency&gt;</a:t>
            </a:r>
            <a:endParaRPr lang="zh-CN" altLang="zh-CN" sz="2000" b="1">
              <a:latin typeface="Times" pitchFamily="2" charset="0"/>
              <a:cs typeface="Times New Roman" pitchFamily="18" charset="0"/>
            </a:endParaRPr>
          </a:p>
        </p:txBody>
      </p:sp>
    </p:spTree>
    <p:extLst>
      <p:ext uri="{BB962C8B-B14F-4D97-AF65-F5344CB8AC3E}">
        <p14:creationId xmlns:p14="http://schemas.microsoft.com/office/powerpoint/2010/main" val="101479147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278063" y="2570164"/>
            <a:ext cx="7639050" cy="37687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53251"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3252" name="矩形 37"/>
          <p:cNvGrpSpPr>
            <a:grpSpLocks/>
          </p:cNvGrpSpPr>
          <p:nvPr/>
        </p:nvGrpSpPr>
        <p:grpSpPr bwMode="auto">
          <a:xfrm>
            <a:off x="1141413" y="1006475"/>
            <a:ext cx="9144001" cy="787400"/>
            <a:chOff x="-112" y="672"/>
            <a:chExt cx="5760" cy="496"/>
          </a:xfrm>
        </p:grpSpPr>
        <p:pic>
          <p:nvPicPr>
            <p:cNvPr id="53257"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3253"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矩形 39"/>
          <p:cNvSpPr>
            <a:spLocks noChangeArrowheads="1"/>
          </p:cNvSpPr>
          <p:nvPr/>
        </p:nvSpPr>
        <p:spPr bwMode="auto">
          <a:xfrm>
            <a:off x="3179763" y="1182688"/>
            <a:ext cx="400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JPA</a:t>
            </a:r>
          </a:p>
        </p:txBody>
      </p:sp>
      <p:sp>
        <p:nvSpPr>
          <p:cNvPr id="53255" name="文本框 8"/>
          <p:cNvSpPr txBox="1">
            <a:spLocks noChangeArrowheads="1"/>
          </p:cNvSpPr>
          <p:nvPr/>
        </p:nvSpPr>
        <p:spPr bwMode="auto">
          <a:xfrm>
            <a:off x="2278064" y="1874839"/>
            <a:ext cx="2905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ORM</a:t>
            </a:r>
            <a:r>
              <a:rPr lang="zh-CN" altLang="en-US" sz="2400" b="1">
                <a:solidFill>
                  <a:srgbClr val="0070C0"/>
                </a:solidFill>
                <a:latin typeface="微软雅黑" pitchFamily="34" charset="-122"/>
                <a:ea typeface="微软雅黑" pitchFamily="34" charset="-122"/>
              </a:rPr>
              <a:t>实体类</a:t>
            </a:r>
            <a:endParaRPr lang="en-US" altLang="zh-CN" sz="2400" b="1">
              <a:solidFill>
                <a:srgbClr val="0070C0"/>
              </a:solidFill>
              <a:latin typeface="微软雅黑" pitchFamily="34" charset="-122"/>
              <a:ea typeface="微软雅黑" pitchFamily="34" charset="-122"/>
            </a:endParaRPr>
          </a:p>
        </p:txBody>
      </p:sp>
      <p:sp>
        <p:nvSpPr>
          <p:cNvPr id="53256" name="矩形 1"/>
          <p:cNvSpPr>
            <a:spLocks noChangeArrowheads="1"/>
          </p:cNvSpPr>
          <p:nvPr/>
        </p:nvSpPr>
        <p:spPr bwMode="auto">
          <a:xfrm>
            <a:off x="2508250" y="2600326"/>
            <a:ext cx="7639050"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000" b="1" dirty="0">
                <a:solidFill>
                  <a:srgbClr val="FF0000"/>
                </a:solidFill>
                <a:latin typeface="Times" pitchFamily="2" charset="0"/>
                <a:cs typeface="Times New Roman" pitchFamily="18" charset="0"/>
              </a:rPr>
              <a:t>@Entity(name = "t_comment")  </a:t>
            </a:r>
          </a:p>
          <a:p>
            <a:pPr>
              <a:lnSpc>
                <a:spcPct val="120000"/>
              </a:lnSpc>
            </a:pPr>
            <a:r>
              <a:rPr lang="zh-CN" altLang="en-US" sz="2000" b="1" dirty="0">
                <a:latin typeface="Times" pitchFamily="2" charset="0"/>
                <a:cs typeface="Times New Roman" pitchFamily="18" charset="0"/>
              </a:rPr>
              <a:t>public class Discuss {</a:t>
            </a:r>
          </a:p>
          <a:p>
            <a:pPr>
              <a:lnSpc>
                <a:spcPct val="120000"/>
              </a:lnSpc>
            </a:pPr>
            <a:r>
              <a:rPr lang="zh-CN" altLang="en-US" sz="2000" b="1" dirty="0">
                <a:latin typeface="Times" pitchFamily="2" charset="0"/>
                <a:cs typeface="Times New Roman" pitchFamily="18" charset="0"/>
              </a:rPr>
              <a:t>    @Id   </a:t>
            </a:r>
          </a:p>
          <a:p>
            <a:pPr>
              <a:lnSpc>
                <a:spcPct val="120000"/>
              </a:lnSpc>
            </a:pPr>
            <a:r>
              <a:rPr lang="zh-CN" altLang="en-US" sz="2000" b="1" dirty="0">
                <a:latin typeface="Times" pitchFamily="2" charset="0"/>
                <a:cs typeface="Times New Roman" pitchFamily="18" charset="0"/>
              </a:rPr>
              <a:t>    @GeneratedValue(strategy = GenerationType.IDENTITY) </a:t>
            </a:r>
          </a:p>
          <a:p>
            <a:pPr>
              <a:lnSpc>
                <a:spcPct val="120000"/>
              </a:lnSpc>
            </a:pPr>
            <a:r>
              <a:rPr lang="zh-CN" altLang="en-US" sz="2000" b="1" dirty="0">
                <a:latin typeface="Times" pitchFamily="2" charset="0"/>
                <a:cs typeface="Times New Roman" pitchFamily="18" charset="0"/>
              </a:rPr>
              <a:t>    private Integer id;</a:t>
            </a:r>
          </a:p>
          <a:p>
            <a:pPr>
              <a:lnSpc>
                <a:spcPct val="120000"/>
              </a:lnSpc>
            </a:pPr>
            <a:r>
              <a:rPr lang="zh-CN" altLang="en-US" sz="2000" b="1" dirty="0">
                <a:latin typeface="Times" pitchFamily="2" charset="0"/>
                <a:cs typeface="Times New Roman" pitchFamily="18" charset="0"/>
              </a:rPr>
              <a:t>    private String content;</a:t>
            </a:r>
          </a:p>
          <a:p>
            <a:pPr>
              <a:lnSpc>
                <a:spcPct val="120000"/>
              </a:lnSpc>
            </a:pPr>
            <a:r>
              <a:rPr lang="zh-CN" altLang="en-US" sz="2000" b="1" dirty="0">
                <a:latin typeface="Times" pitchFamily="2" charset="0"/>
                <a:cs typeface="Times New Roman" pitchFamily="18" charset="0"/>
              </a:rPr>
              <a:t>    private String author;</a:t>
            </a:r>
          </a:p>
          <a:p>
            <a:pPr>
              <a:lnSpc>
                <a:spcPct val="120000"/>
              </a:lnSpc>
            </a:pPr>
            <a:r>
              <a:rPr lang="zh-CN" altLang="en-US" sz="2000" b="1" dirty="0">
                <a:latin typeface="Times" pitchFamily="2" charset="0"/>
                <a:cs typeface="Times New Roman" pitchFamily="18" charset="0"/>
              </a:rPr>
              <a:t>    @Column(name = "a_id")</a:t>
            </a:r>
          </a:p>
          <a:p>
            <a:pPr>
              <a:lnSpc>
                <a:spcPct val="120000"/>
              </a:lnSpc>
            </a:pPr>
            <a:r>
              <a:rPr lang="zh-CN" altLang="en-US" sz="2000" b="1" dirty="0">
                <a:latin typeface="Times" pitchFamily="2" charset="0"/>
                <a:cs typeface="Times New Roman" pitchFamily="18" charset="0"/>
              </a:rPr>
              <a:t>    private Integer aId;</a:t>
            </a:r>
          </a:p>
          <a:p>
            <a:pPr>
              <a:lnSpc>
                <a:spcPct val="120000"/>
              </a:lnSpc>
            </a:pPr>
            <a:r>
              <a:rPr lang="zh-CN" altLang="en-US" sz="2000" b="1" dirty="0">
                <a:latin typeface="Times" pitchFamily="2" charset="0"/>
                <a:cs typeface="Times New Roman" pitchFamily="18" charset="0"/>
              </a:rPr>
              <a:t>}</a:t>
            </a:r>
          </a:p>
        </p:txBody>
      </p:sp>
    </p:spTree>
    <p:extLst>
      <p:ext uri="{BB962C8B-B14F-4D97-AF65-F5344CB8AC3E}">
        <p14:creationId xmlns:p14="http://schemas.microsoft.com/office/powerpoint/2010/main" val="400715764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70125" y="4221163"/>
            <a:ext cx="7651750" cy="1149350"/>
          </a:xfrm>
          <a:prstGeom prst="rect">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dirty="0"/>
          </a:p>
        </p:txBody>
      </p:sp>
      <p:sp>
        <p:nvSpPr>
          <p:cNvPr id="5" name="矩形 4"/>
          <p:cNvSpPr/>
          <p:nvPr/>
        </p:nvSpPr>
        <p:spPr>
          <a:xfrm>
            <a:off x="2278063" y="3052763"/>
            <a:ext cx="7588250" cy="704850"/>
          </a:xfrm>
          <a:prstGeom prst="rect">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54276"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4277" name="矩形 37"/>
          <p:cNvGrpSpPr>
            <a:grpSpLocks/>
          </p:cNvGrpSpPr>
          <p:nvPr/>
        </p:nvGrpSpPr>
        <p:grpSpPr bwMode="auto">
          <a:xfrm>
            <a:off x="1141413" y="1006475"/>
            <a:ext cx="9144001" cy="787400"/>
            <a:chOff x="-112" y="672"/>
            <a:chExt cx="5760" cy="496"/>
          </a:xfrm>
        </p:grpSpPr>
        <p:pic>
          <p:nvPicPr>
            <p:cNvPr id="54285"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6"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4278"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矩形 39"/>
          <p:cNvSpPr>
            <a:spLocks noChangeArrowheads="1"/>
          </p:cNvSpPr>
          <p:nvPr/>
        </p:nvSpPr>
        <p:spPr bwMode="auto">
          <a:xfrm>
            <a:off x="3179763" y="1182688"/>
            <a:ext cx="400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JPA</a:t>
            </a:r>
          </a:p>
        </p:txBody>
      </p:sp>
      <p:sp>
        <p:nvSpPr>
          <p:cNvPr id="54280" name="矩形 3"/>
          <p:cNvSpPr>
            <a:spLocks noChangeArrowheads="1"/>
          </p:cNvSpPr>
          <p:nvPr/>
        </p:nvSpPr>
        <p:spPr bwMode="auto">
          <a:xfrm>
            <a:off x="2468563" y="3228975"/>
            <a:ext cx="6475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latin typeface="Times" pitchFamily="2" charset="0"/>
                <a:cs typeface="Times New Roman" pitchFamily="18" charset="0"/>
              </a:rPr>
              <a:t> public List&lt;Discuss&gt; findByAuthorNotNull();</a:t>
            </a:r>
            <a:endParaRPr lang="zh-CN" altLang="en-US" sz="2000" b="1">
              <a:latin typeface="Times" pitchFamily="2" charset="0"/>
              <a:cs typeface="Times New Roman" pitchFamily="18" charset="0"/>
            </a:endParaRPr>
          </a:p>
        </p:txBody>
      </p:sp>
      <p:sp>
        <p:nvSpPr>
          <p:cNvPr id="54281" name="矩形 6"/>
          <p:cNvSpPr>
            <a:spLocks noChangeArrowheads="1"/>
          </p:cNvSpPr>
          <p:nvPr/>
        </p:nvSpPr>
        <p:spPr bwMode="auto">
          <a:xfrm>
            <a:off x="2333625" y="4257675"/>
            <a:ext cx="75882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altLang="zh-CN" b="1">
                <a:latin typeface="Times" pitchFamily="2" charset="0"/>
                <a:cs typeface="Times New Roman" pitchFamily="18" charset="0"/>
              </a:rPr>
              <a:t>@Query("SELECT c FROM t_comment c WHERE  c.aId = ?1")</a:t>
            </a:r>
            <a:endParaRPr lang="zh-CN" altLang="zh-CN" b="1">
              <a:latin typeface="Times" pitchFamily="2" charset="0"/>
              <a:cs typeface="Times New Roman" pitchFamily="18" charset="0"/>
            </a:endParaRPr>
          </a:p>
          <a:p>
            <a:pPr algn="just">
              <a:lnSpc>
                <a:spcPct val="150000"/>
              </a:lnSpc>
            </a:pPr>
            <a:r>
              <a:rPr lang="en-US" altLang="zh-CN" b="1">
                <a:latin typeface="Times" pitchFamily="2" charset="0"/>
                <a:cs typeface="Times New Roman" pitchFamily="18" charset="0"/>
              </a:rPr>
              <a:t>    public List&lt;Discuss&gt; getDiscussPaged(Integer aid,Pageable pageable);</a:t>
            </a:r>
            <a:endParaRPr lang="zh-CN" altLang="zh-CN" b="1">
              <a:latin typeface="Times" pitchFamily="2" charset="0"/>
              <a:cs typeface="Times New Roman" pitchFamily="18" charset="0"/>
            </a:endParaRPr>
          </a:p>
        </p:txBody>
      </p:sp>
      <p:sp>
        <p:nvSpPr>
          <p:cNvPr id="54282" name="文本框 8"/>
          <p:cNvSpPr txBox="1">
            <a:spLocks noChangeArrowheads="1"/>
          </p:cNvSpPr>
          <p:nvPr/>
        </p:nvSpPr>
        <p:spPr bwMode="auto">
          <a:xfrm>
            <a:off x="2278064" y="1874839"/>
            <a:ext cx="6334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③</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a:t>
            </a:r>
            <a:r>
              <a:rPr lang="en-US" altLang="zh-CN" sz="2400" b="1">
                <a:solidFill>
                  <a:srgbClr val="0070C0"/>
                </a:solidFill>
                <a:latin typeface="微软雅黑" pitchFamily="34" charset="-122"/>
                <a:ea typeface="微软雅黑" pitchFamily="34" charset="-122"/>
              </a:rPr>
              <a:t>DiscussRepository</a:t>
            </a:r>
          </a:p>
        </p:txBody>
      </p:sp>
      <p:sp>
        <p:nvSpPr>
          <p:cNvPr id="54283" name="矩形 1"/>
          <p:cNvSpPr>
            <a:spLocks noChangeArrowheads="1"/>
          </p:cNvSpPr>
          <p:nvPr/>
        </p:nvSpPr>
        <p:spPr bwMode="auto">
          <a:xfrm>
            <a:off x="2246313" y="2555875"/>
            <a:ext cx="440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just">
              <a:buFont typeface="Arial" pitchFamily="34" charset="0"/>
              <a:buAutoNum type="arabicPeriod"/>
            </a:pPr>
            <a:r>
              <a:rPr lang="zh-CN" altLang="zh-CN">
                <a:solidFill>
                  <a:srgbClr val="000000"/>
                </a:solidFill>
                <a:latin typeface="Courier New" pitchFamily="49" charset="0"/>
              </a:rPr>
              <a:t>查询</a:t>
            </a:r>
            <a:r>
              <a:rPr lang="en-US" altLang="zh-CN">
                <a:solidFill>
                  <a:srgbClr val="000000"/>
                </a:solidFill>
                <a:latin typeface="Courier New" pitchFamily="49" charset="0"/>
              </a:rPr>
              <a:t>author</a:t>
            </a:r>
            <a:r>
              <a:rPr lang="zh-CN" altLang="zh-CN">
                <a:solidFill>
                  <a:srgbClr val="000000"/>
                </a:solidFill>
                <a:latin typeface="Courier New" pitchFamily="49" charset="0"/>
              </a:rPr>
              <a:t>非空的</a:t>
            </a:r>
            <a:r>
              <a:rPr lang="en-US" altLang="zh-CN">
                <a:solidFill>
                  <a:srgbClr val="000000"/>
                </a:solidFill>
                <a:latin typeface="Courier New" pitchFamily="49" charset="0"/>
              </a:rPr>
              <a:t>Discuss</a:t>
            </a:r>
            <a:r>
              <a:rPr lang="zh-CN" altLang="zh-CN">
                <a:solidFill>
                  <a:srgbClr val="000000"/>
                </a:solidFill>
                <a:latin typeface="Courier New" pitchFamily="49" charset="0"/>
              </a:rPr>
              <a:t>评论集合</a:t>
            </a:r>
            <a:endParaRPr lang="zh-CN" altLang="zh-CN">
              <a:latin typeface="Courier New" pitchFamily="49" charset="0"/>
            </a:endParaRPr>
          </a:p>
        </p:txBody>
      </p:sp>
      <p:sp>
        <p:nvSpPr>
          <p:cNvPr id="54284" name="矩形 2"/>
          <p:cNvSpPr>
            <a:spLocks noChangeArrowheads="1"/>
          </p:cNvSpPr>
          <p:nvPr/>
        </p:nvSpPr>
        <p:spPr bwMode="auto">
          <a:xfrm>
            <a:off x="2259013" y="3805238"/>
            <a:ext cx="4564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a:solidFill>
                  <a:srgbClr val="000000"/>
                </a:solidFill>
                <a:latin typeface="Courier New" pitchFamily="49" charset="0"/>
              </a:rPr>
              <a:t>2</a:t>
            </a:r>
            <a:r>
              <a:rPr lang="zh-CN" altLang="en-US">
                <a:solidFill>
                  <a:srgbClr val="000000"/>
                </a:solidFill>
                <a:latin typeface="Courier New" pitchFamily="49" charset="0"/>
              </a:rPr>
              <a:t>、</a:t>
            </a:r>
            <a:r>
              <a:rPr lang="zh-CN" altLang="zh-CN">
                <a:solidFill>
                  <a:srgbClr val="000000"/>
                </a:solidFill>
                <a:latin typeface="Courier New" pitchFamily="49" charset="0"/>
              </a:rPr>
              <a:t>根据文章</a:t>
            </a:r>
            <a:r>
              <a:rPr lang="en-US" altLang="zh-CN">
                <a:solidFill>
                  <a:srgbClr val="000000"/>
                </a:solidFill>
                <a:latin typeface="Courier New" pitchFamily="49" charset="0"/>
              </a:rPr>
              <a:t>id</a:t>
            </a:r>
            <a:r>
              <a:rPr lang="zh-CN" altLang="zh-CN">
                <a:solidFill>
                  <a:srgbClr val="000000"/>
                </a:solidFill>
                <a:latin typeface="Courier New" pitchFamily="49" charset="0"/>
              </a:rPr>
              <a:t>分页查询</a:t>
            </a:r>
            <a:r>
              <a:rPr lang="en-US" altLang="zh-CN">
                <a:solidFill>
                  <a:srgbClr val="000000"/>
                </a:solidFill>
                <a:latin typeface="Courier New" pitchFamily="49" charset="0"/>
              </a:rPr>
              <a:t>Discuss</a:t>
            </a:r>
            <a:r>
              <a:rPr lang="zh-CN" altLang="zh-CN">
                <a:solidFill>
                  <a:srgbClr val="000000"/>
                </a:solidFill>
                <a:latin typeface="Courier New" pitchFamily="49" charset="0"/>
              </a:rPr>
              <a:t>评论集合</a:t>
            </a:r>
            <a:endParaRPr lang="zh-CN" altLang="zh-CN">
              <a:latin typeface="Courier New" pitchFamily="49" charset="0"/>
            </a:endParaRPr>
          </a:p>
        </p:txBody>
      </p:sp>
    </p:spTree>
    <p:extLst>
      <p:ext uri="{BB962C8B-B14F-4D97-AF65-F5344CB8AC3E}">
        <p14:creationId xmlns:p14="http://schemas.microsoft.com/office/powerpoint/2010/main" val="321957141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78063" y="4600576"/>
            <a:ext cx="7580312" cy="1584325"/>
          </a:xfrm>
          <a:prstGeom prst="rect">
            <a:avLst/>
          </a:prstGeom>
          <a:solidFill>
            <a:srgbClr val="F2F2F2"/>
          </a:solidFill>
          <a:extLst>
            <a:ext uri="{91240B29-F687-4F45-9708-019B960494DF}">
              <a14:hiddenLine xmlns:a14="http://schemas.microsoft.com/office/drawing/2010/main" w="9525">
                <a:solidFill>
                  <a:srgbClr val="000000"/>
                </a:solidFill>
                <a:miter lim="800000"/>
                <a:headEnd/>
                <a:tailEnd/>
              </a14:hiddenLine>
            </a:ext>
          </a:ex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dirty="0"/>
          </a:p>
        </p:txBody>
      </p:sp>
      <p:sp>
        <p:nvSpPr>
          <p:cNvPr id="5" name="矩形 4"/>
          <p:cNvSpPr/>
          <p:nvPr/>
        </p:nvSpPr>
        <p:spPr>
          <a:xfrm>
            <a:off x="2278063" y="2997200"/>
            <a:ext cx="7588250" cy="1168400"/>
          </a:xfrm>
          <a:prstGeom prst="rect">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55300"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5301" name="矩形 37"/>
          <p:cNvGrpSpPr>
            <a:grpSpLocks/>
          </p:cNvGrpSpPr>
          <p:nvPr/>
        </p:nvGrpSpPr>
        <p:grpSpPr bwMode="auto">
          <a:xfrm>
            <a:off x="1141413" y="1006475"/>
            <a:ext cx="9144001" cy="787400"/>
            <a:chOff x="-112" y="672"/>
            <a:chExt cx="5760" cy="496"/>
          </a:xfrm>
        </p:grpSpPr>
        <p:pic>
          <p:nvPicPr>
            <p:cNvPr id="55309"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530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矩形 39"/>
          <p:cNvSpPr>
            <a:spLocks noChangeArrowheads="1"/>
          </p:cNvSpPr>
          <p:nvPr/>
        </p:nvSpPr>
        <p:spPr bwMode="auto">
          <a:xfrm>
            <a:off x="3179763" y="1182688"/>
            <a:ext cx="400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JPA</a:t>
            </a:r>
          </a:p>
        </p:txBody>
      </p:sp>
      <p:sp>
        <p:nvSpPr>
          <p:cNvPr id="55304" name="矩形 6"/>
          <p:cNvSpPr>
            <a:spLocks noChangeArrowheads="1"/>
          </p:cNvSpPr>
          <p:nvPr/>
        </p:nvSpPr>
        <p:spPr bwMode="auto">
          <a:xfrm>
            <a:off x="2406651" y="4714876"/>
            <a:ext cx="955992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b="1">
                <a:latin typeface="Times" pitchFamily="2" charset="0"/>
                <a:cs typeface="Times New Roman" pitchFamily="18" charset="0"/>
              </a:rPr>
              <a:t>@Transactional</a:t>
            </a:r>
            <a:endParaRPr lang="zh-CN" altLang="zh-CN" b="1">
              <a:latin typeface="Times" pitchFamily="2" charset="0"/>
              <a:cs typeface="Times New Roman" pitchFamily="18" charset="0"/>
            </a:endParaRPr>
          </a:p>
          <a:p>
            <a:pPr>
              <a:lnSpc>
                <a:spcPct val="120000"/>
              </a:lnSpc>
            </a:pPr>
            <a:r>
              <a:rPr lang="en-US" altLang="zh-CN" b="1">
                <a:latin typeface="Times" pitchFamily="2" charset="0"/>
                <a:cs typeface="Times New Roman" pitchFamily="18" charset="0"/>
              </a:rPr>
              <a:t>@Modifying</a:t>
            </a:r>
            <a:endParaRPr lang="zh-CN" altLang="zh-CN" b="1">
              <a:latin typeface="Times" pitchFamily="2" charset="0"/>
              <a:cs typeface="Times New Roman" pitchFamily="18" charset="0"/>
            </a:endParaRPr>
          </a:p>
          <a:p>
            <a:pPr>
              <a:lnSpc>
                <a:spcPct val="120000"/>
              </a:lnSpc>
            </a:pPr>
            <a:r>
              <a:rPr lang="en-US" altLang="zh-CN" b="1">
                <a:latin typeface="Times" pitchFamily="2" charset="0"/>
                <a:cs typeface="Times New Roman" pitchFamily="18" charset="0"/>
              </a:rPr>
              <a:t>@Query("UPDATE t_comment c SET c.author = ?1 WHERE  c.id = ?2")</a:t>
            </a:r>
            <a:endParaRPr lang="zh-CN" altLang="zh-CN" b="1">
              <a:latin typeface="Times" pitchFamily="2" charset="0"/>
              <a:cs typeface="Times New Roman" pitchFamily="18" charset="0"/>
            </a:endParaRPr>
          </a:p>
          <a:p>
            <a:pPr>
              <a:lnSpc>
                <a:spcPct val="120000"/>
              </a:lnSpc>
            </a:pPr>
            <a:r>
              <a:rPr lang="en-US" altLang="zh-CN" b="1">
                <a:latin typeface="Times" pitchFamily="2" charset="0"/>
                <a:cs typeface="Times New Roman" pitchFamily="18" charset="0"/>
              </a:rPr>
              <a:t>public int updateDiscuss(String author,Integer id);</a:t>
            </a:r>
            <a:endParaRPr lang="zh-CN" altLang="zh-CN" b="1">
              <a:latin typeface="Times" pitchFamily="2" charset="0"/>
              <a:cs typeface="Times New Roman" pitchFamily="18" charset="0"/>
            </a:endParaRPr>
          </a:p>
        </p:txBody>
      </p:sp>
      <p:sp>
        <p:nvSpPr>
          <p:cNvPr id="55305" name="文本框 8"/>
          <p:cNvSpPr txBox="1">
            <a:spLocks noChangeArrowheads="1"/>
          </p:cNvSpPr>
          <p:nvPr/>
        </p:nvSpPr>
        <p:spPr bwMode="auto">
          <a:xfrm>
            <a:off x="2278064" y="1874839"/>
            <a:ext cx="6334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③</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a:t>
            </a:r>
            <a:r>
              <a:rPr lang="en-US" altLang="zh-CN" sz="2400" b="1">
                <a:solidFill>
                  <a:srgbClr val="0070C0"/>
                </a:solidFill>
                <a:latin typeface="微软雅黑" pitchFamily="34" charset="-122"/>
                <a:ea typeface="微软雅黑" pitchFamily="34" charset="-122"/>
              </a:rPr>
              <a:t>DiscussRepository</a:t>
            </a:r>
          </a:p>
        </p:txBody>
      </p:sp>
      <p:sp>
        <p:nvSpPr>
          <p:cNvPr id="55306" name="矩形 3"/>
          <p:cNvSpPr>
            <a:spLocks noChangeArrowheads="1"/>
          </p:cNvSpPr>
          <p:nvPr/>
        </p:nvSpPr>
        <p:spPr bwMode="auto">
          <a:xfrm>
            <a:off x="2278064" y="2570164"/>
            <a:ext cx="735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a:solidFill>
                  <a:srgbClr val="000000"/>
                </a:solidFill>
                <a:latin typeface="Courier New" pitchFamily="49" charset="0"/>
              </a:rPr>
              <a:t>3</a:t>
            </a:r>
            <a:r>
              <a:rPr lang="zh-CN" altLang="en-US">
                <a:solidFill>
                  <a:srgbClr val="000000"/>
                </a:solidFill>
                <a:latin typeface="Courier New" pitchFamily="49" charset="0"/>
              </a:rPr>
              <a:t>、</a:t>
            </a:r>
            <a:r>
              <a:rPr lang="zh-CN" altLang="zh-CN">
                <a:solidFill>
                  <a:srgbClr val="000000"/>
                </a:solidFill>
                <a:latin typeface="Courier New" pitchFamily="49" charset="0"/>
              </a:rPr>
              <a:t>使用元素</a:t>
            </a:r>
            <a:r>
              <a:rPr lang="en-US" altLang="zh-CN">
                <a:solidFill>
                  <a:srgbClr val="000000"/>
                </a:solidFill>
                <a:latin typeface="Courier New" pitchFamily="49" charset="0"/>
              </a:rPr>
              <a:t>SQL</a:t>
            </a:r>
            <a:r>
              <a:rPr lang="zh-CN" altLang="zh-CN">
                <a:solidFill>
                  <a:srgbClr val="000000"/>
                </a:solidFill>
                <a:latin typeface="Courier New" pitchFamily="49" charset="0"/>
              </a:rPr>
              <a:t>语句，根据文章</a:t>
            </a:r>
            <a:r>
              <a:rPr lang="en-US" altLang="zh-CN">
                <a:solidFill>
                  <a:srgbClr val="000000"/>
                </a:solidFill>
                <a:latin typeface="Courier New" pitchFamily="49" charset="0"/>
              </a:rPr>
              <a:t>id</a:t>
            </a:r>
            <a:r>
              <a:rPr lang="zh-CN" altLang="zh-CN">
                <a:solidFill>
                  <a:srgbClr val="000000"/>
                </a:solidFill>
                <a:latin typeface="Courier New" pitchFamily="49" charset="0"/>
              </a:rPr>
              <a:t>分页查询</a:t>
            </a:r>
            <a:r>
              <a:rPr lang="en-US" altLang="zh-CN">
                <a:solidFill>
                  <a:srgbClr val="000000"/>
                </a:solidFill>
                <a:latin typeface="Courier New" pitchFamily="49" charset="0"/>
              </a:rPr>
              <a:t>Discuss</a:t>
            </a:r>
            <a:r>
              <a:rPr lang="zh-CN" altLang="zh-CN">
                <a:solidFill>
                  <a:srgbClr val="000000"/>
                </a:solidFill>
                <a:latin typeface="Courier New" pitchFamily="49" charset="0"/>
              </a:rPr>
              <a:t>评论集合</a:t>
            </a:r>
            <a:endParaRPr lang="zh-CN" altLang="zh-CN">
              <a:latin typeface="Courier New" pitchFamily="49" charset="0"/>
            </a:endParaRPr>
          </a:p>
        </p:txBody>
      </p:sp>
      <p:sp>
        <p:nvSpPr>
          <p:cNvPr id="55307" name="矩形 6"/>
          <p:cNvSpPr>
            <a:spLocks noChangeArrowheads="1"/>
          </p:cNvSpPr>
          <p:nvPr/>
        </p:nvSpPr>
        <p:spPr bwMode="auto">
          <a:xfrm>
            <a:off x="2409825" y="3052763"/>
            <a:ext cx="753268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b="1">
                <a:latin typeface="Times" pitchFamily="2" charset="0"/>
                <a:cs typeface="Times New Roman" pitchFamily="18" charset="0"/>
              </a:rPr>
              <a:t>@Query(value = "SELECT * FROM t_comment  WHERE  a_Id = ?1",nativeQuery = true)</a:t>
            </a:r>
            <a:endParaRPr lang="zh-CN" altLang="zh-CN" b="1">
              <a:latin typeface="Times" pitchFamily="2" charset="0"/>
              <a:cs typeface="Times New Roman" pitchFamily="18" charset="0"/>
            </a:endParaRPr>
          </a:p>
          <a:p>
            <a:r>
              <a:rPr lang="en-US" altLang="zh-CN" b="1">
                <a:latin typeface="Times" pitchFamily="2" charset="0"/>
                <a:cs typeface="Times New Roman" pitchFamily="18" charset="0"/>
              </a:rPr>
              <a:t>public List&lt;Discuss&gt; getDiscussPaged2(Integer aid,Pageable pageable);</a:t>
            </a:r>
            <a:endParaRPr lang="zh-CN" altLang="zh-CN" b="1">
              <a:latin typeface="Times" pitchFamily="2" charset="0"/>
              <a:cs typeface="Times New Roman" pitchFamily="18" charset="0"/>
            </a:endParaRPr>
          </a:p>
        </p:txBody>
      </p:sp>
      <p:sp>
        <p:nvSpPr>
          <p:cNvPr id="55308" name="矩形 8"/>
          <p:cNvSpPr>
            <a:spLocks noChangeArrowheads="1"/>
          </p:cNvSpPr>
          <p:nvPr/>
        </p:nvSpPr>
        <p:spPr bwMode="auto">
          <a:xfrm>
            <a:off x="2278064" y="4191000"/>
            <a:ext cx="374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4</a:t>
            </a:r>
            <a:r>
              <a:rPr lang="zh-CN" altLang="en-US"/>
              <a:t>、</a:t>
            </a:r>
            <a:r>
              <a:rPr lang="zh-CN" altLang="zh-CN"/>
              <a:t>根据评论</a:t>
            </a:r>
            <a:r>
              <a:rPr lang="en-US" altLang="zh-CN"/>
              <a:t>id</a:t>
            </a:r>
            <a:r>
              <a:rPr lang="zh-CN" altLang="zh-CN"/>
              <a:t>修改评论作者</a:t>
            </a:r>
            <a:r>
              <a:rPr lang="en-US" altLang="zh-CN"/>
              <a:t>author</a:t>
            </a:r>
            <a:r>
              <a:rPr lang="zh-CN" altLang="zh-CN"/>
              <a:t> </a:t>
            </a:r>
            <a:endParaRPr lang="zh-CN" altLang="en-US"/>
          </a:p>
        </p:txBody>
      </p:sp>
    </p:spTree>
    <p:extLst>
      <p:ext uri="{BB962C8B-B14F-4D97-AF65-F5344CB8AC3E}">
        <p14:creationId xmlns:p14="http://schemas.microsoft.com/office/powerpoint/2010/main" val="285179305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78063" y="2997201"/>
            <a:ext cx="7588250" cy="1939925"/>
          </a:xfrm>
          <a:prstGeom prst="rect">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56323"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6324" name="矩形 37"/>
          <p:cNvGrpSpPr>
            <a:grpSpLocks/>
          </p:cNvGrpSpPr>
          <p:nvPr/>
        </p:nvGrpSpPr>
        <p:grpSpPr bwMode="auto">
          <a:xfrm>
            <a:off x="1141413" y="1006475"/>
            <a:ext cx="9144001" cy="787400"/>
            <a:chOff x="-112" y="672"/>
            <a:chExt cx="5760" cy="496"/>
          </a:xfrm>
        </p:grpSpPr>
        <p:pic>
          <p:nvPicPr>
            <p:cNvPr id="56330"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1"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6325"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矩形 39"/>
          <p:cNvSpPr>
            <a:spLocks noChangeArrowheads="1"/>
          </p:cNvSpPr>
          <p:nvPr/>
        </p:nvSpPr>
        <p:spPr bwMode="auto">
          <a:xfrm>
            <a:off x="3179763" y="1182688"/>
            <a:ext cx="400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JPA</a:t>
            </a:r>
          </a:p>
        </p:txBody>
      </p:sp>
      <p:sp>
        <p:nvSpPr>
          <p:cNvPr id="56327" name="文本框 8"/>
          <p:cNvSpPr txBox="1">
            <a:spLocks noChangeArrowheads="1"/>
          </p:cNvSpPr>
          <p:nvPr/>
        </p:nvSpPr>
        <p:spPr bwMode="auto">
          <a:xfrm>
            <a:off x="2278064" y="1874839"/>
            <a:ext cx="6334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③</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a:t>
            </a:r>
            <a:r>
              <a:rPr lang="en-US" altLang="zh-CN" sz="2400" b="1">
                <a:solidFill>
                  <a:srgbClr val="0070C0"/>
                </a:solidFill>
                <a:latin typeface="微软雅黑" pitchFamily="34" charset="-122"/>
                <a:ea typeface="微软雅黑" pitchFamily="34" charset="-122"/>
              </a:rPr>
              <a:t>DiscussRepository</a:t>
            </a:r>
          </a:p>
        </p:txBody>
      </p:sp>
      <p:sp>
        <p:nvSpPr>
          <p:cNvPr id="56328" name="矩形 3"/>
          <p:cNvSpPr>
            <a:spLocks noChangeArrowheads="1"/>
          </p:cNvSpPr>
          <p:nvPr/>
        </p:nvSpPr>
        <p:spPr bwMode="auto">
          <a:xfrm>
            <a:off x="2278064" y="2570164"/>
            <a:ext cx="735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a:solidFill>
                  <a:srgbClr val="000000"/>
                </a:solidFill>
                <a:latin typeface="Courier New" pitchFamily="49" charset="0"/>
              </a:rPr>
              <a:t>5</a:t>
            </a:r>
            <a:r>
              <a:rPr lang="zh-CN" altLang="en-US">
                <a:solidFill>
                  <a:srgbClr val="000000"/>
                </a:solidFill>
                <a:latin typeface="Courier New" pitchFamily="49" charset="0"/>
              </a:rPr>
              <a:t>、根据评论</a:t>
            </a:r>
            <a:r>
              <a:rPr lang="en-US" altLang="zh-CN">
                <a:solidFill>
                  <a:srgbClr val="000000"/>
                </a:solidFill>
                <a:latin typeface="Courier New" pitchFamily="49" charset="0"/>
              </a:rPr>
              <a:t>id</a:t>
            </a:r>
            <a:r>
              <a:rPr lang="zh-CN" altLang="en-US">
                <a:solidFill>
                  <a:srgbClr val="000000"/>
                </a:solidFill>
                <a:latin typeface="Courier New" pitchFamily="49" charset="0"/>
              </a:rPr>
              <a:t>删除评论</a:t>
            </a:r>
            <a:endParaRPr lang="zh-CN" altLang="zh-CN">
              <a:latin typeface="Courier New" pitchFamily="49" charset="0"/>
            </a:endParaRPr>
          </a:p>
        </p:txBody>
      </p:sp>
      <p:sp>
        <p:nvSpPr>
          <p:cNvPr id="56329" name="矩形 6"/>
          <p:cNvSpPr>
            <a:spLocks noChangeArrowheads="1"/>
          </p:cNvSpPr>
          <p:nvPr/>
        </p:nvSpPr>
        <p:spPr bwMode="auto">
          <a:xfrm>
            <a:off x="2409825" y="3052763"/>
            <a:ext cx="7532688"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b="1">
                <a:latin typeface="Times" pitchFamily="2" charset="0"/>
              </a:rPr>
              <a:t> </a:t>
            </a:r>
            <a:r>
              <a:rPr lang="en-US" altLang="zh-CN" b="1">
                <a:latin typeface="Times" pitchFamily="2" charset="0"/>
              </a:rPr>
              <a:t>@Transactional</a:t>
            </a:r>
            <a:endParaRPr lang="zh-CN" altLang="zh-CN" b="1">
              <a:latin typeface="Times" pitchFamily="2" charset="0"/>
            </a:endParaRPr>
          </a:p>
          <a:p>
            <a:pPr>
              <a:lnSpc>
                <a:spcPct val="150000"/>
              </a:lnSpc>
            </a:pPr>
            <a:r>
              <a:rPr lang="en-US" altLang="zh-CN" b="1">
                <a:latin typeface="Times" pitchFamily="2" charset="0"/>
              </a:rPr>
              <a:t>    @Modifying</a:t>
            </a:r>
            <a:endParaRPr lang="zh-CN" altLang="zh-CN" b="1">
              <a:latin typeface="Times" pitchFamily="2" charset="0"/>
            </a:endParaRPr>
          </a:p>
          <a:p>
            <a:pPr>
              <a:lnSpc>
                <a:spcPct val="150000"/>
              </a:lnSpc>
            </a:pPr>
            <a:r>
              <a:rPr lang="en-US" altLang="zh-CN" b="1">
                <a:latin typeface="Times" pitchFamily="2" charset="0"/>
              </a:rPr>
              <a:t>    @Query("DELETE t_comment c WHERE  c.id = ?1")</a:t>
            </a:r>
            <a:endParaRPr lang="zh-CN" altLang="zh-CN" b="1">
              <a:latin typeface="Times" pitchFamily="2" charset="0"/>
            </a:endParaRPr>
          </a:p>
          <a:p>
            <a:pPr>
              <a:lnSpc>
                <a:spcPct val="150000"/>
              </a:lnSpc>
            </a:pPr>
            <a:r>
              <a:rPr lang="en-US" altLang="zh-CN" b="1">
                <a:latin typeface="Times" pitchFamily="2" charset="0"/>
              </a:rPr>
              <a:t>    public int deleteDiscuss(Integer id);</a:t>
            </a:r>
            <a:endParaRPr lang="zh-CN" altLang="zh-CN" b="1">
              <a:latin typeface="Times" pitchFamily="2" charset="0"/>
            </a:endParaRPr>
          </a:p>
        </p:txBody>
      </p:sp>
    </p:spTree>
    <p:extLst>
      <p:ext uri="{BB962C8B-B14F-4D97-AF65-F5344CB8AC3E}">
        <p14:creationId xmlns:p14="http://schemas.microsoft.com/office/powerpoint/2010/main" val="221369683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78063" y="2530475"/>
            <a:ext cx="7588250" cy="3441700"/>
          </a:xfrm>
          <a:prstGeom prst="rect">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5734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3.3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JPA</a:t>
            </a:r>
            <a:endParaRPr lang="zh-CN" altLang="en-US" sz="2400" b="1">
              <a:solidFill>
                <a:srgbClr val="1369B2"/>
              </a:solidFill>
              <a:latin typeface="微软雅黑" pitchFamily="34" charset="-122"/>
              <a:ea typeface="微软雅黑" pitchFamily="34" charset="-122"/>
              <a:sym typeface="宋体" pitchFamily="2" charset="-122"/>
            </a:endParaRPr>
          </a:p>
        </p:txBody>
      </p:sp>
      <p:grpSp>
        <p:nvGrpSpPr>
          <p:cNvPr id="57348" name="矩形 37"/>
          <p:cNvGrpSpPr>
            <a:grpSpLocks/>
          </p:cNvGrpSpPr>
          <p:nvPr/>
        </p:nvGrpSpPr>
        <p:grpSpPr bwMode="auto">
          <a:xfrm>
            <a:off x="1141413" y="1006475"/>
            <a:ext cx="9144001" cy="787400"/>
            <a:chOff x="-112" y="672"/>
            <a:chExt cx="5760" cy="496"/>
          </a:xfrm>
        </p:grpSpPr>
        <p:pic>
          <p:nvPicPr>
            <p:cNvPr id="57353"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4"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734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矩形 39"/>
          <p:cNvSpPr>
            <a:spLocks noChangeArrowheads="1"/>
          </p:cNvSpPr>
          <p:nvPr/>
        </p:nvSpPr>
        <p:spPr bwMode="auto">
          <a:xfrm>
            <a:off x="3179763" y="1182688"/>
            <a:ext cx="400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JPA</a:t>
            </a:r>
          </a:p>
        </p:txBody>
      </p:sp>
      <p:sp>
        <p:nvSpPr>
          <p:cNvPr id="57351" name="文本框 8"/>
          <p:cNvSpPr txBox="1">
            <a:spLocks noChangeArrowheads="1"/>
          </p:cNvSpPr>
          <p:nvPr/>
        </p:nvSpPr>
        <p:spPr bwMode="auto">
          <a:xfrm>
            <a:off x="2278063" y="1874839"/>
            <a:ext cx="24304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400" b="1">
                <a:solidFill>
                  <a:srgbClr val="0070C0"/>
                </a:solidFill>
                <a:latin typeface="微软雅黑" pitchFamily="34" charset="-122"/>
                <a:ea typeface="微软雅黑" pitchFamily="34" charset="-122"/>
              </a:rPr>
              <a:t>④</a:t>
            </a:r>
            <a:r>
              <a:rPr lang="zh-CN" altLang="en-US" sz="2400" b="1">
                <a:solidFill>
                  <a:srgbClr val="0070C0"/>
                </a:solidFill>
                <a:latin typeface="微软雅黑" pitchFamily="34" charset="-122"/>
                <a:ea typeface="微软雅黑" pitchFamily="34" charset="-122"/>
              </a:rPr>
              <a:t> 编写测试方法</a:t>
            </a:r>
            <a:endParaRPr lang="en-US" altLang="zh-CN" sz="2400" b="1">
              <a:solidFill>
                <a:srgbClr val="0070C0"/>
              </a:solidFill>
              <a:latin typeface="微软雅黑" pitchFamily="34" charset="-122"/>
              <a:ea typeface="微软雅黑" pitchFamily="34" charset="-122"/>
            </a:endParaRPr>
          </a:p>
        </p:txBody>
      </p:sp>
      <p:sp>
        <p:nvSpPr>
          <p:cNvPr id="57352" name="矩形 6"/>
          <p:cNvSpPr>
            <a:spLocks noChangeArrowheads="1"/>
          </p:cNvSpPr>
          <p:nvPr/>
        </p:nvSpPr>
        <p:spPr bwMode="auto">
          <a:xfrm>
            <a:off x="2493964" y="2646364"/>
            <a:ext cx="7532687"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300"/>
              </a:lnSpc>
            </a:pPr>
            <a:r>
              <a:rPr lang="zh-CN" altLang="en-US" b="1" dirty="0">
                <a:solidFill>
                  <a:srgbClr val="FF0000"/>
                </a:solidFill>
                <a:latin typeface="Times" pitchFamily="2" charset="0"/>
                <a:cs typeface="Times New Roman" pitchFamily="18" charset="0"/>
              </a:rPr>
              <a:t>@RunWith(SpringRunner.class)</a:t>
            </a:r>
          </a:p>
          <a:p>
            <a:pPr>
              <a:lnSpc>
                <a:spcPts val="2300"/>
              </a:lnSpc>
            </a:pPr>
            <a:r>
              <a:rPr lang="zh-CN" altLang="en-US" b="1" dirty="0">
                <a:solidFill>
                  <a:srgbClr val="FF0000"/>
                </a:solidFill>
                <a:latin typeface="Times" pitchFamily="2" charset="0"/>
                <a:cs typeface="Times New Roman" pitchFamily="18" charset="0"/>
              </a:rPr>
              <a:t>@SpringBootTest</a:t>
            </a:r>
          </a:p>
          <a:p>
            <a:pPr>
              <a:lnSpc>
                <a:spcPts val="2300"/>
              </a:lnSpc>
            </a:pPr>
            <a:r>
              <a:rPr lang="zh-CN" altLang="en-US" b="1" dirty="0">
                <a:latin typeface="Times" pitchFamily="2" charset="0"/>
                <a:cs typeface="Times New Roman" pitchFamily="18" charset="0"/>
              </a:rPr>
              <a:t>public class JpaTests {</a:t>
            </a:r>
          </a:p>
          <a:p>
            <a:pPr>
              <a:lnSpc>
                <a:spcPts val="2300"/>
              </a:lnSpc>
            </a:pPr>
            <a:r>
              <a:rPr lang="zh-CN" altLang="en-US" b="1" dirty="0">
                <a:solidFill>
                  <a:srgbClr val="FF0000"/>
                </a:solidFill>
                <a:latin typeface="Times" pitchFamily="2" charset="0"/>
                <a:cs typeface="Times New Roman" pitchFamily="18" charset="0"/>
              </a:rPr>
              <a:t>    @Autowired</a:t>
            </a:r>
          </a:p>
          <a:p>
            <a:pPr>
              <a:lnSpc>
                <a:spcPts val="2300"/>
              </a:lnSpc>
            </a:pPr>
            <a:r>
              <a:rPr lang="zh-CN" altLang="en-US" b="1" dirty="0">
                <a:latin typeface="Times" pitchFamily="2" charset="0"/>
                <a:cs typeface="Times New Roman" pitchFamily="18" charset="0"/>
              </a:rPr>
              <a:t>    private </a:t>
            </a:r>
            <a:r>
              <a:rPr lang="zh-CN" altLang="en-US" b="1" dirty="0">
                <a:solidFill>
                  <a:srgbClr val="FF0000"/>
                </a:solidFill>
                <a:latin typeface="Times" pitchFamily="2" charset="0"/>
                <a:cs typeface="Times New Roman" pitchFamily="18" charset="0"/>
              </a:rPr>
              <a:t>DiscussRepository</a:t>
            </a:r>
            <a:r>
              <a:rPr lang="zh-CN" altLang="en-US" b="1" dirty="0">
                <a:latin typeface="Times" pitchFamily="2" charset="0"/>
                <a:cs typeface="Times New Roman" pitchFamily="18" charset="0"/>
              </a:rPr>
              <a:t> repository;</a:t>
            </a:r>
          </a:p>
          <a:p>
            <a:pPr>
              <a:lnSpc>
                <a:spcPts val="2300"/>
              </a:lnSpc>
            </a:pPr>
            <a:r>
              <a:rPr lang="zh-CN" altLang="en-US" b="1" dirty="0">
                <a:solidFill>
                  <a:srgbClr val="FF0000"/>
                </a:solidFill>
                <a:latin typeface="Times" pitchFamily="2" charset="0"/>
                <a:cs typeface="Times New Roman" pitchFamily="18" charset="0"/>
              </a:rPr>
              <a:t>    @Test</a:t>
            </a:r>
          </a:p>
          <a:p>
            <a:pPr>
              <a:lnSpc>
                <a:spcPts val="2300"/>
              </a:lnSpc>
            </a:pPr>
            <a:r>
              <a:rPr lang="zh-CN" altLang="en-US" b="1" dirty="0">
                <a:latin typeface="Times" pitchFamily="2" charset="0"/>
                <a:cs typeface="Times New Roman" pitchFamily="18" charset="0"/>
              </a:rPr>
              <a:t>    public void selectCommentByKeys() {</a:t>
            </a:r>
          </a:p>
          <a:p>
            <a:pPr>
              <a:lnSpc>
                <a:spcPts val="2300"/>
              </a:lnSpc>
            </a:pPr>
            <a:r>
              <a:rPr lang="zh-CN" altLang="en-US" b="1" dirty="0">
                <a:latin typeface="Times" pitchFamily="2" charset="0"/>
                <a:cs typeface="Times New Roman" pitchFamily="18" charset="0"/>
              </a:rPr>
              <a:t>	List&lt;Discuss&gt; list = repository.</a:t>
            </a:r>
            <a:r>
              <a:rPr lang="zh-CN" altLang="en-US" b="1" dirty="0">
                <a:solidFill>
                  <a:srgbClr val="FF0000"/>
                </a:solidFill>
                <a:latin typeface="Times" pitchFamily="2" charset="0"/>
                <a:cs typeface="Times New Roman" pitchFamily="18" charset="0"/>
              </a:rPr>
              <a:t>findByAuthorNotNull</a:t>
            </a:r>
            <a:r>
              <a:rPr lang="zh-CN" altLang="en-US" b="1" dirty="0">
                <a:latin typeface="Times" pitchFamily="2" charset="0"/>
                <a:cs typeface="Times New Roman" pitchFamily="18" charset="0"/>
              </a:rPr>
              <a:t>();</a:t>
            </a:r>
          </a:p>
          <a:p>
            <a:pPr>
              <a:lnSpc>
                <a:spcPts val="2300"/>
              </a:lnSpc>
            </a:pPr>
            <a:r>
              <a:rPr lang="zh-CN" altLang="en-US" b="1" dirty="0">
                <a:latin typeface="Times" pitchFamily="2" charset="0"/>
                <a:cs typeface="Times New Roman" pitchFamily="18" charset="0"/>
              </a:rPr>
              <a:t>	System.out.println(list); }</a:t>
            </a:r>
            <a:endParaRPr lang="en-US" altLang="zh-CN" b="1" dirty="0">
              <a:latin typeface="Times" pitchFamily="2" charset="0"/>
              <a:cs typeface="Times New Roman" pitchFamily="18" charset="0"/>
            </a:endParaRPr>
          </a:p>
          <a:p>
            <a:pPr>
              <a:lnSpc>
                <a:spcPts val="2300"/>
              </a:lnSpc>
            </a:pPr>
            <a:r>
              <a:rPr lang="en-US" altLang="zh-CN" b="1" dirty="0">
                <a:latin typeface="Times" pitchFamily="2" charset="0"/>
                <a:cs typeface="Times New Roman" pitchFamily="18" charset="0"/>
              </a:rPr>
              <a:t>    …</a:t>
            </a:r>
          </a:p>
          <a:p>
            <a:pPr>
              <a:lnSpc>
                <a:spcPts val="2300"/>
              </a:lnSpc>
            </a:pPr>
            <a:r>
              <a:rPr lang="en-US" altLang="zh-CN" b="1" dirty="0">
                <a:latin typeface="Times" pitchFamily="2" charset="0"/>
                <a:cs typeface="Times New Roman" pitchFamily="18" charset="0"/>
              </a:rPr>
              <a:t>}</a:t>
            </a:r>
            <a:endParaRPr lang="zh-CN" altLang="en-US" b="1" dirty="0">
              <a:latin typeface="Times" pitchFamily="2" charset="0"/>
              <a:cs typeface="Times New Roman" pitchFamily="18" charset="0"/>
            </a:endParaRPr>
          </a:p>
        </p:txBody>
      </p:sp>
    </p:spTree>
    <p:extLst>
      <p:ext uri="{BB962C8B-B14F-4D97-AF65-F5344CB8AC3E}">
        <p14:creationId xmlns:p14="http://schemas.microsoft.com/office/powerpoint/2010/main" val="269195215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58371" name="矩形 37"/>
          <p:cNvGrpSpPr>
            <a:grpSpLocks/>
          </p:cNvGrpSpPr>
          <p:nvPr/>
        </p:nvGrpSpPr>
        <p:grpSpPr bwMode="auto">
          <a:xfrm>
            <a:off x="1141413" y="1006475"/>
            <a:ext cx="9144001" cy="787400"/>
            <a:chOff x="-112" y="672"/>
            <a:chExt cx="5760" cy="496"/>
          </a:xfrm>
        </p:grpSpPr>
        <p:pic>
          <p:nvPicPr>
            <p:cNvPr id="58377"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837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矩形 39"/>
          <p:cNvSpPr>
            <a:spLocks noChangeArrowheads="1"/>
          </p:cNvSpPr>
          <p:nvPr/>
        </p:nvSpPr>
        <p:spPr bwMode="auto">
          <a:xfrm>
            <a:off x="3179763" y="1182688"/>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Redis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58374" name="矩形 11"/>
          <p:cNvSpPr>
            <a:spLocks noChangeArrowheads="1"/>
          </p:cNvSpPr>
          <p:nvPr/>
        </p:nvSpPr>
        <p:spPr bwMode="auto">
          <a:xfrm>
            <a:off x="3017839" y="2538414"/>
            <a:ext cx="1635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sz="2400" b="1">
                <a:solidFill>
                  <a:srgbClr val="0070C0"/>
                </a:solidFill>
                <a:latin typeface="微软雅黑" pitchFamily="34" charset="-122"/>
                <a:ea typeface="微软雅黑" pitchFamily="34" charset="-122"/>
                <a:cs typeface="宋体" pitchFamily="2" charset="-122"/>
              </a:rPr>
              <a:t>Redis</a:t>
            </a:r>
            <a:r>
              <a:rPr lang="zh-CN" altLang="en-US" sz="2400" b="1">
                <a:solidFill>
                  <a:srgbClr val="0070C0"/>
                </a:solidFill>
                <a:latin typeface="微软雅黑" pitchFamily="34" charset="-122"/>
                <a:ea typeface="微软雅黑" pitchFamily="34" charset="-122"/>
                <a:cs typeface="宋体" pitchFamily="2" charset="-122"/>
              </a:rPr>
              <a:t>简介</a:t>
            </a:r>
            <a:endParaRPr lang="en-US" altLang="zh-CN" sz="2400" b="1">
              <a:solidFill>
                <a:srgbClr val="0070C0"/>
              </a:solidFill>
              <a:latin typeface="微软雅黑" pitchFamily="34" charset="-122"/>
              <a:ea typeface="微软雅黑" pitchFamily="34" charset="-122"/>
              <a:cs typeface="宋体" pitchFamily="2" charset="-122"/>
            </a:endParaRPr>
          </a:p>
        </p:txBody>
      </p:sp>
      <p:grpSp>
        <p:nvGrpSpPr>
          <p:cNvPr id="13" name="组合 12"/>
          <p:cNvGrpSpPr/>
          <p:nvPr/>
        </p:nvGrpSpPr>
        <p:grpSpPr>
          <a:xfrm>
            <a:off x="2450266" y="2667273"/>
            <a:ext cx="306839" cy="447282"/>
            <a:chOff x="2528974" y="2863357"/>
            <a:chExt cx="246811" cy="359779"/>
          </a:xfrm>
          <a:solidFill>
            <a:srgbClr val="0070C0"/>
          </a:solidFill>
        </p:grpSpPr>
        <p:sp>
          <p:nvSpPr>
            <p:cNvPr id="1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58376" name="矩形 1"/>
          <p:cNvSpPr>
            <a:spLocks noChangeArrowheads="1"/>
          </p:cNvSpPr>
          <p:nvPr/>
        </p:nvSpPr>
        <p:spPr bwMode="auto">
          <a:xfrm>
            <a:off x="2449513" y="3540125"/>
            <a:ext cx="752475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a:latin typeface="微软雅黑" pitchFamily="34" charset="-122"/>
                <a:ea typeface="微软雅黑" pitchFamily="34" charset="-122"/>
              </a:rPr>
              <a:t>Redis </a:t>
            </a:r>
            <a:r>
              <a:rPr lang="zh-CN" altLang="zh-CN" sz="2000">
                <a:latin typeface="微软雅黑" pitchFamily="34" charset="-122"/>
                <a:ea typeface="微软雅黑" pitchFamily="34" charset="-122"/>
              </a:rPr>
              <a:t>是一个</a:t>
            </a:r>
            <a:r>
              <a:rPr lang="zh-CN" altLang="zh-CN" sz="2000">
                <a:solidFill>
                  <a:srgbClr val="0070C0"/>
                </a:solidFill>
                <a:latin typeface="微软雅黑" pitchFamily="34" charset="-122"/>
                <a:ea typeface="微软雅黑" pitchFamily="34" charset="-122"/>
              </a:rPr>
              <a:t>开源</a:t>
            </a:r>
            <a:r>
              <a:rPr lang="zh-CN" altLang="zh-CN" sz="2000">
                <a:latin typeface="微软雅黑" pitchFamily="34" charset="-122"/>
                <a:ea typeface="微软雅黑" pitchFamily="34" charset="-122"/>
              </a:rPr>
              <a:t>（</a:t>
            </a:r>
            <a:r>
              <a:rPr lang="en-US" altLang="zh-CN" sz="2000">
                <a:latin typeface="微软雅黑" pitchFamily="34" charset="-122"/>
                <a:ea typeface="微软雅黑" pitchFamily="34" charset="-122"/>
              </a:rPr>
              <a:t>BSD</a:t>
            </a:r>
            <a:r>
              <a:rPr lang="zh-CN" altLang="zh-CN" sz="2000">
                <a:latin typeface="微软雅黑" pitchFamily="34" charset="-122"/>
                <a:ea typeface="微软雅黑" pitchFamily="34" charset="-122"/>
              </a:rPr>
              <a:t>许可）的、内存中的</a:t>
            </a:r>
            <a:r>
              <a:rPr lang="zh-CN" altLang="zh-CN" sz="2000">
                <a:solidFill>
                  <a:srgbClr val="0070C0"/>
                </a:solidFill>
                <a:latin typeface="微软雅黑" pitchFamily="34" charset="-122"/>
                <a:ea typeface="微软雅黑" pitchFamily="34" charset="-122"/>
              </a:rPr>
              <a:t>数据结构</a:t>
            </a:r>
            <a:r>
              <a:rPr lang="zh-CN" altLang="zh-CN" sz="2000">
                <a:latin typeface="微软雅黑" pitchFamily="34" charset="-122"/>
                <a:ea typeface="微软雅黑" pitchFamily="34" charset="-122"/>
              </a:rPr>
              <a:t>存储系统，它可以用作</a:t>
            </a:r>
            <a:r>
              <a:rPr lang="zh-CN" altLang="zh-CN" sz="2000">
                <a:solidFill>
                  <a:srgbClr val="0070C0"/>
                </a:solidFill>
                <a:latin typeface="微软雅黑" pitchFamily="34" charset="-122"/>
                <a:ea typeface="微软雅黑" pitchFamily="34" charset="-122"/>
              </a:rPr>
              <a:t>数据库</a:t>
            </a:r>
            <a:r>
              <a:rPr lang="zh-CN" altLang="zh-CN" sz="2000">
                <a:latin typeface="微软雅黑" pitchFamily="34" charset="-122"/>
                <a:ea typeface="微软雅黑" pitchFamily="34" charset="-122"/>
              </a:rPr>
              <a:t>、</a:t>
            </a:r>
            <a:r>
              <a:rPr lang="zh-CN" altLang="zh-CN" sz="2000">
                <a:solidFill>
                  <a:srgbClr val="0070C0"/>
                </a:solidFill>
                <a:latin typeface="微软雅黑" pitchFamily="34" charset="-122"/>
                <a:ea typeface="微软雅黑" pitchFamily="34" charset="-122"/>
              </a:rPr>
              <a:t>缓存</a:t>
            </a:r>
            <a:r>
              <a:rPr lang="zh-CN" altLang="zh-CN" sz="2000">
                <a:latin typeface="微软雅黑" pitchFamily="34" charset="-122"/>
                <a:ea typeface="微软雅黑" pitchFamily="34" charset="-122"/>
              </a:rPr>
              <a:t>和</a:t>
            </a:r>
            <a:r>
              <a:rPr lang="zh-CN" altLang="zh-CN" sz="2000">
                <a:solidFill>
                  <a:srgbClr val="0070C0"/>
                </a:solidFill>
                <a:latin typeface="微软雅黑" pitchFamily="34" charset="-122"/>
                <a:ea typeface="微软雅黑" pitchFamily="34" charset="-122"/>
              </a:rPr>
              <a:t>消息中间件</a:t>
            </a:r>
            <a:r>
              <a:rPr lang="zh-CN" altLang="zh-CN" sz="2000">
                <a:latin typeface="微软雅黑" pitchFamily="34" charset="-122"/>
                <a:ea typeface="微软雅黑" pitchFamily="34" charset="-122"/>
              </a:rPr>
              <a:t>，并提供多种语言的</a:t>
            </a:r>
            <a:r>
              <a:rPr lang="en-US" altLang="zh-CN" sz="2000">
                <a:latin typeface="微软雅黑" pitchFamily="34" charset="-122"/>
                <a:ea typeface="微软雅黑" pitchFamily="34" charset="-122"/>
              </a:rPr>
              <a:t>API</a:t>
            </a:r>
            <a:r>
              <a:rPr lang="zh-CN"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Tree>
    <p:extLst>
      <p:ext uri="{BB962C8B-B14F-4D97-AF65-F5344CB8AC3E}">
        <p14:creationId xmlns:p14="http://schemas.microsoft.com/office/powerpoint/2010/main" val="2323077611"/>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59395" name="矩形 37"/>
          <p:cNvGrpSpPr>
            <a:grpSpLocks/>
          </p:cNvGrpSpPr>
          <p:nvPr/>
        </p:nvGrpSpPr>
        <p:grpSpPr bwMode="auto">
          <a:xfrm>
            <a:off x="1141413" y="1006475"/>
            <a:ext cx="9144001" cy="787400"/>
            <a:chOff x="-112" y="672"/>
            <a:chExt cx="5760" cy="496"/>
          </a:xfrm>
        </p:grpSpPr>
        <p:pic>
          <p:nvPicPr>
            <p:cNvPr id="59401"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2"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59396"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矩形 39"/>
          <p:cNvSpPr>
            <a:spLocks noChangeArrowheads="1"/>
          </p:cNvSpPr>
          <p:nvPr/>
        </p:nvSpPr>
        <p:spPr bwMode="auto">
          <a:xfrm>
            <a:off x="3179763" y="1182688"/>
            <a:ext cx="172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solidFill>
                  <a:srgbClr val="1369B2"/>
                </a:solidFill>
                <a:latin typeface="微软雅黑" pitchFamily="34" charset="-122"/>
                <a:ea typeface="微软雅黑" pitchFamily="34" charset="-122"/>
              </a:rPr>
              <a:t>Redis </a:t>
            </a:r>
            <a:r>
              <a:rPr lang="zh-CN" altLang="en-US" sz="2400" b="1">
                <a:solidFill>
                  <a:srgbClr val="1369B2"/>
                </a:solidFill>
                <a:latin typeface="微软雅黑" pitchFamily="34" charset="-122"/>
                <a:ea typeface="微软雅黑" pitchFamily="34" charset="-122"/>
              </a:rPr>
              <a:t>介绍</a:t>
            </a:r>
            <a:endParaRPr lang="en-US" altLang="zh-CN" sz="2400" b="1">
              <a:solidFill>
                <a:srgbClr val="1369B2"/>
              </a:solidFill>
              <a:latin typeface="微软雅黑" pitchFamily="34" charset="-122"/>
              <a:ea typeface="微软雅黑" pitchFamily="34" charset="-122"/>
            </a:endParaRPr>
          </a:p>
        </p:txBody>
      </p:sp>
      <p:sp>
        <p:nvSpPr>
          <p:cNvPr id="59398" name="矩形 11"/>
          <p:cNvSpPr>
            <a:spLocks noChangeArrowheads="1"/>
          </p:cNvSpPr>
          <p:nvPr/>
        </p:nvSpPr>
        <p:spPr bwMode="auto">
          <a:xfrm>
            <a:off x="2778126" y="2082801"/>
            <a:ext cx="1635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sz="2400" b="1">
                <a:solidFill>
                  <a:srgbClr val="0070C0"/>
                </a:solidFill>
                <a:latin typeface="微软雅黑" pitchFamily="34" charset="-122"/>
                <a:ea typeface="微软雅黑" pitchFamily="34" charset="-122"/>
                <a:cs typeface="宋体" pitchFamily="2" charset="-122"/>
              </a:rPr>
              <a:t>Redis</a:t>
            </a:r>
            <a:r>
              <a:rPr lang="zh-CN" altLang="en-US" sz="2400" b="1">
                <a:solidFill>
                  <a:srgbClr val="0070C0"/>
                </a:solidFill>
                <a:latin typeface="微软雅黑" pitchFamily="34" charset="-122"/>
                <a:ea typeface="微软雅黑" pitchFamily="34" charset="-122"/>
                <a:cs typeface="宋体" pitchFamily="2" charset="-122"/>
              </a:rPr>
              <a:t>优点</a:t>
            </a:r>
            <a:endParaRPr lang="en-US" altLang="zh-CN" sz="2400" b="1">
              <a:solidFill>
                <a:srgbClr val="0070C0"/>
              </a:solidFill>
              <a:latin typeface="微软雅黑" pitchFamily="34" charset="-122"/>
              <a:ea typeface="微软雅黑" pitchFamily="34" charset="-122"/>
              <a:cs typeface="宋体" pitchFamily="2" charset="-122"/>
            </a:endParaRPr>
          </a:p>
        </p:txBody>
      </p:sp>
      <p:grpSp>
        <p:nvGrpSpPr>
          <p:cNvPr id="13" name="组合 12"/>
          <p:cNvGrpSpPr/>
          <p:nvPr/>
        </p:nvGrpSpPr>
        <p:grpSpPr>
          <a:xfrm>
            <a:off x="2211115" y="2212999"/>
            <a:ext cx="306839" cy="447282"/>
            <a:chOff x="2528974" y="2863357"/>
            <a:chExt cx="246811" cy="359779"/>
          </a:xfrm>
          <a:solidFill>
            <a:srgbClr val="0070C0"/>
          </a:solidFill>
        </p:grpSpPr>
        <p:sp>
          <p:nvSpPr>
            <p:cNvPr id="1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
        <p:nvSpPr>
          <p:cNvPr id="59400" name="矩形 1"/>
          <p:cNvSpPr>
            <a:spLocks noChangeArrowheads="1"/>
          </p:cNvSpPr>
          <p:nvPr/>
        </p:nvSpPr>
        <p:spPr bwMode="auto">
          <a:xfrm>
            <a:off x="2211388" y="2833689"/>
            <a:ext cx="7556500"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Arial" pitchFamily="34" charset="0"/>
              <a:buAutoNum type="arabicPeriod"/>
            </a:pPr>
            <a:r>
              <a:rPr lang="zh-CN" altLang="zh-CN">
                <a:solidFill>
                  <a:srgbClr val="FF0000"/>
                </a:solidFill>
                <a:latin typeface="微软雅黑" pitchFamily="34" charset="-122"/>
                <a:ea typeface="微软雅黑" pitchFamily="34" charset="-122"/>
              </a:rPr>
              <a:t>存取速度快</a:t>
            </a:r>
            <a:r>
              <a:rPr lang="zh-CN" altLang="zh-CN">
                <a:latin typeface="微软雅黑" pitchFamily="34" charset="-122"/>
                <a:ea typeface="微软雅黑" pitchFamily="34" charset="-122"/>
              </a:rPr>
              <a:t>：</a:t>
            </a:r>
            <a:r>
              <a:rPr lang="en-US" altLang="zh-CN">
                <a:latin typeface="微软雅黑" pitchFamily="34" charset="-122"/>
                <a:ea typeface="微软雅黑" pitchFamily="34" charset="-122"/>
              </a:rPr>
              <a:t>Redis</a:t>
            </a:r>
            <a:r>
              <a:rPr lang="zh-CN" altLang="zh-CN">
                <a:latin typeface="微软雅黑" pitchFamily="34" charset="-122"/>
                <a:ea typeface="微软雅黑" pitchFamily="34" charset="-122"/>
              </a:rPr>
              <a:t>速度非常快，每秒可执行大约</a:t>
            </a:r>
            <a:r>
              <a:rPr lang="en-US" altLang="zh-CN">
                <a:latin typeface="微软雅黑" pitchFamily="34" charset="-122"/>
                <a:ea typeface="微软雅黑" pitchFamily="34" charset="-122"/>
              </a:rPr>
              <a:t>110000</a:t>
            </a:r>
            <a:r>
              <a:rPr lang="zh-CN" altLang="zh-CN">
                <a:latin typeface="微软雅黑" pitchFamily="34" charset="-122"/>
                <a:ea typeface="微软雅黑" pitchFamily="34" charset="-122"/>
              </a:rPr>
              <a:t>次的设值操作，或者执行</a:t>
            </a:r>
            <a:r>
              <a:rPr lang="en-US" altLang="zh-CN">
                <a:latin typeface="微软雅黑" pitchFamily="34" charset="-122"/>
                <a:ea typeface="微软雅黑" pitchFamily="34" charset="-122"/>
              </a:rPr>
              <a:t>81000</a:t>
            </a:r>
            <a:r>
              <a:rPr lang="zh-CN" altLang="zh-CN">
                <a:latin typeface="微软雅黑" pitchFamily="34" charset="-122"/>
                <a:ea typeface="微软雅黑" pitchFamily="34" charset="-122"/>
              </a:rPr>
              <a:t>次的读取操作。</a:t>
            </a:r>
          </a:p>
          <a:p>
            <a:pPr marL="342900" indent="-342900">
              <a:lnSpc>
                <a:spcPct val="150000"/>
              </a:lnSpc>
              <a:buFont typeface="Arial" pitchFamily="34" charset="0"/>
              <a:buAutoNum type="arabicPeriod"/>
            </a:pPr>
            <a:r>
              <a:rPr lang="zh-CN" altLang="zh-CN">
                <a:solidFill>
                  <a:srgbClr val="FF0000"/>
                </a:solidFill>
                <a:latin typeface="微软雅黑" pitchFamily="34" charset="-122"/>
                <a:ea typeface="微软雅黑" pitchFamily="34" charset="-122"/>
              </a:rPr>
              <a:t>支持丰富的数据类型</a:t>
            </a:r>
            <a:r>
              <a:rPr lang="zh-CN" altLang="zh-CN">
                <a:latin typeface="微软雅黑" pitchFamily="34" charset="-122"/>
                <a:ea typeface="微软雅黑" pitchFamily="34" charset="-122"/>
              </a:rPr>
              <a:t>：</a:t>
            </a:r>
            <a:r>
              <a:rPr lang="en-US" altLang="zh-CN">
                <a:latin typeface="微软雅黑" pitchFamily="34" charset="-122"/>
                <a:ea typeface="微软雅黑" pitchFamily="34" charset="-122"/>
              </a:rPr>
              <a:t>Redis</a:t>
            </a:r>
            <a:r>
              <a:rPr lang="zh-CN" altLang="zh-CN">
                <a:latin typeface="微软雅黑" pitchFamily="34" charset="-122"/>
                <a:ea typeface="微软雅黑" pitchFamily="34" charset="-122"/>
              </a:rPr>
              <a:t>支持开发人员常用的大多数数据类型，例如列表、集合、排序集和散列等。</a:t>
            </a:r>
          </a:p>
          <a:p>
            <a:pPr marL="342900" indent="-342900">
              <a:lnSpc>
                <a:spcPct val="150000"/>
              </a:lnSpc>
              <a:buFont typeface="Arial" pitchFamily="34" charset="0"/>
              <a:buAutoNum type="arabicPeriod"/>
            </a:pPr>
            <a:r>
              <a:rPr lang="zh-CN" altLang="zh-CN">
                <a:solidFill>
                  <a:srgbClr val="FF0000"/>
                </a:solidFill>
                <a:latin typeface="微软雅黑" pitchFamily="34" charset="-122"/>
                <a:ea typeface="微软雅黑" pitchFamily="34" charset="-122"/>
              </a:rPr>
              <a:t>操作具有原子性</a:t>
            </a:r>
            <a:r>
              <a:rPr lang="zh-CN" altLang="zh-CN">
                <a:latin typeface="微软雅黑" pitchFamily="34" charset="-122"/>
                <a:ea typeface="微软雅黑" pitchFamily="34" charset="-122"/>
              </a:rPr>
              <a:t>：所有</a:t>
            </a:r>
            <a:r>
              <a:rPr lang="en-US" altLang="zh-CN">
                <a:latin typeface="微软雅黑" pitchFamily="34" charset="-122"/>
                <a:ea typeface="微软雅黑" pitchFamily="34" charset="-122"/>
              </a:rPr>
              <a:t>Redis</a:t>
            </a:r>
            <a:r>
              <a:rPr lang="zh-CN" altLang="zh-CN">
                <a:latin typeface="微软雅黑" pitchFamily="34" charset="-122"/>
                <a:ea typeface="微软雅黑" pitchFamily="34" charset="-122"/>
              </a:rPr>
              <a:t>操作都是原子操作，这确保如果两个客户端并发访问，</a:t>
            </a:r>
            <a:r>
              <a:rPr lang="en-US" altLang="zh-CN">
                <a:latin typeface="微软雅黑" pitchFamily="34" charset="-122"/>
                <a:ea typeface="微软雅黑" pitchFamily="34" charset="-122"/>
              </a:rPr>
              <a:t>Redis</a:t>
            </a:r>
            <a:r>
              <a:rPr lang="zh-CN" altLang="zh-CN">
                <a:latin typeface="微软雅黑" pitchFamily="34" charset="-122"/>
                <a:ea typeface="微软雅黑" pitchFamily="34" charset="-122"/>
              </a:rPr>
              <a:t>服务器能接收更新后的值。</a:t>
            </a:r>
          </a:p>
          <a:p>
            <a:pPr marL="342900" indent="-342900">
              <a:lnSpc>
                <a:spcPct val="150000"/>
              </a:lnSpc>
              <a:buFont typeface="Arial" pitchFamily="34" charset="0"/>
              <a:buAutoNum type="arabicPeriod"/>
            </a:pPr>
            <a:r>
              <a:rPr lang="zh-CN" altLang="zh-CN">
                <a:solidFill>
                  <a:srgbClr val="FF0000"/>
                </a:solidFill>
                <a:latin typeface="微软雅黑" pitchFamily="34" charset="-122"/>
                <a:ea typeface="微软雅黑" pitchFamily="34" charset="-122"/>
              </a:rPr>
              <a:t>提供多种功能</a:t>
            </a:r>
            <a:r>
              <a:rPr lang="zh-CN" altLang="zh-CN">
                <a:latin typeface="微软雅黑" pitchFamily="34" charset="-122"/>
                <a:ea typeface="微软雅黑" pitchFamily="34" charset="-122"/>
              </a:rPr>
              <a:t>：</a:t>
            </a:r>
            <a:r>
              <a:rPr lang="en-US" altLang="zh-CN">
                <a:latin typeface="微软雅黑" pitchFamily="34" charset="-122"/>
                <a:ea typeface="微软雅黑" pitchFamily="34" charset="-122"/>
              </a:rPr>
              <a:t>Redis</a:t>
            </a:r>
            <a:r>
              <a:rPr lang="zh-CN" altLang="zh-CN">
                <a:latin typeface="微软雅黑" pitchFamily="34" charset="-122"/>
                <a:ea typeface="微软雅黑" pitchFamily="34" charset="-122"/>
              </a:rPr>
              <a:t>提供了多种功能特性，可用作非关系型数据库、缓存中间件、消息中间件等</a:t>
            </a:r>
            <a:r>
              <a:rPr lang="zh-CN" altLang="en-US">
                <a:latin typeface="微软雅黑" pitchFamily="34" charset="-122"/>
                <a:ea typeface="微软雅黑" pitchFamily="34" charset="-122"/>
              </a:rPr>
              <a:t>。</a:t>
            </a:r>
          </a:p>
        </p:txBody>
      </p:sp>
    </p:spTree>
    <p:extLst>
      <p:ext uri="{BB962C8B-B14F-4D97-AF65-F5344CB8AC3E}">
        <p14:creationId xmlns:p14="http://schemas.microsoft.com/office/powerpoint/2010/main" val="387904846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0419" name="矩形 37"/>
          <p:cNvGrpSpPr>
            <a:grpSpLocks/>
          </p:cNvGrpSpPr>
          <p:nvPr/>
        </p:nvGrpSpPr>
        <p:grpSpPr bwMode="auto">
          <a:xfrm>
            <a:off x="1141413" y="1006475"/>
            <a:ext cx="9144001" cy="787400"/>
            <a:chOff x="-112" y="672"/>
            <a:chExt cx="5760" cy="496"/>
          </a:xfrm>
        </p:grpSpPr>
        <p:pic>
          <p:nvPicPr>
            <p:cNvPr id="60425"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6"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0420"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0422" name="文本框 9"/>
          <p:cNvSpPr txBox="1">
            <a:spLocks noChangeArrowheads="1"/>
          </p:cNvSpPr>
          <p:nvPr/>
        </p:nvSpPr>
        <p:spPr bwMode="auto">
          <a:xfrm>
            <a:off x="2149475" y="2921000"/>
            <a:ext cx="798353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14400" indent="-4572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Font typeface="Arial" pitchFamily="34" charset="0"/>
              <a:buAutoNum type="arabicPeriod"/>
            </a:pPr>
            <a:r>
              <a:rPr lang="zh-CN" altLang="en-US" sz="2000">
                <a:latin typeface="微软雅黑" pitchFamily="34" charset="-122"/>
                <a:ea typeface="微软雅黑" pitchFamily="34" charset="-122"/>
              </a:rPr>
              <a:t>在</a:t>
            </a:r>
            <a:r>
              <a:rPr lang="en-US" altLang="zh-CN" sz="2000">
                <a:latin typeface="微软雅黑" pitchFamily="34" charset="-122"/>
                <a:ea typeface="微软雅黑" pitchFamily="34" charset="-122"/>
              </a:rPr>
              <a:t>pom</a:t>
            </a:r>
            <a:r>
              <a:rPr lang="zh-CN" altLang="en-US" sz="2000">
                <a:latin typeface="微软雅黑" pitchFamily="34" charset="-122"/>
                <a:ea typeface="微软雅黑" pitchFamily="34" charset="-122"/>
              </a:rPr>
              <a:t>文件中</a:t>
            </a:r>
            <a:r>
              <a:rPr lang="zh-CN" altLang="zh-CN" sz="2000">
                <a:latin typeface="微软雅黑" pitchFamily="34" charset="-122"/>
                <a:ea typeface="微软雅黑" pitchFamily="34" charset="-122"/>
              </a:rPr>
              <a:t>添加</a:t>
            </a:r>
            <a:r>
              <a:rPr lang="en-US" altLang="zh-CN" sz="2000">
                <a:solidFill>
                  <a:srgbClr val="0070C0"/>
                </a:solidFill>
                <a:latin typeface="微软雅黑" pitchFamily="34" charset="-122"/>
                <a:ea typeface="微软雅黑" pitchFamily="34" charset="-122"/>
              </a:rPr>
              <a:t>Spring Data Redis</a:t>
            </a:r>
            <a:r>
              <a:rPr lang="zh-CN" altLang="en-US" sz="2000">
                <a:latin typeface="微软雅黑" pitchFamily="34" charset="-122"/>
                <a:ea typeface="微软雅黑" pitchFamily="34" charset="-122"/>
              </a:rPr>
              <a:t>依赖启动器</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en-US" sz="2000">
                <a:latin typeface="微软雅黑" pitchFamily="34" charset="-122"/>
                <a:ea typeface="微软雅黑" pitchFamily="34" charset="-122"/>
              </a:rPr>
              <a:t>编写实体类</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en-US" sz="2000">
                <a:latin typeface="微软雅黑" pitchFamily="34" charset="-122"/>
                <a:ea typeface="微软雅黑" pitchFamily="34" charset="-122"/>
              </a:rPr>
              <a:t>编写</a:t>
            </a:r>
            <a:r>
              <a:rPr lang="en-US" altLang="zh-CN" sz="2000">
                <a:solidFill>
                  <a:srgbClr val="0070C0"/>
                </a:solidFill>
                <a:latin typeface="微软雅黑" pitchFamily="34" charset="-122"/>
                <a:ea typeface="微软雅黑" pitchFamily="34" charset="-122"/>
              </a:rPr>
              <a:t>Repository</a:t>
            </a:r>
            <a:r>
              <a:rPr lang="zh-CN" altLang="en-US" sz="2000">
                <a:latin typeface="微软雅黑" pitchFamily="34" charset="-122"/>
                <a:ea typeface="微软雅黑" pitchFamily="34" charset="-122"/>
              </a:rPr>
              <a:t>接口</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en-US" sz="2000">
                <a:latin typeface="微软雅黑" pitchFamily="34" charset="-122"/>
                <a:ea typeface="微软雅黑" pitchFamily="34" charset="-122"/>
              </a:rPr>
              <a:t>在</a:t>
            </a:r>
            <a:r>
              <a:rPr lang="zh-CN" altLang="zh-CN" sz="2000">
                <a:latin typeface="微软雅黑" pitchFamily="34" charset="-122"/>
                <a:ea typeface="微软雅黑" pitchFamily="34" charset="-122"/>
              </a:rPr>
              <a:t>全局配置文件</a:t>
            </a:r>
            <a:r>
              <a:rPr lang="en-US" altLang="zh-CN" sz="2000">
                <a:latin typeface="微软雅黑" pitchFamily="34" charset="-122"/>
                <a:ea typeface="微软雅黑" pitchFamily="34" charset="-122"/>
              </a:rPr>
              <a:t>application.properties</a:t>
            </a:r>
            <a:r>
              <a:rPr lang="zh-CN" altLang="zh-CN" sz="2000">
                <a:latin typeface="微软雅黑" pitchFamily="34" charset="-122"/>
                <a:ea typeface="微软雅黑" pitchFamily="34" charset="-122"/>
              </a:rPr>
              <a:t>中</a:t>
            </a:r>
            <a:r>
              <a:rPr lang="zh-CN" altLang="en-US" sz="2000">
                <a:latin typeface="微软雅黑" pitchFamily="34" charset="-122"/>
                <a:ea typeface="微软雅黑" pitchFamily="34" charset="-122"/>
              </a:rPr>
              <a:t>添加</a:t>
            </a:r>
            <a:r>
              <a:rPr lang="en-US" altLang="zh-CN" sz="2000">
                <a:solidFill>
                  <a:srgbClr val="0070C0"/>
                </a:solidFill>
                <a:latin typeface="微软雅黑" pitchFamily="34" charset="-122"/>
                <a:ea typeface="微软雅黑" pitchFamily="34" charset="-122"/>
              </a:rPr>
              <a:t>Redis</a:t>
            </a:r>
            <a:r>
              <a:rPr lang="zh-CN" altLang="zh-CN" sz="2000">
                <a:latin typeface="微软雅黑" pitchFamily="34" charset="-122"/>
                <a:ea typeface="微软雅黑" pitchFamily="34" charset="-122"/>
              </a:rPr>
              <a:t>数据库连接配置</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zh-CN" sz="2000">
                <a:latin typeface="微软雅黑" pitchFamily="34" charset="-122"/>
                <a:ea typeface="微软雅黑" pitchFamily="34" charset="-122"/>
              </a:rPr>
              <a:t>编写单元测试进行接口方法测试</a:t>
            </a:r>
            <a:r>
              <a:rPr lang="zh-CN" altLang="en-US" sz="2000">
                <a:latin typeface="微软雅黑" pitchFamily="34" charset="-122"/>
                <a:ea typeface="微软雅黑" pitchFamily="34" charset="-122"/>
              </a:rPr>
              <a:t>以及整合测试</a:t>
            </a:r>
            <a:endParaRPr lang="en-US" altLang="zh-CN" sz="2000">
              <a:latin typeface="微软雅黑" pitchFamily="34" charset="-122"/>
              <a:ea typeface="微软雅黑" pitchFamily="34" charset="-122"/>
            </a:endParaRPr>
          </a:p>
        </p:txBody>
      </p:sp>
      <p:sp>
        <p:nvSpPr>
          <p:cNvPr id="60423" name="文本框 9"/>
          <p:cNvSpPr txBox="1">
            <a:spLocks noChangeArrowheads="1"/>
          </p:cNvSpPr>
          <p:nvPr/>
        </p:nvSpPr>
        <p:spPr bwMode="auto">
          <a:xfrm>
            <a:off x="3179764" y="2166939"/>
            <a:ext cx="1724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zh-CN" altLang="en-US" sz="2400" b="1">
                <a:solidFill>
                  <a:srgbClr val="0070C0"/>
                </a:solidFill>
                <a:latin typeface="微软雅黑" pitchFamily="34" charset="-122"/>
                <a:ea typeface="微软雅黑" pitchFamily="34" charset="-122"/>
              </a:rPr>
              <a:t>整合步骤：</a:t>
            </a:r>
          </a:p>
        </p:txBody>
      </p:sp>
      <p:sp>
        <p:nvSpPr>
          <p:cNvPr id="11" name="AutoShape 112"/>
          <p:cNvSpPr/>
          <p:nvPr/>
        </p:nvSpPr>
        <p:spPr bwMode="auto">
          <a:xfrm>
            <a:off x="2414589" y="2306639"/>
            <a:ext cx="447675" cy="44608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70C0"/>
          </a:solid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397780055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ChangeArrowheads="1"/>
          </p:cNvSpPr>
          <p:nvPr/>
        </p:nvSpPr>
        <p:spPr bwMode="auto">
          <a:xfrm>
            <a:off x="3292476" y="179389"/>
            <a:ext cx="22907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a:solidFill>
                  <a:srgbClr val="1369B2"/>
                </a:solidFill>
                <a:latin typeface="微软雅黑" pitchFamily="34" charset="-122"/>
                <a:ea typeface="微软雅黑" pitchFamily="34" charset="-122"/>
                <a:sym typeface="宋体" pitchFamily="2" charset="-122"/>
              </a:rPr>
              <a:t>章节概要</a:t>
            </a:r>
          </a:p>
        </p:txBody>
      </p:sp>
      <p:sp>
        <p:nvSpPr>
          <p:cNvPr id="35" name="矩形 4"/>
          <p:cNvSpPr>
            <a:spLocks noChangeArrowheads="1"/>
          </p:cNvSpPr>
          <p:nvPr/>
        </p:nvSpPr>
        <p:spPr bwMode="auto">
          <a:xfrm>
            <a:off x="2522539" y="2068513"/>
            <a:ext cx="74390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a:latin typeface="微软雅黑" pitchFamily="34" charset="-122"/>
                <a:ea typeface="微软雅黑" pitchFamily="34" charset="-122"/>
              </a:rPr>
              <a:t>       </a:t>
            </a:r>
            <a:r>
              <a:rPr lang="zh-CN" altLang="zh-CN" sz="2000">
                <a:latin typeface="微软雅黑" pitchFamily="34" charset="-122"/>
                <a:ea typeface="微软雅黑" pitchFamily="34" charset="-122"/>
              </a:rPr>
              <a:t>在开发中，通常会涉及到对数据库的数据进行操作，</a:t>
            </a:r>
            <a:r>
              <a:rPr lang="en-US" altLang="zh-CN" sz="2000">
                <a:latin typeface="微软雅黑" pitchFamily="34" charset="-122"/>
                <a:ea typeface="微软雅黑" pitchFamily="34" charset="-122"/>
              </a:rPr>
              <a:t>Spring Boot</a:t>
            </a:r>
            <a:r>
              <a:rPr lang="zh-CN" altLang="zh-CN" sz="2000">
                <a:latin typeface="微软雅黑" pitchFamily="34" charset="-122"/>
                <a:ea typeface="微软雅黑" pitchFamily="34" charset="-122"/>
              </a:rPr>
              <a:t>在简化项目开发以及实现自动化配置的基础上，对</a:t>
            </a:r>
            <a:r>
              <a:rPr lang="zh-CN" altLang="zh-CN" sz="2000">
                <a:solidFill>
                  <a:srgbClr val="0070C0"/>
                </a:solidFill>
                <a:latin typeface="微软雅黑" pitchFamily="34" charset="-122"/>
                <a:ea typeface="微软雅黑" pitchFamily="34" charset="-122"/>
              </a:rPr>
              <a:t>关系型数据库</a:t>
            </a:r>
            <a:r>
              <a:rPr lang="zh-CN" altLang="zh-CN" sz="2000">
                <a:latin typeface="微软雅黑" pitchFamily="34" charset="-122"/>
                <a:ea typeface="微软雅黑" pitchFamily="34" charset="-122"/>
              </a:rPr>
              <a:t>和</a:t>
            </a:r>
            <a:r>
              <a:rPr lang="zh-CN" altLang="zh-CN" sz="2000">
                <a:solidFill>
                  <a:srgbClr val="0070C0"/>
                </a:solidFill>
                <a:latin typeface="微软雅黑" pitchFamily="34" charset="-122"/>
                <a:ea typeface="微软雅黑" pitchFamily="34" charset="-122"/>
              </a:rPr>
              <a:t>非关系型数据库</a:t>
            </a:r>
            <a:r>
              <a:rPr lang="zh-CN" altLang="zh-CN" sz="2000">
                <a:latin typeface="微软雅黑" pitchFamily="34" charset="-122"/>
                <a:ea typeface="微软雅黑" pitchFamily="34" charset="-122"/>
              </a:rPr>
              <a:t>的访问操作都提供了非常好的整合支持。</a:t>
            </a:r>
            <a:endParaRPr lang="en-US" altLang="zh-CN" sz="2000">
              <a:latin typeface="微软雅黑" pitchFamily="34" charset="-122"/>
              <a:ea typeface="微软雅黑" pitchFamily="34" charset="-122"/>
            </a:endParaRPr>
          </a:p>
        </p:txBody>
      </p:sp>
      <p:grpSp>
        <p:nvGrpSpPr>
          <p:cNvPr id="4" name="组合 3"/>
          <p:cNvGrpSpPr>
            <a:grpSpLocks/>
          </p:cNvGrpSpPr>
          <p:nvPr/>
        </p:nvGrpSpPr>
        <p:grpSpPr bwMode="auto">
          <a:xfrm>
            <a:off x="1516063" y="2984500"/>
            <a:ext cx="8691563" cy="3568700"/>
            <a:chOff x="-58281" y="2686512"/>
            <a:chExt cx="7406259" cy="3123958"/>
          </a:xfrm>
        </p:grpSpPr>
        <p:sp>
          <p:nvSpPr>
            <p:cNvPr id="5" name="矩形 4"/>
            <p:cNvSpPr/>
            <p:nvPr/>
          </p:nvSpPr>
          <p:spPr bwMode="auto">
            <a:xfrm>
              <a:off x="-113" y="4113694"/>
              <a:ext cx="7348091" cy="1309061"/>
            </a:xfrm>
            <a:prstGeom prst="rect">
              <a:avLst/>
            </a:prstGeom>
            <a:gradFill>
              <a:gsLst>
                <a:gs pos="0">
                  <a:schemeClr val="bg1">
                    <a:alpha val="0"/>
                  </a:schemeClr>
                </a:gs>
                <a:gs pos="50000">
                  <a:srgbClr val="00B0F0">
                    <a:lumMod val="29000"/>
                    <a:lumOff val="71000"/>
                  </a:srgbClr>
                </a:gs>
                <a:gs pos="100000">
                  <a:schemeClr val="bg1">
                    <a:alpha val="0"/>
                  </a:schemeClr>
                </a:gs>
              </a:gsLst>
              <a:lin ang="0" scaled="1"/>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Arial" charset="0"/>
              </a:endParaRPr>
            </a:p>
          </p:txBody>
        </p:sp>
        <p:sp>
          <p:nvSpPr>
            <p:cNvPr id="15366" name="Text Box 6"/>
            <p:cNvSpPr txBox="1">
              <a:spLocks noChangeArrowheads="1"/>
            </p:cNvSpPr>
            <p:nvPr/>
          </p:nvSpPr>
          <p:spPr bwMode="auto">
            <a:xfrm>
              <a:off x="1447225" y="4357621"/>
              <a:ext cx="5690955" cy="76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latinLnBrk="1">
                <a:lnSpc>
                  <a:spcPct val="150000"/>
                </a:lnSpc>
              </a:pPr>
              <a:r>
                <a:rPr lang="zh-CN" altLang="zh-CN">
                  <a:latin typeface="微软雅黑" pitchFamily="34" charset="-122"/>
                  <a:ea typeface="微软雅黑" pitchFamily="34" charset="-122"/>
                </a:rPr>
                <a:t>本章，</a:t>
              </a:r>
              <a:r>
                <a:rPr lang="zh-CN" altLang="en-US">
                  <a:latin typeface="微软雅黑" pitchFamily="34" charset="-122"/>
                  <a:ea typeface="微软雅黑" pitchFamily="34" charset="-122"/>
                </a:rPr>
                <a:t>将</a:t>
              </a:r>
              <a:r>
                <a:rPr lang="zh-CN" altLang="zh-CN">
                  <a:latin typeface="微软雅黑" pitchFamily="34" charset="-122"/>
                  <a:ea typeface="微软雅黑" pitchFamily="34" charset="-122"/>
                </a:rPr>
                <a:t>对</a:t>
              </a:r>
              <a:r>
                <a:rPr lang="en-US" altLang="zh-CN">
                  <a:latin typeface="微软雅黑" pitchFamily="34" charset="-122"/>
                  <a:ea typeface="微软雅黑" pitchFamily="34" charset="-122"/>
                </a:rPr>
                <a:t>Spring Boot</a:t>
              </a:r>
              <a:r>
                <a:rPr lang="zh-CN" altLang="zh-CN">
                  <a:latin typeface="微软雅黑" pitchFamily="34" charset="-122"/>
                  <a:ea typeface="微软雅黑" pitchFamily="34" charset="-122"/>
                </a:rPr>
                <a:t>的</a:t>
              </a:r>
              <a:r>
                <a:rPr lang="zh-CN" altLang="zh-CN">
                  <a:solidFill>
                    <a:srgbClr val="0070C0"/>
                  </a:solidFill>
                  <a:latin typeface="微软雅黑" pitchFamily="34" charset="-122"/>
                  <a:ea typeface="微软雅黑" pitchFamily="34" charset="-122"/>
                </a:rPr>
                <a:t>数据访问</a:t>
              </a:r>
              <a:r>
                <a:rPr lang="zh-CN" altLang="zh-CN">
                  <a:latin typeface="微软雅黑" pitchFamily="34" charset="-122"/>
                  <a:ea typeface="微软雅黑" pitchFamily="34" charset="-122"/>
                </a:rPr>
                <a:t>进行介绍，并对常用的数据操作框架进行整合讲解。</a:t>
              </a:r>
            </a:p>
          </p:txBody>
        </p:sp>
        <p:pic>
          <p:nvPicPr>
            <p:cNvPr id="15367" name="Picture 7" descr="总结小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1" y="2686512"/>
              <a:ext cx="1935213" cy="312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7481016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195"/>
                                        </p:tgtEl>
                                      </p:cBhvr>
                                    </p:animEffect>
                                    <p:animScale>
                                      <p:cBhvr>
                                        <p:cTn id="7" dur="250" autoRev="1" fill="hold"/>
                                        <p:tgtEl>
                                          <p:spTgt spid="8195"/>
                                        </p:tgtEl>
                                      </p:cBhvr>
                                      <p:by x="105000" y="105000"/>
                                    </p:animScale>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3"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3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374900" y="3171826"/>
            <a:ext cx="7442200" cy="202247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61443"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1444" name="矩形 37"/>
          <p:cNvGrpSpPr>
            <a:grpSpLocks/>
          </p:cNvGrpSpPr>
          <p:nvPr/>
        </p:nvGrpSpPr>
        <p:grpSpPr bwMode="auto">
          <a:xfrm>
            <a:off x="1141413" y="1006475"/>
            <a:ext cx="9144001" cy="787400"/>
            <a:chOff x="-112" y="672"/>
            <a:chExt cx="5760" cy="496"/>
          </a:xfrm>
        </p:grpSpPr>
        <p:pic>
          <p:nvPicPr>
            <p:cNvPr id="61449"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0"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1445"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1447" name="文本框 10"/>
          <p:cNvSpPr txBox="1">
            <a:spLocks noChangeArrowheads="1"/>
          </p:cNvSpPr>
          <p:nvPr/>
        </p:nvSpPr>
        <p:spPr bwMode="auto">
          <a:xfrm>
            <a:off x="2374900" y="2241550"/>
            <a:ext cx="74422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①</a:t>
            </a:r>
            <a:r>
              <a:rPr lang="zh-CN" altLang="en-US" sz="2400" b="1">
                <a:solidFill>
                  <a:srgbClr val="0070C0"/>
                </a:solidFill>
                <a:latin typeface="微软雅黑" pitchFamily="34" charset="-122"/>
                <a:ea typeface="微软雅黑" pitchFamily="34" charset="-122"/>
              </a:rPr>
              <a:t> 在</a:t>
            </a:r>
            <a:r>
              <a:rPr lang="en-US" altLang="zh-CN" sz="2400" b="1">
                <a:solidFill>
                  <a:srgbClr val="0070C0"/>
                </a:solidFill>
                <a:latin typeface="微软雅黑" pitchFamily="34" charset="-122"/>
                <a:ea typeface="微软雅黑" pitchFamily="34" charset="-122"/>
              </a:rPr>
              <a:t>pom</a:t>
            </a:r>
            <a:r>
              <a:rPr lang="zh-CN" altLang="en-US" sz="2400" b="1">
                <a:solidFill>
                  <a:srgbClr val="0070C0"/>
                </a:solidFill>
                <a:latin typeface="微软雅黑" pitchFamily="34" charset="-122"/>
                <a:ea typeface="微软雅黑" pitchFamily="34" charset="-122"/>
              </a:rPr>
              <a:t>文件中</a:t>
            </a:r>
            <a:r>
              <a:rPr lang="zh-CN" altLang="zh-CN" sz="2400" b="1">
                <a:solidFill>
                  <a:srgbClr val="0070C0"/>
                </a:solidFill>
                <a:latin typeface="微软雅黑" pitchFamily="34" charset="-122"/>
                <a:ea typeface="微软雅黑" pitchFamily="34" charset="-122"/>
              </a:rPr>
              <a:t>添加</a:t>
            </a:r>
            <a:r>
              <a:rPr lang="en-US" altLang="zh-CN" sz="2400" b="1">
                <a:solidFill>
                  <a:srgbClr val="0070C0"/>
                </a:solidFill>
                <a:latin typeface="微软雅黑" pitchFamily="34" charset="-122"/>
                <a:ea typeface="微软雅黑" pitchFamily="34" charset="-122"/>
              </a:rPr>
              <a:t>Spring Data Redis</a:t>
            </a:r>
            <a:r>
              <a:rPr lang="zh-CN" altLang="en-US" sz="2400" b="1">
                <a:solidFill>
                  <a:srgbClr val="0070C0"/>
                </a:solidFill>
                <a:latin typeface="微软雅黑" pitchFamily="34" charset="-122"/>
                <a:ea typeface="微软雅黑" pitchFamily="34" charset="-122"/>
              </a:rPr>
              <a:t>依赖启动器</a:t>
            </a:r>
            <a:endParaRPr lang="en-US" altLang="zh-CN" sz="2400" b="1">
              <a:solidFill>
                <a:srgbClr val="0070C0"/>
              </a:solidFill>
              <a:latin typeface="微软雅黑" pitchFamily="34" charset="-122"/>
              <a:ea typeface="微软雅黑" pitchFamily="34" charset="-122"/>
            </a:endParaRPr>
          </a:p>
        </p:txBody>
      </p:sp>
      <p:sp>
        <p:nvSpPr>
          <p:cNvPr id="61448" name="矩形 1"/>
          <p:cNvSpPr>
            <a:spLocks noChangeArrowheads="1"/>
          </p:cNvSpPr>
          <p:nvPr/>
        </p:nvSpPr>
        <p:spPr bwMode="auto">
          <a:xfrm>
            <a:off x="2562226" y="3348038"/>
            <a:ext cx="7254875"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altLang="zh-CN" sz="2000" b="1">
                <a:latin typeface="Times" pitchFamily="2" charset="0"/>
                <a:cs typeface="Times New Roman" pitchFamily="18" charset="0"/>
              </a:rPr>
              <a:t>&lt;dependency&gt;</a:t>
            </a:r>
            <a:endParaRPr lang="zh-CN" altLang="zh-CN" sz="2000" b="1">
              <a:latin typeface="Times" pitchFamily="2" charset="0"/>
              <a:cs typeface="Times New Roman" pitchFamily="18" charset="0"/>
            </a:endParaRPr>
          </a:p>
          <a:p>
            <a:pPr>
              <a:lnSpc>
                <a:spcPct val="130000"/>
              </a:lnSpc>
            </a:pPr>
            <a:r>
              <a:rPr lang="en-US" altLang="zh-CN" sz="2000" b="1">
                <a:latin typeface="Times" pitchFamily="2" charset="0"/>
                <a:cs typeface="Times New Roman" pitchFamily="18" charset="0"/>
              </a:rPr>
              <a:t>	&lt;groupId&gt;org.springframework.boot&lt;/groupId&gt;</a:t>
            </a:r>
            <a:endParaRPr lang="zh-CN" altLang="zh-CN" sz="2000" b="1">
              <a:latin typeface="Times" pitchFamily="2" charset="0"/>
              <a:cs typeface="Times New Roman" pitchFamily="18" charset="0"/>
            </a:endParaRPr>
          </a:p>
          <a:p>
            <a:pPr>
              <a:lnSpc>
                <a:spcPct val="130000"/>
              </a:lnSpc>
            </a:pPr>
            <a:r>
              <a:rPr lang="en-US" altLang="zh-CN" sz="2000" b="1">
                <a:latin typeface="Times" pitchFamily="2" charset="0"/>
                <a:cs typeface="Times New Roman" pitchFamily="18" charset="0"/>
              </a:rPr>
              <a:t>	&lt;artifactId&gt;</a:t>
            </a:r>
            <a:r>
              <a:rPr lang="en-US" altLang="zh-CN" sz="2000" b="1">
                <a:solidFill>
                  <a:srgbClr val="FF0000"/>
                </a:solidFill>
                <a:latin typeface="Times" pitchFamily="2" charset="0"/>
                <a:cs typeface="Times New Roman" pitchFamily="18" charset="0"/>
              </a:rPr>
              <a:t>spring-boot-starter-data-redis</a:t>
            </a:r>
            <a:r>
              <a:rPr lang="en-US" altLang="zh-CN" sz="2000" b="1">
                <a:latin typeface="Times" pitchFamily="2" charset="0"/>
                <a:cs typeface="Times New Roman" pitchFamily="18" charset="0"/>
              </a:rPr>
              <a:t>&lt;/artifactId&gt;</a:t>
            </a:r>
            <a:endParaRPr lang="zh-CN" altLang="zh-CN" sz="2000" b="1">
              <a:latin typeface="Times" pitchFamily="2" charset="0"/>
              <a:cs typeface="Times New Roman" pitchFamily="18" charset="0"/>
            </a:endParaRPr>
          </a:p>
          <a:p>
            <a:pPr>
              <a:lnSpc>
                <a:spcPct val="130000"/>
              </a:lnSpc>
            </a:pPr>
            <a:r>
              <a:rPr lang="en-US" altLang="zh-CN" sz="2000" b="1">
                <a:latin typeface="Times" pitchFamily="2" charset="0"/>
                <a:cs typeface="Times New Roman" pitchFamily="18" charset="0"/>
              </a:rPr>
              <a:t>&lt;/dependency&gt;</a:t>
            </a:r>
            <a:endParaRPr lang="zh-CN" altLang="zh-CN" sz="2000" b="1">
              <a:latin typeface="Times" pitchFamily="2" charset="0"/>
              <a:cs typeface="Times New Roman" pitchFamily="18" charset="0"/>
            </a:endParaRPr>
          </a:p>
        </p:txBody>
      </p:sp>
    </p:spTree>
    <p:extLst>
      <p:ext uri="{BB962C8B-B14F-4D97-AF65-F5344CB8AC3E}">
        <p14:creationId xmlns:p14="http://schemas.microsoft.com/office/powerpoint/2010/main" val="255430953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254250" y="2547939"/>
            <a:ext cx="7442200" cy="3424237"/>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6246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2468" name="矩形 37"/>
          <p:cNvGrpSpPr>
            <a:grpSpLocks/>
          </p:cNvGrpSpPr>
          <p:nvPr/>
        </p:nvGrpSpPr>
        <p:grpSpPr bwMode="auto">
          <a:xfrm>
            <a:off x="1141413" y="1006475"/>
            <a:ext cx="9144001" cy="787400"/>
            <a:chOff x="-112" y="672"/>
            <a:chExt cx="5760" cy="496"/>
          </a:xfrm>
        </p:grpSpPr>
        <p:pic>
          <p:nvPicPr>
            <p:cNvPr id="62473"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246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2471" name="文本框 10"/>
          <p:cNvSpPr txBox="1">
            <a:spLocks noChangeArrowheads="1"/>
          </p:cNvSpPr>
          <p:nvPr/>
        </p:nvSpPr>
        <p:spPr bwMode="auto">
          <a:xfrm>
            <a:off x="2198689" y="1760539"/>
            <a:ext cx="31781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编写实体类</a:t>
            </a:r>
            <a:r>
              <a:rPr lang="en-US" altLang="zh-CN" sz="2400" b="1">
                <a:solidFill>
                  <a:srgbClr val="0070C0"/>
                </a:solidFill>
                <a:latin typeface="微软雅黑" pitchFamily="34" charset="-122"/>
                <a:ea typeface="微软雅黑" pitchFamily="34" charset="-122"/>
              </a:rPr>
              <a:t>Person</a:t>
            </a:r>
          </a:p>
        </p:txBody>
      </p:sp>
      <p:sp>
        <p:nvSpPr>
          <p:cNvPr id="62472" name="矩形 1"/>
          <p:cNvSpPr>
            <a:spLocks noChangeArrowheads="1"/>
          </p:cNvSpPr>
          <p:nvPr/>
        </p:nvSpPr>
        <p:spPr bwMode="auto">
          <a:xfrm>
            <a:off x="2468563" y="2681289"/>
            <a:ext cx="5878512"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0000"/>
                </a:solidFill>
                <a:latin typeface="Times New Roman" pitchFamily="18" charset="0"/>
                <a:ea typeface="微软雅黑" pitchFamily="34" charset="-122"/>
                <a:cs typeface="Times New Roman" pitchFamily="18" charset="0"/>
              </a:rPr>
              <a:t>@</a:t>
            </a:r>
            <a:r>
              <a:rPr lang="zh-CN" altLang="en-US" sz="2000" b="1">
                <a:solidFill>
                  <a:srgbClr val="FF0000"/>
                </a:solidFill>
                <a:latin typeface="Times" pitchFamily="2" charset="0"/>
                <a:ea typeface="微软雅黑" pitchFamily="34" charset="-122"/>
                <a:cs typeface="Times New Roman" pitchFamily="18" charset="0"/>
              </a:rPr>
              <a:t>RedisHash("persons")  </a:t>
            </a:r>
          </a:p>
          <a:p>
            <a:r>
              <a:rPr lang="zh-CN" altLang="en-US" sz="2000" b="1">
                <a:latin typeface="Times" pitchFamily="2" charset="0"/>
                <a:ea typeface="微软雅黑" pitchFamily="34" charset="-122"/>
                <a:cs typeface="Times New Roman" pitchFamily="18" charset="0"/>
              </a:rPr>
              <a:t>public class Person {</a:t>
            </a:r>
          </a:p>
          <a:p>
            <a:r>
              <a:rPr lang="zh-CN" altLang="en-US" sz="2000" b="1">
                <a:latin typeface="Times" pitchFamily="2" charset="0"/>
                <a:ea typeface="微软雅黑" pitchFamily="34" charset="-122"/>
                <a:cs typeface="Times New Roman" pitchFamily="18" charset="0"/>
              </a:rPr>
              <a:t>    @Id        </a:t>
            </a:r>
          </a:p>
          <a:p>
            <a:r>
              <a:rPr lang="zh-CN" altLang="en-US" sz="2000" b="1">
                <a:latin typeface="Times" pitchFamily="2" charset="0"/>
                <a:ea typeface="微软雅黑" pitchFamily="34" charset="-122"/>
                <a:cs typeface="Times New Roman" pitchFamily="18" charset="0"/>
              </a:rPr>
              <a:t>         private String id;</a:t>
            </a:r>
          </a:p>
          <a:p>
            <a:r>
              <a:rPr lang="zh-CN" altLang="en-US" sz="2000" b="1">
                <a:latin typeface="Times" pitchFamily="2" charset="0"/>
                <a:ea typeface="微软雅黑" pitchFamily="34" charset="-122"/>
                <a:cs typeface="Times New Roman" pitchFamily="18" charset="0"/>
              </a:rPr>
              <a:t>    @Indexed  </a:t>
            </a:r>
          </a:p>
          <a:p>
            <a:r>
              <a:rPr lang="zh-CN" altLang="en-US" sz="2000" b="1">
                <a:latin typeface="Times" pitchFamily="2" charset="0"/>
                <a:ea typeface="微软雅黑" pitchFamily="34" charset="-122"/>
                <a:cs typeface="Times New Roman" pitchFamily="18" charset="0"/>
              </a:rPr>
              <a:t>         private String firstname;</a:t>
            </a:r>
          </a:p>
          <a:p>
            <a:r>
              <a:rPr lang="zh-CN" altLang="en-US" sz="2000" b="1">
                <a:latin typeface="Times" pitchFamily="2" charset="0"/>
                <a:ea typeface="微软雅黑" pitchFamily="34" charset="-122"/>
                <a:cs typeface="Times New Roman" pitchFamily="18" charset="0"/>
              </a:rPr>
              <a:t>    @Indexed</a:t>
            </a:r>
          </a:p>
          <a:p>
            <a:r>
              <a:rPr lang="zh-CN" altLang="en-US" sz="2000" b="1">
                <a:latin typeface="Times" pitchFamily="2" charset="0"/>
                <a:ea typeface="微软雅黑" pitchFamily="34" charset="-122"/>
                <a:cs typeface="Times New Roman" pitchFamily="18" charset="0"/>
              </a:rPr>
              <a:t>         private String lastname;</a:t>
            </a:r>
          </a:p>
          <a:p>
            <a:r>
              <a:rPr lang="zh-CN" altLang="en-US" sz="2000" b="1">
                <a:latin typeface="Times" pitchFamily="2" charset="0"/>
                <a:ea typeface="微软雅黑" pitchFamily="34" charset="-122"/>
                <a:cs typeface="Times New Roman" pitchFamily="18" charset="0"/>
              </a:rPr>
              <a:t>         private Address address;</a:t>
            </a:r>
          </a:p>
          <a:p>
            <a:r>
              <a:rPr lang="zh-CN" altLang="en-US" sz="2000" b="1">
                <a:latin typeface="Times" pitchFamily="2" charset="0"/>
                <a:ea typeface="微软雅黑" pitchFamily="34" charset="-122"/>
                <a:cs typeface="Times New Roman" pitchFamily="18" charset="0"/>
              </a:rPr>
              <a:t>         private List&lt;Family&gt; familyList;}</a:t>
            </a:r>
            <a:endParaRPr lang="zh-CN" altLang="zh-CN" sz="2000" b="1">
              <a:latin typeface="Times" pitchFamily="2" charset="0"/>
              <a:ea typeface="微软雅黑" pitchFamily="34" charset="-122"/>
              <a:cs typeface="Times New Roman" pitchFamily="18" charset="0"/>
            </a:endParaRPr>
          </a:p>
        </p:txBody>
      </p:sp>
    </p:spTree>
    <p:extLst>
      <p:ext uri="{BB962C8B-B14F-4D97-AF65-F5344CB8AC3E}">
        <p14:creationId xmlns:p14="http://schemas.microsoft.com/office/powerpoint/2010/main" val="96970992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374900" y="2984501"/>
            <a:ext cx="7442200" cy="25114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63491"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3492" name="矩形 37"/>
          <p:cNvGrpSpPr>
            <a:grpSpLocks/>
          </p:cNvGrpSpPr>
          <p:nvPr/>
        </p:nvGrpSpPr>
        <p:grpSpPr bwMode="auto">
          <a:xfrm>
            <a:off x="1141413" y="1006475"/>
            <a:ext cx="9144001" cy="787400"/>
            <a:chOff x="-112" y="672"/>
            <a:chExt cx="5760" cy="496"/>
          </a:xfrm>
        </p:grpSpPr>
        <p:pic>
          <p:nvPicPr>
            <p:cNvPr id="63497"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3493"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3495" name="文本框 10"/>
          <p:cNvSpPr txBox="1">
            <a:spLocks noChangeArrowheads="1"/>
          </p:cNvSpPr>
          <p:nvPr/>
        </p:nvSpPr>
        <p:spPr bwMode="auto">
          <a:xfrm>
            <a:off x="2335213" y="2111375"/>
            <a:ext cx="33782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编写实体类</a:t>
            </a:r>
            <a:r>
              <a:rPr lang="en-US" altLang="zh-CN" sz="2400" b="1">
                <a:solidFill>
                  <a:srgbClr val="0070C0"/>
                </a:solidFill>
                <a:latin typeface="微软雅黑" pitchFamily="34" charset="-122"/>
                <a:ea typeface="微软雅黑" pitchFamily="34" charset="-122"/>
              </a:rPr>
              <a:t>Address</a:t>
            </a:r>
          </a:p>
        </p:txBody>
      </p:sp>
      <p:sp>
        <p:nvSpPr>
          <p:cNvPr id="63496" name="矩形 1"/>
          <p:cNvSpPr>
            <a:spLocks noChangeArrowheads="1"/>
          </p:cNvSpPr>
          <p:nvPr/>
        </p:nvSpPr>
        <p:spPr bwMode="auto">
          <a:xfrm>
            <a:off x="2589213" y="3117850"/>
            <a:ext cx="5878512"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000" b="1">
                <a:latin typeface="Times" pitchFamily="2" charset="0"/>
                <a:ea typeface="微软雅黑" pitchFamily="34" charset="-122"/>
                <a:cs typeface="Times New Roman" pitchFamily="18" charset="0"/>
              </a:rPr>
              <a:t>public class Address {</a:t>
            </a:r>
          </a:p>
          <a:p>
            <a:pPr>
              <a:lnSpc>
                <a:spcPct val="120000"/>
              </a:lnSpc>
            </a:pPr>
            <a:r>
              <a:rPr lang="zh-CN" altLang="en-US" sz="2000" b="1">
                <a:solidFill>
                  <a:srgbClr val="FF0000"/>
                </a:solidFill>
                <a:latin typeface="Times" pitchFamily="2" charset="0"/>
                <a:ea typeface="微软雅黑" pitchFamily="34" charset="-122"/>
                <a:cs typeface="Times New Roman" pitchFamily="18" charset="0"/>
              </a:rPr>
              <a:t>	@Indexed</a:t>
            </a:r>
          </a:p>
          <a:p>
            <a:pPr>
              <a:lnSpc>
                <a:spcPct val="120000"/>
              </a:lnSpc>
            </a:pPr>
            <a:r>
              <a:rPr lang="zh-CN" altLang="en-US" sz="2000" b="1">
                <a:latin typeface="Times" pitchFamily="2" charset="0"/>
                <a:ea typeface="微软雅黑" pitchFamily="34" charset="-122"/>
                <a:cs typeface="Times New Roman" pitchFamily="18" charset="0"/>
              </a:rPr>
              <a:t>	private String city;</a:t>
            </a:r>
          </a:p>
          <a:p>
            <a:pPr>
              <a:lnSpc>
                <a:spcPct val="120000"/>
              </a:lnSpc>
            </a:pPr>
            <a:r>
              <a:rPr lang="zh-CN" altLang="en-US" sz="2000" b="1">
                <a:solidFill>
                  <a:srgbClr val="FF0000"/>
                </a:solidFill>
                <a:latin typeface="Times" pitchFamily="2" charset="0"/>
                <a:ea typeface="微软雅黑" pitchFamily="34" charset="-122"/>
                <a:cs typeface="Times New Roman" pitchFamily="18" charset="0"/>
              </a:rPr>
              <a:t>	@Indexed</a:t>
            </a:r>
          </a:p>
          <a:p>
            <a:pPr>
              <a:lnSpc>
                <a:spcPct val="120000"/>
              </a:lnSpc>
            </a:pPr>
            <a:r>
              <a:rPr lang="zh-CN" altLang="en-US" sz="2000" b="1">
                <a:latin typeface="Times" pitchFamily="2" charset="0"/>
                <a:ea typeface="微软雅黑" pitchFamily="34" charset="-122"/>
                <a:cs typeface="Times New Roman" pitchFamily="18" charset="0"/>
              </a:rPr>
              <a:t>	private String country;</a:t>
            </a:r>
            <a:endParaRPr lang="en-US" altLang="zh-CN" sz="2000" b="1">
              <a:latin typeface="Times" pitchFamily="2" charset="0"/>
              <a:ea typeface="微软雅黑" pitchFamily="34" charset="-122"/>
              <a:cs typeface="Times New Roman" pitchFamily="18" charset="0"/>
            </a:endParaRPr>
          </a:p>
          <a:p>
            <a:pPr>
              <a:lnSpc>
                <a:spcPct val="120000"/>
              </a:lnSpc>
            </a:pPr>
            <a:r>
              <a:rPr lang="zh-CN" altLang="en-US" sz="2000" b="1">
                <a:latin typeface="Times" pitchFamily="2" charset="0"/>
                <a:ea typeface="微软雅黑" pitchFamily="34" charset="-122"/>
                <a:cs typeface="Times New Roman" pitchFamily="18" charset="0"/>
              </a:rPr>
              <a:t>}</a:t>
            </a:r>
            <a:endParaRPr lang="zh-CN" altLang="zh-CN" sz="2000" b="1">
              <a:latin typeface="Times" pitchFamily="2" charset="0"/>
              <a:ea typeface="微软雅黑" pitchFamily="34" charset="-122"/>
              <a:cs typeface="Times New Roman" pitchFamily="18" charset="0"/>
            </a:endParaRPr>
          </a:p>
        </p:txBody>
      </p:sp>
    </p:spTree>
    <p:extLst>
      <p:ext uri="{BB962C8B-B14F-4D97-AF65-F5344CB8AC3E}">
        <p14:creationId xmlns:p14="http://schemas.microsoft.com/office/powerpoint/2010/main" val="3461977411"/>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374900" y="2984501"/>
            <a:ext cx="7442200" cy="23336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64515"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4516" name="矩形 37"/>
          <p:cNvGrpSpPr>
            <a:grpSpLocks/>
          </p:cNvGrpSpPr>
          <p:nvPr/>
        </p:nvGrpSpPr>
        <p:grpSpPr bwMode="auto">
          <a:xfrm>
            <a:off x="1141413" y="1006475"/>
            <a:ext cx="9144001" cy="787400"/>
            <a:chOff x="-112" y="672"/>
            <a:chExt cx="5760" cy="496"/>
          </a:xfrm>
        </p:grpSpPr>
        <p:pic>
          <p:nvPicPr>
            <p:cNvPr id="64521"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4517"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4519" name="文本框 10"/>
          <p:cNvSpPr txBox="1">
            <a:spLocks noChangeArrowheads="1"/>
          </p:cNvSpPr>
          <p:nvPr/>
        </p:nvSpPr>
        <p:spPr bwMode="auto">
          <a:xfrm>
            <a:off x="2374900" y="2089151"/>
            <a:ext cx="3124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②</a:t>
            </a:r>
            <a:r>
              <a:rPr lang="zh-CN" altLang="en-US" sz="2400" b="1">
                <a:solidFill>
                  <a:srgbClr val="0070C0"/>
                </a:solidFill>
                <a:latin typeface="微软雅黑" pitchFamily="34" charset="-122"/>
                <a:ea typeface="微软雅黑" pitchFamily="34" charset="-122"/>
              </a:rPr>
              <a:t> 编写实体类</a:t>
            </a:r>
            <a:r>
              <a:rPr lang="en-US" altLang="zh-CN" sz="2400" b="1">
                <a:solidFill>
                  <a:srgbClr val="0070C0"/>
                </a:solidFill>
                <a:latin typeface="微软雅黑" pitchFamily="34" charset="-122"/>
                <a:ea typeface="微软雅黑" pitchFamily="34" charset="-122"/>
              </a:rPr>
              <a:t>Family</a:t>
            </a:r>
          </a:p>
        </p:txBody>
      </p:sp>
      <p:sp>
        <p:nvSpPr>
          <p:cNvPr id="64520" name="矩形 1"/>
          <p:cNvSpPr>
            <a:spLocks noChangeArrowheads="1"/>
          </p:cNvSpPr>
          <p:nvPr/>
        </p:nvSpPr>
        <p:spPr bwMode="auto">
          <a:xfrm>
            <a:off x="2589213" y="3117850"/>
            <a:ext cx="5878512"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000" b="1">
                <a:latin typeface="Times" pitchFamily="2" charset="0"/>
                <a:ea typeface="微软雅黑" pitchFamily="34" charset="-122"/>
                <a:cs typeface="Times New Roman" pitchFamily="18" charset="0"/>
              </a:rPr>
              <a:t>public class Family {</a:t>
            </a:r>
          </a:p>
          <a:p>
            <a:pPr>
              <a:lnSpc>
                <a:spcPct val="120000"/>
              </a:lnSpc>
            </a:pPr>
            <a:r>
              <a:rPr lang="zh-CN" altLang="en-US" sz="2000" b="1">
                <a:latin typeface="Times" pitchFamily="2" charset="0"/>
                <a:ea typeface="微软雅黑" pitchFamily="34" charset="-122"/>
                <a:cs typeface="Times New Roman" pitchFamily="18" charset="0"/>
              </a:rPr>
              <a:t>	</a:t>
            </a:r>
            <a:r>
              <a:rPr lang="zh-CN" altLang="en-US" sz="2000" b="1">
                <a:solidFill>
                  <a:srgbClr val="FF0000"/>
                </a:solidFill>
                <a:latin typeface="Times" pitchFamily="2" charset="0"/>
                <a:ea typeface="微软雅黑" pitchFamily="34" charset="-122"/>
                <a:cs typeface="Times New Roman" pitchFamily="18" charset="0"/>
              </a:rPr>
              <a:t>@Indexed</a:t>
            </a:r>
          </a:p>
          <a:p>
            <a:pPr>
              <a:lnSpc>
                <a:spcPct val="120000"/>
              </a:lnSpc>
            </a:pPr>
            <a:r>
              <a:rPr lang="zh-CN" altLang="en-US" sz="2000" b="1">
                <a:latin typeface="Times" pitchFamily="2" charset="0"/>
                <a:ea typeface="微软雅黑" pitchFamily="34" charset="-122"/>
                <a:cs typeface="Times New Roman" pitchFamily="18" charset="0"/>
              </a:rPr>
              <a:t>	private String type;</a:t>
            </a:r>
          </a:p>
          <a:p>
            <a:pPr>
              <a:lnSpc>
                <a:spcPct val="120000"/>
              </a:lnSpc>
            </a:pPr>
            <a:r>
              <a:rPr lang="zh-CN" altLang="en-US" sz="2000" b="1">
                <a:latin typeface="Times" pitchFamily="2" charset="0"/>
                <a:ea typeface="微软雅黑" pitchFamily="34" charset="-122"/>
                <a:cs typeface="Times New Roman" pitchFamily="18" charset="0"/>
              </a:rPr>
              <a:t>	</a:t>
            </a:r>
            <a:r>
              <a:rPr lang="zh-CN" altLang="en-US" sz="2000" b="1">
                <a:solidFill>
                  <a:srgbClr val="FF0000"/>
                </a:solidFill>
                <a:latin typeface="Times" pitchFamily="2" charset="0"/>
                <a:ea typeface="微软雅黑" pitchFamily="34" charset="-122"/>
                <a:cs typeface="Times New Roman" pitchFamily="18" charset="0"/>
              </a:rPr>
              <a:t>@Indexed</a:t>
            </a:r>
          </a:p>
          <a:p>
            <a:pPr>
              <a:lnSpc>
                <a:spcPct val="120000"/>
              </a:lnSpc>
            </a:pPr>
            <a:r>
              <a:rPr lang="zh-CN" altLang="en-US" sz="2000" b="1">
                <a:latin typeface="Times" pitchFamily="2" charset="0"/>
                <a:ea typeface="微软雅黑" pitchFamily="34" charset="-122"/>
                <a:cs typeface="Times New Roman" pitchFamily="18" charset="0"/>
              </a:rPr>
              <a:t>	private String username;}</a:t>
            </a:r>
            <a:endParaRPr lang="zh-CN" altLang="zh-CN" sz="2000" b="1">
              <a:latin typeface="Times" pitchFamily="2" charset="0"/>
              <a:ea typeface="微软雅黑" pitchFamily="34" charset="-122"/>
              <a:cs typeface="Times New Roman" pitchFamily="18" charset="0"/>
            </a:endParaRPr>
          </a:p>
        </p:txBody>
      </p:sp>
    </p:spTree>
    <p:extLst>
      <p:ext uri="{BB962C8B-B14F-4D97-AF65-F5344CB8AC3E}">
        <p14:creationId xmlns:p14="http://schemas.microsoft.com/office/powerpoint/2010/main" val="3947701370"/>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128839" y="2984500"/>
            <a:ext cx="8156575" cy="2520950"/>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65539"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5540" name="矩形 37"/>
          <p:cNvGrpSpPr>
            <a:grpSpLocks/>
          </p:cNvGrpSpPr>
          <p:nvPr/>
        </p:nvGrpSpPr>
        <p:grpSpPr bwMode="auto">
          <a:xfrm>
            <a:off x="1141413" y="1006475"/>
            <a:ext cx="9144001" cy="787400"/>
            <a:chOff x="-112" y="672"/>
            <a:chExt cx="5760" cy="496"/>
          </a:xfrm>
        </p:grpSpPr>
        <p:pic>
          <p:nvPicPr>
            <p:cNvPr id="65545"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5541"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5543" name="文本框 10"/>
          <p:cNvSpPr txBox="1">
            <a:spLocks noChangeArrowheads="1"/>
          </p:cNvSpPr>
          <p:nvPr/>
        </p:nvSpPr>
        <p:spPr bwMode="auto">
          <a:xfrm>
            <a:off x="2128838" y="1970089"/>
            <a:ext cx="62404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③</a:t>
            </a:r>
            <a:r>
              <a:rPr lang="zh-CN" altLang="en-US" sz="2400" b="1">
                <a:solidFill>
                  <a:srgbClr val="0070C0"/>
                </a:solidFill>
                <a:latin typeface="微软雅黑" pitchFamily="34" charset="-122"/>
                <a:ea typeface="微软雅黑" pitchFamily="34" charset="-122"/>
              </a:rPr>
              <a:t> 编写</a:t>
            </a:r>
            <a:r>
              <a:rPr lang="en-US" altLang="zh-CN" sz="2400" b="1">
                <a:solidFill>
                  <a:srgbClr val="0070C0"/>
                </a:solidFill>
                <a:latin typeface="微软雅黑" pitchFamily="34" charset="-122"/>
                <a:ea typeface="微软雅黑" pitchFamily="34" charset="-122"/>
              </a:rPr>
              <a:t>Repository</a:t>
            </a:r>
            <a:r>
              <a:rPr lang="zh-CN" altLang="en-US" sz="2400" b="1">
                <a:solidFill>
                  <a:srgbClr val="0070C0"/>
                </a:solidFill>
                <a:latin typeface="微软雅黑" pitchFamily="34" charset="-122"/>
                <a:ea typeface="微软雅黑" pitchFamily="34" charset="-122"/>
              </a:rPr>
              <a:t>接口</a:t>
            </a:r>
            <a:r>
              <a:rPr lang="en-US" altLang="zh-CN" sz="2400" b="1">
                <a:solidFill>
                  <a:srgbClr val="0070C0"/>
                </a:solidFill>
                <a:latin typeface="微软雅黑" pitchFamily="34" charset="-122"/>
                <a:ea typeface="微软雅黑" pitchFamily="34" charset="-122"/>
              </a:rPr>
              <a:t>PersonRepository</a:t>
            </a:r>
          </a:p>
        </p:txBody>
      </p:sp>
      <p:sp>
        <p:nvSpPr>
          <p:cNvPr id="65544" name="矩形 1"/>
          <p:cNvSpPr>
            <a:spLocks noChangeArrowheads="1"/>
          </p:cNvSpPr>
          <p:nvPr/>
        </p:nvSpPr>
        <p:spPr bwMode="auto">
          <a:xfrm>
            <a:off x="2319338" y="3041651"/>
            <a:ext cx="829310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b="1">
                <a:latin typeface="Times" pitchFamily="2" charset="0"/>
                <a:ea typeface="微软雅黑" pitchFamily="34" charset="-122"/>
                <a:cs typeface="Times New Roman" pitchFamily="18" charset="0"/>
              </a:rPr>
              <a:t>public interface </a:t>
            </a:r>
            <a:r>
              <a:rPr lang="zh-CN" altLang="en-US" b="1">
                <a:solidFill>
                  <a:srgbClr val="FF0000"/>
                </a:solidFill>
                <a:latin typeface="Times" pitchFamily="2" charset="0"/>
                <a:ea typeface="微软雅黑" pitchFamily="34" charset="-122"/>
                <a:cs typeface="Times New Roman" pitchFamily="18" charset="0"/>
              </a:rPr>
              <a:t>PersonRepository extends CrudRepository&lt;Person, String&gt; </a:t>
            </a:r>
            <a:r>
              <a:rPr lang="zh-CN" altLang="en-US" b="1">
                <a:latin typeface="Times" pitchFamily="2" charset="0"/>
                <a:ea typeface="微软雅黑" pitchFamily="34" charset="-122"/>
                <a:cs typeface="Times New Roman" pitchFamily="18" charset="0"/>
              </a:rPr>
              <a:t>{</a:t>
            </a:r>
          </a:p>
          <a:p>
            <a:pPr>
              <a:lnSpc>
                <a:spcPct val="120000"/>
              </a:lnSpc>
            </a:pPr>
            <a:r>
              <a:rPr lang="zh-CN" altLang="en-US" b="1">
                <a:latin typeface="Times" pitchFamily="2" charset="0"/>
                <a:ea typeface="微软雅黑" pitchFamily="34" charset="-122"/>
                <a:cs typeface="Times New Roman" pitchFamily="18" charset="0"/>
              </a:rPr>
              <a:t>List&lt;Person&gt; findByLastname(String lastname);</a:t>
            </a:r>
          </a:p>
          <a:p>
            <a:pPr>
              <a:lnSpc>
                <a:spcPct val="120000"/>
              </a:lnSpc>
            </a:pPr>
            <a:r>
              <a:rPr lang="zh-CN" altLang="en-US" b="1">
                <a:latin typeface="Times" pitchFamily="2" charset="0"/>
                <a:ea typeface="微软雅黑" pitchFamily="34" charset="-122"/>
                <a:cs typeface="Times New Roman" pitchFamily="18" charset="0"/>
              </a:rPr>
              <a:t>Page&lt;Person&gt; findPersonByLastname(String lastname, Pageable page);</a:t>
            </a:r>
          </a:p>
          <a:p>
            <a:pPr>
              <a:lnSpc>
                <a:spcPct val="120000"/>
              </a:lnSpc>
            </a:pPr>
            <a:r>
              <a:rPr lang="zh-CN" altLang="en-US" b="1">
                <a:latin typeface="Times" pitchFamily="2" charset="0"/>
                <a:ea typeface="微软雅黑" pitchFamily="34" charset="-122"/>
                <a:cs typeface="Times New Roman" pitchFamily="18" charset="0"/>
              </a:rPr>
              <a:t>List&lt;Person&gt; findByFirstnameAndLastname(String firstname, String lastname);</a:t>
            </a:r>
          </a:p>
          <a:p>
            <a:pPr>
              <a:lnSpc>
                <a:spcPct val="120000"/>
              </a:lnSpc>
            </a:pPr>
            <a:r>
              <a:rPr lang="zh-CN" altLang="en-US" b="1">
                <a:latin typeface="Times" pitchFamily="2" charset="0"/>
                <a:ea typeface="微软雅黑" pitchFamily="34" charset="-122"/>
                <a:cs typeface="Times New Roman" pitchFamily="18" charset="0"/>
              </a:rPr>
              <a:t>List&lt;Person&gt; findByAddress_City(String city);</a:t>
            </a:r>
          </a:p>
          <a:p>
            <a:pPr>
              <a:lnSpc>
                <a:spcPct val="120000"/>
              </a:lnSpc>
            </a:pPr>
            <a:r>
              <a:rPr lang="zh-CN" altLang="en-US" b="1">
                <a:latin typeface="Times" pitchFamily="2" charset="0"/>
                <a:ea typeface="微软雅黑" pitchFamily="34" charset="-122"/>
                <a:cs typeface="Times New Roman" pitchFamily="18" charset="0"/>
              </a:rPr>
              <a:t>List&lt;Person&gt; findByFamilyList_Username(String username);</a:t>
            </a:r>
            <a:endParaRPr lang="en-US" altLang="zh-CN" b="1">
              <a:latin typeface="Times" pitchFamily="2" charset="0"/>
              <a:ea typeface="微软雅黑" pitchFamily="34" charset="-122"/>
              <a:cs typeface="Times New Roman" pitchFamily="18" charset="0"/>
            </a:endParaRPr>
          </a:p>
          <a:p>
            <a:pPr>
              <a:lnSpc>
                <a:spcPct val="120000"/>
              </a:lnSpc>
            </a:pPr>
            <a:r>
              <a:rPr lang="zh-CN" altLang="en-US" b="1">
                <a:latin typeface="Times" pitchFamily="2" charset="0"/>
                <a:ea typeface="微软雅黑" pitchFamily="34" charset="-122"/>
                <a:cs typeface="Times New Roman" pitchFamily="18" charset="0"/>
              </a:rPr>
              <a:t>}</a:t>
            </a:r>
          </a:p>
        </p:txBody>
      </p:sp>
    </p:spTree>
    <p:extLst>
      <p:ext uri="{BB962C8B-B14F-4D97-AF65-F5344CB8AC3E}">
        <p14:creationId xmlns:p14="http://schemas.microsoft.com/office/powerpoint/2010/main" val="699233406"/>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333626" y="2984501"/>
            <a:ext cx="6964363" cy="2074863"/>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66563"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6564" name="矩形 37"/>
          <p:cNvGrpSpPr>
            <a:grpSpLocks/>
          </p:cNvGrpSpPr>
          <p:nvPr/>
        </p:nvGrpSpPr>
        <p:grpSpPr bwMode="auto">
          <a:xfrm>
            <a:off x="1141413" y="1006475"/>
            <a:ext cx="9144001" cy="787400"/>
            <a:chOff x="-112" y="672"/>
            <a:chExt cx="5760" cy="496"/>
          </a:xfrm>
        </p:grpSpPr>
        <p:pic>
          <p:nvPicPr>
            <p:cNvPr id="66569"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6565"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6567" name="文本框 10"/>
          <p:cNvSpPr txBox="1">
            <a:spLocks noChangeArrowheads="1"/>
          </p:cNvSpPr>
          <p:nvPr/>
        </p:nvSpPr>
        <p:spPr bwMode="auto">
          <a:xfrm>
            <a:off x="2128839" y="1970089"/>
            <a:ext cx="36861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④</a:t>
            </a:r>
            <a:r>
              <a:rPr lang="zh-CN" altLang="en-US" sz="2400" b="1">
                <a:solidFill>
                  <a:srgbClr val="0070C0"/>
                </a:solidFill>
                <a:latin typeface="微软雅黑" pitchFamily="34" charset="-122"/>
                <a:ea typeface="微软雅黑" pitchFamily="34" charset="-122"/>
              </a:rPr>
              <a:t> </a:t>
            </a:r>
            <a:r>
              <a:rPr lang="en-US" altLang="zh-CN" sz="2400" b="1">
                <a:solidFill>
                  <a:srgbClr val="0070C0"/>
                </a:solidFill>
                <a:latin typeface="微软雅黑" pitchFamily="34" charset="-122"/>
                <a:ea typeface="微软雅黑" pitchFamily="34" charset="-122"/>
              </a:rPr>
              <a:t>Redis</a:t>
            </a:r>
            <a:r>
              <a:rPr lang="zh-CN" altLang="en-US" sz="2400" b="1">
                <a:solidFill>
                  <a:srgbClr val="0070C0"/>
                </a:solidFill>
                <a:latin typeface="微软雅黑" pitchFamily="34" charset="-122"/>
                <a:ea typeface="微软雅黑" pitchFamily="34" charset="-122"/>
              </a:rPr>
              <a:t>数据库连接配置</a:t>
            </a:r>
            <a:endParaRPr lang="en-US" altLang="zh-CN" sz="2400" b="1">
              <a:solidFill>
                <a:srgbClr val="0070C0"/>
              </a:solidFill>
              <a:latin typeface="微软雅黑" pitchFamily="34" charset="-122"/>
              <a:ea typeface="微软雅黑" pitchFamily="34" charset="-122"/>
            </a:endParaRPr>
          </a:p>
        </p:txBody>
      </p:sp>
      <p:sp>
        <p:nvSpPr>
          <p:cNvPr id="66568" name="矩形 1"/>
          <p:cNvSpPr>
            <a:spLocks noChangeArrowheads="1"/>
          </p:cNvSpPr>
          <p:nvPr/>
        </p:nvSpPr>
        <p:spPr bwMode="auto">
          <a:xfrm>
            <a:off x="2709864" y="3100388"/>
            <a:ext cx="6772275"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400" b="1">
                <a:latin typeface="Times" pitchFamily="2" charset="0"/>
                <a:cs typeface="Times New Roman" pitchFamily="18" charset="0"/>
              </a:rPr>
              <a:t>spring.redis.host=127.0.0.1</a:t>
            </a:r>
            <a:endParaRPr lang="zh-CN" altLang="zh-CN" sz="2400" b="1">
              <a:latin typeface="Times" pitchFamily="2" charset="0"/>
              <a:cs typeface="Times New Roman" pitchFamily="18" charset="0"/>
            </a:endParaRPr>
          </a:p>
          <a:p>
            <a:pPr>
              <a:lnSpc>
                <a:spcPct val="150000"/>
              </a:lnSpc>
            </a:pPr>
            <a:r>
              <a:rPr lang="en-US" altLang="zh-CN" sz="2400" b="1">
                <a:latin typeface="Times" pitchFamily="2" charset="0"/>
                <a:cs typeface="Times New Roman" pitchFamily="18" charset="0"/>
              </a:rPr>
              <a:t>spring.redis.port=6379</a:t>
            </a:r>
            <a:endParaRPr lang="zh-CN" altLang="zh-CN" sz="2400" b="1">
              <a:latin typeface="Times" pitchFamily="2" charset="0"/>
              <a:cs typeface="Times New Roman" pitchFamily="18" charset="0"/>
            </a:endParaRPr>
          </a:p>
          <a:p>
            <a:pPr>
              <a:lnSpc>
                <a:spcPct val="150000"/>
              </a:lnSpc>
            </a:pPr>
            <a:r>
              <a:rPr lang="en-US" altLang="zh-CN" sz="2400" b="1">
                <a:latin typeface="Times" pitchFamily="2" charset="0"/>
                <a:cs typeface="Times New Roman" pitchFamily="18" charset="0"/>
              </a:rPr>
              <a:t>spring.redis.password=</a:t>
            </a:r>
            <a:endParaRPr lang="zh-CN" altLang="en-US" sz="2400" b="1">
              <a:latin typeface="Times" pitchFamily="2" charset="0"/>
              <a:ea typeface="微软雅黑" pitchFamily="34" charset="-122"/>
              <a:cs typeface="Times New Roman" pitchFamily="18" charset="0"/>
            </a:endParaRPr>
          </a:p>
        </p:txBody>
      </p:sp>
    </p:spTree>
    <p:extLst>
      <p:ext uri="{BB962C8B-B14F-4D97-AF65-F5344CB8AC3E}">
        <p14:creationId xmlns:p14="http://schemas.microsoft.com/office/powerpoint/2010/main" val="464512058"/>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308225" y="2662239"/>
            <a:ext cx="7575550" cy="3616325"/>
          </a:xfrm>
          <a:prstGeom prst="flowChartProcess">
            <a:avLst/>
          </a:prstGeom>
          <a:solidFill>
            <a:srgbClr val="F2F2F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67587"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3.4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Redis</a:t>
            </a:r>
          </a:p>
        </p:txBody>
      </p:sp>
      <p:grpSp>
        <p:nvGrpSpPr>
          <p:cNvPr id="67588" name="矩形 37"/>
          <p:cNvGrpSpPr>
            <a:grpSpLocks/>
          </p:cNvGrpSpPr>
          <p:nvPr/>
        </p:nvGrpSpPr>
        <p:grpSpPr bwMode="auto">
          <a:xfrm>
            <a:off x="1141413" y="1006475"/>
            <a:ext cx="9144001" cy="787400"/>
            <a:chOff x="-112" y="672"/>
            <a:chExt cx="5760" cy="496"/>
          </a:xfrm>
        </p:grpSpPr>
        <p:pic>
          <p:nvPicPr>
            <p:cNvPr id="67593" name="矩形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 y="672"/>
              <a:ext cx="576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4" name="Text Box 5"/>
            <p:cNvSpPr txBox="1">
              <a:spLocks noChangeArrowheads="1"/>
            </p:cNvSpPr>
            <p:nvPr/>
          </p:nvSpPr>
          <p:spPr bwMode="auto">
            <a:xfrm>
              <a:off x="-116" y="672"/>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6758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6" y="885825"/>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矩形 39"/>
          <p:cNvSpPr>
            <a:spLocks noChangeArrowheads="1"/>
          </p:cNvSpPr>
          <p:nvPr/>
        </p:nvSpPr>
        <p:spPr bwMode="auto">
          <a:xfrm>
            <a:off x="3179763" y="1182688"/>
            <a:ext cx="4284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使用</a:t>
            </a:r>
            <a:r>
              <a:rPr lang="en-US" altLang="zh-CN" sz="2400" b="1">
                <a:solidFill>
                  <a:srgbClr val="1369B2"/>
                </a:solidFill>
                <a:latin typeface="微软雅黑" pitchFamily="34" charset="-122"/>
                <a:ea typeface="微软雅黑" pitchFamily="34" charset="-122"/>
              </a:rPr>
              <a:t>Spring Boot </a:t>
            </a:r>
            <a:r>
              <a:rPr lang="zh-CN" altLang="en-US" sz="2400" b="1">
                <a:solidFill>
                  <a:srgbClr val="1369B2"/>
                </a:solidFill>
                <a:latin typeface="微软雅黑" pitchFamily="34" charset="-122"/>
                <a:ea typeface="微软雅黑" pitchFamily="34" charset="-122"/>
              </a:rPr>
              <a:t>整合 </a:t>
            </a:r>
            <a:r>
              <a:rPr lang="en-US" altLang="zh-CN" sz="2400" b="1">
                <a:solidFill>
                  <a:srgbClr val="1369B2"/>
                </a:solidFill>
                <a:latin typeface="微软雅黑" pitchFamily="34" charset="-122"/>
                <a:ea typeface="微软雅黑" pitchFamily="34" charset="-122"/>
              </a:rPr>
              <a:t>Redis</a:t>
            </a:r>
          </a:p>
        </p:txBody>
      </p:sp>
      <p:sp>
        <p:nvSpPr>
          <p:cNvPr id="67591" name="文本框 10"/>
          <p:cNvSpPr txBox="1">
            <a:spLocks noChangeArrowheads="1"/>
          </p:cNvSpPr>
          <p:nvPr/>
        </p:nvSpPr>
        <p:spPr bwMode="auto">
          <a:xfrm>
            <a:off x="2282826" y="1793875"/>
            <a:ext cx="36607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pPr>
            <a:r>
              <a:rPr lang="en-US" altLang="zh-CN" sz="2400" b="1">
                <a:solidFill>
                  <a:srgbClr val="0070C0"/>
                </a:solidFill>
                <a:latin typeface="微软雅黑" pitchFamily="34" charset="-122"/>
                <a:ea typeface="微软雅黑" pitchFamily="34" charset="-122"/>
              </a:rPr>
              <a:t>⑤</a:t>
            </a:r>
            <a:r>
              <a:rPr lang="zh-CN" altLang="en-US" sz="2400" b="1">
                <a:solidFill>
                  <a:srgbClr val="0070C0"/>
                </a:solidFill>
                <a:latin typeface="微软雅黑" pitchFamily="34" charset="-122"/>
                <a:ea typeface="微软雅黑" pitchFamily="34" charset="-122"/>
              </a:rPr>
              <a:t> 编写测试方法整合测试</a:t>
            </a:r>
            <a:endParaRPr lang="en-US" altLang="zh-CN" sz="2400" b="1">
              <a:solidFill>
                <a:srgbClr val="0070C0"/>
              </a:solidFill>
              <a:latin typeface="微软雅黑" pitchFamily="34" charset="-122"/>
              <a:ea typeface="微软雅黑" pitchFamily="34" charset="-122"/>
            </a:endParaRPr>
          </a:p>
        </p:txBody>
      </p:sp>
      <p:sp>
        <p:nvSpPr>
          <p:cNvPr id="67592" name="矩形 1"/>
          <p:cNvSpPr>
            <a:spLocks noChangeArrowheads="1"/>
          </p:cNvSpPr>
          <p:nvPr/>
        </p:nvSpPr>
        <p:spPr bwMode="auto">
          <a:xfrm>
            <a:off x="2627313" y="2743201"/>
            <a:ext cx="7256462"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500"/>
              </a:lnSpc>
            </a:pPr>
            <a:r>
              <a:rPr lang="zh-CN" altLang="en-US" sz="2000" b="1">
                <a:solidFill>
                  <a:srgbClr val="FF0000"/>
                </a:solidFill>
                <a:latin typeface="Times" pitchFamily="2" charset="0"/>
                <a:ea typeface="微软雅黑" pitchFamily="34" charset="-122"/>
                <a:cs typeface="Times New Roman" pitchFamily="18" charset="0"/>
              </a:rPr>
              <a:t>@RunWith(SpringRunner.class)</a:t>
            </a:r>
          </a:p>
          <a:p>
            <a:pPr>
              <a:lnSpc>
                <a:spcPts val="2500"/>
              </a:lnSpc>
            </a:pPr>
            <a:r>
              <a:rPr lang="zh-CN" altLang="en-US" sz="2000" b="1">
                <a:solidFill>
                  <a:srgbClr val="FF0000"/>
                </a:solidFill>
                <a:latin typeface="Times" pitchFamily="2" charset="0"/>
                <a:ea typeface="微软雅黑" pitchFamily="34" charset="-122"/>
                <a:cs typeface="Times New Roman" pitchFamily="18" charset="0"/>
              </a:rPr>
              <a:t>@SpringBootTest</a:t>
            </a:r>
          </a:p>
          <a:p>
            <a:pPr>
              <a:lnSpc>
                <a:spcPts val="2500"/>
              </a:lnSpc>
            </a:pPr>
            <a:r>
              <a:rPr lang="zh-CN" altLang="en-US" sz="2000" b="1">
                <a:latin typeface="Times" pitchFamily="2" charset="0"/>
                <a:ea typeface="微软雅黑" pitchFamily="34" charset="-122"/>
                <a:cs typeface="Times New Roman" pitchFamily="18" charset="0"/>
              </a:rPr>
              <a:t>public class RedisTests {</a:t>
            </a:r>
          </a:p>
          <a:p>
            <a:pPr>
              <a:lnSpc>
                <a:spcPts val="2500"/>
              </a:lnSpc>
            </a:pPr>
            <a:r>
              <a:rPr lang="zh-CN" altLang="en-US" sz="2000" b="1">
                <a:solidFill>
                  <a:srgbClr val="FF0000"/>
                </a:solidFill>
                <a:latin typeface="Times" pitchFamily="2" charset="0"/>
                <a:ea typeface="微软雅黑" pitchFamily="34" charset="-122"/>
                <a:cs typeface="Times New Roman" pitchFamily="18" charset="0"/>
              </a:rPr>
              <a:t>    @Autowired</a:t>
            </a:r>
          </a:p>
          <a:p>
            <a:pPr>
              <a:lnSpc>
                <a:spcPts val="2500"/>
              </a:lnSpc>
            </a:pPr>
            <a:r>
              <a:rPr lang="zh-CN" altLang="en-US" sz="2000" b="1">
                <a:latin typeface="Times" pitchFamily="2" charset="0"/>
                <a:ea typeface="微软雅黑" pitchFamily="34" charset="-122"/>
                <a:cs typeface="Times New Roman" pitchFamily="18" charset="0"/>
              </a:rPr>
              <a:t>    private </a:t>
            </a:r>
            <a:r>
              <a:rPr lang="zh-CN" altLang="en-US" sz="2000" b="1">
                <a:solidFill>
                  <a:srgbClr val="FF0000"/>
                </a:solidFill>
                <a:latin typeface="Times" pitchFamily="2" charset="0"/>
                <a:ea typeface="微软雅黑" pitchFamily="34" charset="-122"/>
                <a:cs typeface="Times New Roman" pitchFamily="18" charset="0"/>
              </a:rPr>
              <a:t>PersonRepository</a:t>
            </a:r>
            <a:r>
              <a:rPr lang="zh-CN" altLang="en-US" sz="2000" b="1">
                <a:latin typeface="Times" pitchFamily="2" charset="0"/>
                <a:ea typeface="微软雅黑" pitchFamily="34" charset="-122"/>
                <a:cs typeface="Times New Roman" pitchFamily="18" charset="0"/>
              </a:rPr>
              <a:t> repository;</a:t>
            </a:r>
          </a:p>
          <a:p>
            <a:pPr>
              <a:lnSpc>
                <a:spcPts val="2500"/>
              </a:lnSpc>
            </a:pPr>
            <a:r>
              <a:rPr lang="zh-CN" altLang="en-US" sz="2000" b="1">
                <a:solidFill>
                  <a:srgbClr val="FF0000"/>
                </a:solidFill>
                <a:latin typeface="Times" pitchFamily="2" charset="0"/>
                <a:ea typeface="微软雅黑" pitchFamily="34" charset="-122"/>
                <a:cs typeface="Times New Roman" pitchFamily="18" charset="0"/>
              </a:rPr>
              <a:t>    @Test</a:t>
            </a:r>
          </a:p>
          <a:p>
            <a:pPr>
              <a:lnSpc>
                <a:spcPts val="2500"/>
              </a:lnSpc>
            </a:pPr>
            <a:r>
              <a:rPr lang="zh-CN" altLang="en-US" sz="2000" b="1">
                <a:latin typeface="Times" pitchFamily="2" charset="0"/>
                <a:ea typeface="微软雅黑" pitchFamily="34" charset="-122"/>
                <a:cs typeface="Times New Roman" pitchFamily="18" charset="0"/>
              </a:rPr>
              <a:t>    public void selectPerson() {</a:t>
            </a:r>
          </a:p>
          <a:p>
            <a:pPr>
              <a:lnSpc>
                <a:spcPts val="2500"/>
              </a:lnSpc>
            </a:pPr>
            <a:r>
              <a:rPr lang="zh-CN" altLang="en-US" sz="2000" b="1">
                <a:latin typeface="Times" pitchFamily="2" charset="0"/>
                <a:ea typeface="微软雅黑" pitchFamily="34" charset="-122"/>
                <a:cs typeface="Times New Roman" pitchFamily="18" charset="0"/>
              </a:rPr>
              <a:t>      List&lt;Person&gt; list = </a:t>
            </a:r>
            <a:r>
              <a:rPr lang="zh-CN" altLang="en-US" sz="2000" b="1">
                <a:solidFill>
                  <a:srgbClr val="FF0000"/>
                </a:solidFill>
                <a:latin typeface="Times" pitchFamily="2" charset="0"/>
                <a:ea typeface="微软雅黑" pitchFamily="34" charset="-122"/>
                <a:cs typeface="Times New Roman" pitchFamily="18" charset="0"/>
              </a:rPr>
              <a:t>repository</a:t>
            </a:r>
            <a:r>
              <a:rPr lang="zh-CN" altLang="en-US" sz="2000" b="1">
                <a:latin typeface="Times" pitchFamily="2" charset="0"/>
                <a:ea typeface="微软雅黑" pitchFamily="34" charset="-122"/>
                <a:cs typeface="Times New Roman" pitchFamily="18" charset="0"/>
              </a:rPr>
              <a:t>.findByAddress_City("北京");</a:t>
            </a:r>
          </a:p>
          <a:p>
            <a:pPr>
              <a:lnSpc>
                <a:spcPts val="2500"/>
              </a:lnSpc>
            </a:pPr>
            <a:r>
              <a:rPr lang="zh-CN" altLang="en-US" sz="2000" b="1">
                <a:latin typeface="Times" pitchFamily="2" charset="0"/>
                <a:ea typeface="微软雅黑" pitchFamily="34" charset="-122"/>
                <a:cs typeface="Times New Roman" pitchFamily="18" charset="0"/>
              </a:rPr>
              <a:t>      System.out.println(list);}</a:t>
            </a:r>
            <a:endParaRPr lang="en-US" altLang="zh-CN" sz="2000" b="1">
              <a:latin typeface="Times" pitchFamily="2" charset="0"/>
              <a:ea typeface="微软雅黑" pitchFamily="34" charset="-122"/>
              <a:cs typeface="Times New Roman" pitchFamily="18" charset="0"/>
            </a:endParaRPr>
          </a:p>
          <a:p>
            <a:pPr>
              <a:lnSpc>
                <a:spcPts val="2500"/>
              </a:lnSpc>
            </a:pPr>
            <a:r>
              <a:rPr lang="en-US" altLang="zh-CN" sz="2000" b="1">
                <a:latin typeface="Times" pitchFamily="2" charset="0"/>
                <a:ea typeface="微软雅黑" pitchFamily="34" charset="-122"/>
                <a:cs typeface="Times New Roman" pitchFamily="18" charset="0"/>
              </a:rPr>
              <a:t>     …</a:t>
            </a:r>
          </a:p>
          <a:p>
            <a:pPr>
              <a:lnSpc>
                <a:spcPts val="2500"/>
              </a:lnSpc>
            </a:pPr>
            <a:r>
              <a:rPr lang="en-US" altLang="zh-CN" sz="2000" b="1">
                <a:latin typeface="Times" pitchFamily="2" charset="0"/>
                <a:ea typeface="微软雅黑" pitchFamily="34" charset="-122"/>
                <a:cs typeface="Times New Roman" pitchFamily="18" charset="0"/>
              </a:rPr>
              <a:t>}</a:t>
            </a:r>
            <a:endParaRPr lang="zh-CN" altLang="en-US" sz="2000" b="1">
              <a:latin typeface="Times" pitchFamily="2" charset="0"/>
              <a:ea typeface="微软雅黑" pitchFamily="34" charset="-122"/>
              <a:cs typeface="Times New Roman" pitchFamily="18" charset="0"/>
            </a:endParaRPr>
          </a:p>
        </p:txBody>
      </p:sp>
    </p:spTree>
    <p:extLst>
      <p:ext uri="{BB962C8B-B14F-4D97-AF65-F5344CB8AC3E}">
        <p14:creationId xmlns:p14="http://schemas.microsoft.com/office/powerpoint/2010/main" val="212735578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F3E19-82DB-479B-9980-A65C71B9957A}"/>
              </a:ext>
            </a:extLst>
          </p:cNvPr>
          <p:cNvSpPr>
            <a:spLocks noGrp="1"/>
          </p:cNvSpPr>
          <p:nvPr>
            <p:ph type="title"/>
          </p:nvPr>
        </p:nvSpPr>
        <p:spPr/>
        <p:txBody>
          <a:bodyPr/>
          <a:lstStyle/>
          <a:p>
            <a:r>
              <a:rPr lang="zh-CN" altLang="en-US" dirty="0"/>
              <a:t>本讲结束</a:t>
            </a:r>
          </a:p>
        </p:txBody>
      </p:sp>
      <p:pic>
        <p:nvPicPr>
          <p:cNvPr id="4" name="内容占位符 3">
            <a:extLst>
              <a:ext uri="{FF2B5EF4-FFF2-40B4-BE49-F238E27FC236}">
                <a16:creationId xmlns:a16="http://schemas.microsoft.com/office/drawing/2014/main" id="{F9F10095-DD42-4427-AE68-82B5903C1C55}"/>
              </a:ext>
            </a:extLst>
          </p:cNvPr>
          <p:cNvPicPr>
            <a:picLocks noGrp="1" noChangeAspect="1"/>
          </p:cNvPicPr>
          <p:nvPr>
            <p:ph sz="quarter" idx="10"/>
          </p:nvPr>
        </p:nvPicPr>
        <p:blipFill>
          <a:blip r:embed="rId2"/>
          <a:stretch>
            <a:fillRect/>
          </a:stretch>
        </p:blipFill>
        <p:spPr>
          <a:xfrm>
            <a:off x="3871263" y="1727417"/>
            <a:ext cx="4076700" cy="4305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82117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style.rotation</p:attrName>
                                        </p:attrNameLst>
                                      </p:cBhvr>
                                      <p:tavLst>
                                        <p:tav tm="0">
                                          <p:val>
                                            <p:fltVal val="90"/>
                                          </p:val>
                                        </p:tav>
                                        <p:tav tm="100000">
                                          <p:val>
                                            <p:fltVal val="0"/>
                                          </p:val>
                                        </p:tav>
                                      </p:tavLst>
                                    </p:anim>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ChangeArrowheads="1"/>
          </p:cNvSpPr>
          <p:nvPr/>
        </p:nvSpPr>
        <p:spPr bwMode="auto">
          <a:xfrm>
            <a:off x="2233614" y="204789"/>
            <a:ext cx="772318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3.1 SpringBoot</a:t>
            </a:r>
            <a:r>
              <a:rPr lang="zh-CN" altLang="en-US" sz="2400" b="1">
                <a:solidFill>
                  <a:srgbClr val="1369B2"/>
                </a:solidFill>
                <a:latin typeface="微软雅黑" pitchFamily="34" charset="-122"/>
                <a:ea typeface="微软雅黑" pitchFamily="34" charset="-122"/>
                <a:sym typeface="宋体" pitchFamily="2" charset="-122"/>
              </a:rPr>
              <a:t>数据访问</a:t>
            </a:r>
          </a:p>
        </p:txBody>
      </p:sp>
      <p:grpSp>
        <p:nvGrpSpPr>
          <p:cNvPr id="16387" name="矩形 6"/>
          <p:cNvGrpSpPr>
            <a:grpSpLocks/>
          </p:cNvGrpSpPr>
          <p:nvPr/>
        </p:nvGrpSpPr>
        <p:grpSpPr bwMode="auto">
          <a:xfrm>
            <a:off x="1524000" y="952501"/>
            <a:ext cx="10871200" cy="963613"/>
            <a:chOff x="0" y="600"/>
            <a:chExt cx="6848" cy="607"/>
          </a:xfrm>
        </p:grpSpPr>
        <p:pic>
          <p:nvPicPr>
            <p:cNvPr id="16392" name="矩形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5"/>
            <p:cNvSpPr txBox="1">
              <a:spLocks noChangeArrowheads="1"/>
            </p:cNvSpPr>
            <p:nvPr/>
          </p:nvSpPr>
          <p:spPr bwMode="auto">
            <a:xfrm>
              <a:off x="1088" y="70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b="1">
                  <a:solidFill>
                    <a:srgbClr val="0070C0"/>
                  </a:solidFill>
                  <a:latin typeface="微软雅黑" pitchFamily="34" charset="-122"/>
                  <a:ea typeface="微软雅黑" pitchFamily="34" charset="-122"/>
                </a:rPr>
                <a:t>Spring Boot</a:t>
              </a:r>
              <a:r>
                <a:rPr lang="zh-CN" altLang="en-US" sz="2400" b="1">
                  <a:solidFill>
                    <a:srgbClr val="0070C0"/>
                  </a:solidFill>
                  <a:latin typeface="微软雅黑" pitchFamily="34" charset="-122"/>
                  <a:ea typeface="微软雅黑" pitchFamily="34" charset="-122"/>
                </a:rPr>
                <a:t> 数据访问概述</a:t>
              </a:r>
            </a:p>
          </p:txBody>
        </p:sp>
      </p:grpSp>
      <p:pic>
        <p:nvPicPr>
          <p:cNvPr id="16388"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6" y="969963"/>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文本框 1"/>
          <p:cNvSpPr txBox="1">
            <a:spLocks noChangeArrowheads="1"/>
          </p:cNvSpPr>
          <p:nvPr/>
        </p:nvSpPr>
        <p:spPr bwMode="auto">
          <a:xfrm>
            <a:off x="2076450" y="3111500"/>
            <a:ext cx="80391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318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en-US" altLang="zh-CN" sz="2000">
                <a:latin typeface="微软雅黑" pitchFamily="34" charset="-122"/>
                <a:ea typeface="微软雅黑" pitchFamily="34" charset="-122"/>
              </a:rPr>
              <a:t>Spring Boot</a:t>
            </a:r>
            <a:r>
              <a:rPr lang="zh-CN" altLang="zh-CN" sz="2000">
                <a:latin typeface="微软雅黑" pitchFamily="34" charset="-122"/>
                <a:ea typeface="微软雅黑" pitchFamily="34" charset="-122"/>
              </a:rPr>
              <a:t>默认采用整合</a:t>
            </a:r>
            <a:r>
              <a:rPr lang="en-US" altLang="zh-CN" sz="2000">
                <a:solidFill>
                  <a:srgbClr val="0070C0"/>
                </a:solidFill>
                <a:latin typeface="微软雅黑" pitchFamily="34" charset="-122"/>
                <a:ea typeface="微软雅黑" pitchFamily="34" charset="-122"/>
              </a:rPr>
              <a:t>SpringData</a:t>
            </a:r>
            <a:r>
              <a:rPr lang="zh-CN" altLang="zh-CN" sz="2000">
                <a:latin typeface="微软雅黑" pitchFamily="34" charset="-122"/>
                <a:ea typeface="微软雅黑" pitchFamily="34" charset="-122"/>
              </a:rPr>
              <a:t>的方式统一处理数据访问层，通过添加大量自动配置，引入各种数据访问模板</a:t>
            </a:r>
            <a:r>
              <a:rPr lang="en-US" altLang="zh-CN" sz="2000">
                <a:solidFill>
                  <a:srgbClr val="0070C0"/>
                </a:solidFill>
                <a:latin typeface="微软雅黑" pitchFamily="34" charset="-122"/>
                <a:ea typeface="微软雅黑" pitchFamily="34" charset="-122"/>
              </a:rPr>
              <a:t>xxxTemplate</a:t>
            </a:r>
            <a:r>
              <a:rPr lang="zh-CN" altLang="zh-CN" sz="2000">
                <a:latin typeface="微软雅黑" pitchFamily="34" charset="-122"/>
                <a:ea typeface="微软雅黑" pitchFamily="34" charset="-122"/>
              </a:rPr>
              <a:t>以及统一的</a:t>
            </a:r>
            <a:r>
              <a:rPr lang="en-US" altLang="zh-CN" sz="2000">
                <a:solidFill>
                  <a:srgbClr val="0070C0"/>
                </a:solidFill>
                <a:latin typeface="微软雅黑" pitchFamily="34" charset="-122"/>
                <a:ea typeface="微软雅黑" pitchFamily="34" charset="-122"/>
              </a:rPr>
              <a:t>Repository</a:t>
            </a:r>
            <a:r>
              <a:rPr lang="zh-CN" altLang="zh-CN" sz="2000">
                <a:latin typeface="微软雅黑" pitchFamily="34" charset="-122"/>
                <a:ea typeface="微软雅黑" pitchFamily="34" charset="-122"/>
              </a:rPr>
              <a:t>接口，从而达到简化数据访问层的操作。</a:t>
            </a:r>
            <a:endParaRPr lang="en-US" altLang="zh-CN" sz="2000">
              <a:latin typeface="微软雅黑" pitchFamily="34" charset="-122"/>
              <a:ea typeface="微软雅黑" pitchFamily="34" charset="-122"/>
            </a:endParaRPr>
          </a:p>
        </p:txBody>
      </p:sp>
      <p:sp>
        <p:nvSpPr>
          <p:cNvPr id="11" name="矩形 10"/>
          <p:cNvSpPr/>
          <p:nvPr/>
        </p:nvSpPr>
        <p:spPr>
          <a:xfrm>
            <a:off x="3005139" y="2289176"/>
            <a:ext cx="801687" cy="581025"/>
          </a:xfrm>
          <a:prstGeom prst="rect">
            <a:avLst/>
          </a:prstGeom>
        </p:spPr>
        <p:txBody>
          <a:bodyPr wrap="none">
            <a:spAutoFit/>
          </a:bodyPr>
          <a:lstStyle/>
          <a:p>
            <a:pPr>
              <a:lnSpc>
                <a:spcPct val="150000"/>
              </a:lnSpc>
              <a:defRPr/>
            </a:pPr>
            <a:r>
              <a:rPr lang="zh-CN" altLang="en-US"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rPr>
              <a:t>概述</a:t>
            </a:r>
            <a:endParaRPr lang="en-US" altLang="zh-CN" sz="2400" b="1" kern="100" dirty="0">
              <a:solidFill>
                <a:srgbClr val="0070C0"/>
              </a:solidFill>
              <a:latin typeface="Microsoft YaHei" panose="020B0503020204020204" pitchFamily="34" charset="-122"/>
              <a:ea typeface="Microsoft YaHei" panose="020B0503020204020204" pitchFamily="34" charset="-122"/>
              <a:cs typeface="宋体" panose="02010600030101010101" pitchFamily="2" charset="-122"/>
            </a:endParaRPr>
          </a:p>
        </p:txBody>
      </p:sp>
      <p:grpSp>
        <p:nvGrpSpPr>
          <p:cNvPr id="12" name="组合 11"/>
          <p:cNvGrpSpPr/>
          <p:nvPr/>
        </p:nvGrpSpPr>
        <p:grpSpPr>
          <a:xfrm>
            <a:off x="2420214" y="2422860"/>
            <a:ext cx="306839" cy="447282"/>
            <a:chOff x="2528974" y="2863357"/>
            <a:chExt cx="246811" cy="359779"/>
          </a:xfrm>
          <a:solidFill>
            <a:srgbClr val="0070C0"/>
          </a:solidFill>
        </p:grpSpPr>
        <p:sp>
          <p:nvSpPr>
            <p:cNvPr id="1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Tree>
    <p:extLst>
      <p:ext uri="{BB962C8B-B14F-4D97-AF65-F5344CB8AC3E}">
        <p14:creationId xmlns:p14="http://schemas.microsoft.com/office/powerpoint/2010/main" val="362083757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ChangeArrowheads="1"/>
          </p:cNvSpPr>
          <p:nvPr/>
        </p:nvSpPr>
        <p:spPr bwMode="auto">
          <a:xfrm>
            <a:off x="2181225" y="187326"/>
            <a:ext cx="772318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3.1 SpringBoot</a:t>
            </a:r>
            <a:r>
              <a:rPr lang="zh-CN" altLang="en-US" sz="2400" b="1">
                <a:solidFill>
                  <a:srgbClr val="1369B2"/>
                </a:solidFill>
                <a:latin typeface="微软雅黑" pitchFamily="34" charset="-122"/>
                <a:ea typeface="微软雅黑" pitchFamily="34" charset="-122"/>
                <a:sym typeface="宋体" pitchFamily="2" charset="-122"/>
              </a:rPr>
              <a:t>数据访问</a:t>
            </a:r>
          </a:p>
        </p:txBody>
      </p:sp>
      <p:grpSp>
        <p:nvGrpSpPr>
          <p:cNvPr id="17411" name="矩形 6"/>
          <p:cNvGrpSpPr>
            <a:grpSpLocks/>
          </p:cNvGrpSpPr>
          <p:nvPr/>
        </p:nvGrpSpPr>
        <p:grpSpPr bwMode="auto">
          <a:xfrm>
            <a:off x="1524000" y="952501"/>
            <a:ext cx="10871200" cy="963613"/>
            <a:chOff x="0" y="600"/>
            <a:chExt cx="6848" cy="607"/>
          </a:xfrm>
        </p:grpSpPr>
        <p:pic>
          <p:nvPicPr>
            <p:cNvPr id="17435" name="矩形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6" name="Text Box 5"/>
            <p:cNvSpPr txBox="1">
              <a:spLocks noChangeArrowheads="1"/>
            </p:cNvSpPr>
            <p:nvPr/>
          </p:nvSpPr>
          <p:spPr bwMode="auto">
            <a:xfrm>
              <a:off x="1088" y="70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en-US" altLang="zh-CN" sz="2400" b="1">
                  <a:solidFill>
                    <a:srgbClr val="0070C0"/>
                  </a:solidFill>
                  <a:latin typeface="微软雅黑" pitchFamily="34" charset="-122"/>
                  <a:ea typeface="微软雅黑" pitchFamily="34" charset="-122"/>
                </a:rPr>
                <a:t>Spring Boot</a:t>
              </a:r>
              <a:r>
                <a:rPr lang="zh-CN" altLang="en-US" sz="2400" b="1">
                  <a:solidFill>
                    <a:srgbClr val="0070C0"/>
                  </a:solidFill>
                  <a:latin typeface="微软雅黑" pitchFamily="34" charset="-122"/>
                  <a:ea typeface="微软雅黑" pitchFamily="34" charset="-122"/>
                </a:rPr>
                <a:t> 数据访问概述</a:t>
              </a:r>
            </a:p>
          </p:txBody>
        </p:sp>
      </p:grpSp>
      <p:pic>
        <p:nvPicPr>
          <p:cNvPr id="1741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6" y="969963"/>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2589214" y="2787651"/>
          <a:ext cx="6854825" cy="3481389"/>
        </p:xfrm>
        <a:graphic>
          <a:graphicData uri="http://schemas.openxmlformats.org/drawingml/2006/table">
            <a:tbl>
              <a:tblPr/>
              <a:tblGrid>
                <a:gridCol w="3998912">
                  <a:extLst>
                    <a:ext uri="{9D8B030D-6E8A-4147-A177-3AD203B41FA5}">
                      <a16:colId xmlns:a16="http://schemas.microsoft.com/office/drawing/2014/main" val="20000"/>
                    </a:ext>
                  </a:extLst>
                </a:gridCol>
                <a:gridCol w="2855913">
                  <a:extLst>
                    <a:ext uri="{9D8B030D-6E8A-4147-A177-3AD203B41FA5}">
                      <a16:colId xmlns:a16="http://schemas.microsoft.com/office/drawing/2014/main" val="20001"/>
                    </a:ext>
                  </a:extLst>
                </a:gridCol>
              </a:tblGrid>
              <a:tr h="4968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名称</a:t>
                      </a:r>
                      <a:endParaRPr kumimoji="0" lang="zh-CN" altLang="en-US"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a:txBody>
                  <a:tcPr marL="91412" marR="91412" marT="45682" marB="4568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对应数据库</a:t>
                      </a:r>
                    </a:p>
                  </a:txBody>
                  <a:tcPr marL="91412" marR="91412" marT="45682" marB="45682"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744538">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spring-boot-starter-data-jpa</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E8F4"/>
                    </a:solidFill>
                  </a:tcPr>
                </a:tc>
                <a:tc>
                  <a:txBody>
                    <a:bodyPr/>
                    <a:lstStyle>
                      <a:lvl1pPr marL="285750" indent="-28575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Spring Data JPA</a:t>
                      </a: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Hibernate</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E8F4"/>
                    </a:solidFill>
                  </a:tcPr>
                </a:tc>
                <a:extLst>
                  <a:ext uri="{0D108BD9-81ED-4DB2-BD59-A6C34878D82A}">
                    <a16:rowId xmlns:a16="http://schemas.microsoft.com/office/drawing/2014/main" val="10001"/>
                  </a:ext>
                </a:extLst>
              </a:tr>
              <a:tr h="819150">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spring-boot-starter-data-mongodb</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marL="285750" indent="-28575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MongoDB</a:t>
                      </a: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Spring Data MongoDB</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893763">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spring-boot-starter-data-neo4j</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E8F4"/>
                    </a:solidFill>
                  </a:tcPr>
                </a:tc>
                <a:tc>
                  <a:txBody>
                    <a:bodyPr/>
                    <a:lstStyle>
                      <a:lvl1pPr marL="285750" indent="-28575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Neo4j</a:t>
                      </a:r>
                      <a:r>
                        <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图数据库</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Spring Data Neo4j</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E8F4"/>
                    </a:solidFill>
                  </a:tcPr>
                </a:tc>
                <a:extLst>
                  <a:ext uri="{0D108BD9-81ED-4DB2-BD59-A6C34878D82A}">
                    <a16:rowId xmlns:a16="http://schemas.microsoft.com/office/drawing/2014/main" val="10003"/>
                  </a:ext>
                </a:extLst>
              </a:tr>
              <a:tr h="5270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spring-boot-starter-data-redis</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marL="285750" indent="-28575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Redis</a:t>
                      </a:r>
                      <a:endParaRPr kumimoji="0" lang="zh-CN"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59" marR="68559"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bl>
          </a:graphicData>
        </a:graphic>
      </p:graphicFrame>
      <p:sp>
        <p:nvSpPr>
          <p:cNvPr id="17433" name="矩形 10"/>
          <p:cNvSpPr>
            <a:spLocks noChangeArrowheads="1"/>
          </p:cNvSpPr>
          <p:nvPr/>
        </p:nvSpPr>
        <p:spPr bwMode="auto">
          <a:xfrm>
            <a:off x="3024188" y="2052639"/>
            <a:ext cx="6037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en-US" altLang="zh-CN" sz="2400" b="1">
                <a:solidFill>
                  <a:srgbClr val="0070C0"/>
                </a:solidFill>
                <a:latin typeface="微软雅黑" pitchFamily="34" charset="-122"/>
                <a:ea typeface="微软雅黑" pitchFamily="34" charset="-122"/>
                <a:cs typeface="宋体" pitchFamily="2" charset="-122"/>
              </a:rPr>
              <a:t>Spring</a:t>
            </a:r>
            <a:r>
              <a:rPr lang="zh-CN" altLang="en-US" sz="2400" b="1">
                <a:solidFill>
                  <a:srgbClr val="0070C0"/>
                </a:solidFill>
                <a:latin typeface="微软雅黑" pitchFamily="34" charset="-122"/>
                <a:ea typeface="微软雅黑" pitchFamily="34" charset="-122"/>
                <a:cs typeface="宋体" pitchFamily="2" charset="-122"/>
              </a:rPr>
              <a:t> </a:t>
            </a:r>
            <a:r>
              <a:rPr lang="en-US" altLang="zh-CN" sz="2400" b="1">
                <a:solidFill>
                  <a:srgbClr val="0070C0"/>
                </a:solidFill>
                <a:latin typeface="微软雅黑" pitchFamily="34" charset="-122"/>
                <a:ea typeface="微软雅黑" pitchFamily="34" charset="-122"/>
                <a:cs typeface="宋体" pitchFamily="2" charset="-122"/>
              </a:rPr>
              <a:t>Boot</a:t>
            </a:r>
            <a:r>
              <a:rPr lang="zh-CN" altLang="en-US" sz="2400" b="1">
                <a:solidFill>
                  <a:srgbClr val="0070C0"/>
                </a:solidFill>
                <a:latin typeface="微软雅黑" pitchFamily="34" charset="-122"/>
                <a:ea typeface="微软雅黑" pitchFamily="34" charset="-122"/>
                <a:cs typeface="宋体" pitchFamily="2" charset="-122"/>
              </a:rPr>
              <a:t>提供的常见数据库依赖启动器</a:t>
            </a:r>
            <a:endParaRPr lang="en-US" altLang="zh-CN" sz="2400" b="1">
              <a:solidFill>
                <a:srgbClr val="0070C0"/>
              </a:solidFill>
              <a:latin typeface="微软雅黑" pitchFamily="34" charset="-122"/>
              <a:ea typeface="微软雅黑" pitchFamily="34" charset="-122"/>
              <a:cs typeface="宋体" pitchFamily="2" charset="-122"/>
            </a:endParaRPr>
          </a:p>
        </p:txBody>
      </p:sp>
      <p:grpSp>
        <p:nvGrpSpPr>
          <p:cNvPr id="12" name="组合 11"/>
          <p:cNvGrpSpPr/>
          <p:nvPr/>
        </p:nvGrpSpPr>
        <p:grpSpPr>
          <a:xfrm>
            <a:off x="2492065" y="2135514"/>
            <a:ext cx="306839" cy="447282"/>
            <a:chOff x="2528974" y="2863357"/>
            <a:chExt cx="246811" cy="359779"/>
          </a:xfrm>
          <a:solidFill>
            <a:srgbClr val="0070C0"/>
          </a:solidFill>
        </p:grpSpPr>
        <p:sp>
          <p:nvSpPr>
            <p:cNvPr id="1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
          <p:nvSpPr>
            <p:cNvPr id="1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grpSp>
    </p:spTree>
    <p:extLst>
      <p:ext uri="{BB962C8B-B14F-4D97-AF65-F5344CB8AC3E}">
        <p14:creationId xmlns:p14="http://schemas.microsoft.com/office/powerpoint/2010/main" val="291140868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ChangeArrowheads="1"/>
          </p:cNvSpPr>
          <p:nvPr/>
        </p:nvSpPr>
        <p:spPr bwMode="auto">
          <a:xfrm>
            <a:off x="1828801" y="21907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1843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7"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438" name="矩形 11"/>
          <p:cNvGrpSpPr>
            <a:grpSpLocks/>
          </p:cNvGrpSpPr>
          <p:nvPr/>
        </p:nvGrpSpPr>
        <p:grpSpPr bwMode="auto">
          <a:xfrm>
            <a:off x="1609725" y="952500"/>
            <a:ext cx="9144000" cy="812800"/>
            <a:chOff x="-96" y="656"/>
            <a:chExt cx="5760" cy="512"/>
          </a:xfrm>
        </p:grpSpPr>
        <p:pic>
          <p:nvPicPr>
            <p:cNvPr id="18444"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18439"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18441" name="文本框 1"/>
          <p:cNvSpPr txBox="1">
            <a:spLocks noChangeArrowheads="1"/>
          </p:cNvSpPr>
          <p:nvPr/>
        </p:nvSpPr>
        <p:spPr bwMode="auto">
          <a:xfrm>
            <a:off x="2487614" y="2811464"/>
            <a:ext cx="760412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Font typeface="Arial" pitchFamily="34" charset="0"/>
              <a:buAutoNum type="arabicPeriod"/>
            </a:pPr>
            <a:r>
              <a:rPr lang="zh-CN" altLang="en-US" sz="2000" b="1">
                <a:latin typeface="微软雅黑" pitchFamily="34" charset="-122"/>
                <a:ea typeface="微软雅黑" pitchFamily="34" charset="-122"/>
              </a:rPr>
              <a:t>数据准备</a:t>
            </a:r>
            <a:r>
              <a:rPr lang="zh-CN" altLang="en-US" sz="2000">
                <a:latin typeface="微软雅黑" pitchFamily="34" charset="-122"/>
                <a:ea typeface="微软雅黑" pitchFamily="34" charset="-122"/>
              </a:rPr>
              <a:t>：创建数据库、数据表并插入一定的数据</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en-US" sz="2000" b="1">
                <a:latin typeface="微软雅黑" pitchFamily="34" charset="-122"/>
                <a:ea typeface="微软雅黑" pitchFamily="34" charset="-122"/>
              </a:rPr>
              <a:t>创建项目，引入相应的启动器：</a:t>
            </a:r>
            <a:r>
              <a:rPr lang="zh-CN" altLang="en-US" sz="2000">
                <a:latin typeface="微软雅黑" pitchFamily="34" charset="-122"/>
                <a:ea typeface="微软雅黑" pitchFamily="34" charset="-122"/>
              </a:rPr>
              <a:t>使用</a:t>
            </a:r>
            <a:r>
              <a:rPr lang="en-US" altLang="zh-CN" sz="2000">
                <a:latin typeface="微软雅黑" pitchFamily="34" charset="-122"/>
                <a:ea typeface="微软雅黑" pitchFamily="34" charset="-122"/>
              </a:rPr>
              <a:t>Spring Initializr</a:t>
            </a:r>
            <a:r>
              <a:rPr lang="zh-CN" altLang="en-US" sz="2000">
                <a:latin typeface="微软雅黑" pitchFamily="34" charset="-122"/>
                <a:ea typeface="微软雅黑" pitchFamily="34" charset="-122"/>
              </a:rPr>
              <a:t>的方式构建项目，选择</a:t>
            </a:r>
            <a:r>
              <a:rPr lang="en-US" altLang="zh-CN" sz="2000">
                <a:latin typeface="微软雅黑" pitchFamily="34" charset="-122"/>
                <a:ea typeface="微软雅黑" pitchFamily="34" charset="-122"/>
              </a:rPr>
              <a:t>MySQL</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MyBatis</a:t>
            </a:r>
            <a:r>
              <a:rPr lang="zh-CN" altLang="en-US" sz="2000">
                <a:latin typeface="微软雅黑" pitchFamily="34" charset="-122"/>
                <a:ea typeface="微软雅黑" pitchFamily="34" charset="-122"/>
              </a:rPr>
              <a:t>依赖</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编写实体类。</a:t>
            </a:r>
            <a:endParaRPr lang="en-US" altLang="zh-CN" sz="2000">
              <a:latin typeface="微软雅黑" pitchFamily="34" charset="-122"/>
              <a:ea typeface="微软雅黑" pitchFamily="34" charset="-122"/>
            </a:endParaRPr>
          </a:p>
          <a:p>
            <a:pPr>
              <a:lnSpc>
                <a:spcPct val="150000"/>
              </a:lnSpc>
              <a:buFont typeface="Arial" pitchFamily="34" charset="0"/>
              <a:buAutoNum type="arabicPeriod"/>
            </a:pPr>
            <a:r>
              <a:rPr lang="zh-CN" altLang="en-US" sz="2000" b="1">
                <a:latin typeface="微软雅黑" pitchFamily="34" charset="-122"/>
                <a:ea typeface="微软雅黑" pitchFamily="34" charset="-122"/>
              </a:rPr>
              <a:t>编写配置文件：</a:t>
            </a:r>
            <a:r>
              <a:rPr lang="zh-CN" altLang="en-US" sz="2000">
                <a:latin typeface="微软雅黑" pitchFamily="34" charset="-122"/>
                <a:ea typeface="微软雅黑" pitchFamily="34" charset="-122"/>
              </a:rPr>
              <a:t>在配置文件中进行数据库连接配置以及进行第三方数据源的默认参数覆盖。</a:t>
            </a:r>
          </a:p>
        </p:txBody>
      </p:sp>
      <p:sp>
        <p:nvSpPr>
          <p:cNvPr id="18442" name="文本框 2"/>
          <p:cNvSpPr txBox="1">
            <a:spLocks noChangeArrowheads="1"/>
          </p:cNvSpPr>
          <p:nvPr/>
        </p:nvSpPr>
        <p:spPr bwMode="auto">
          <a:xfrm>
            <a:off x="3070226" y="1998664"/>
            <a:ext cx="17240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lang="zh-CN" altLang="en-US" sz="2400" b="1">
                <a:solidFill>
                  <a:srgbClr val="0070C0"/>
                </a:solidFill>
                <a:latin typeface="微软雅黑" pitchFamily="34" charset="-122"/>
                <a:ea typeface="微软雅黑" pitchFamily="34" charset="-122"/>
              </a:rPr>
              <a:t>搭建步骤：</a:t>
            </a:r>
          </a:p>
        </p:txBody>
      </p:sp>
      <p:sp>
        <p:nvSpPr>
          <p:cNvPr id="16" name="AutoShape 112"/>
          <p:cNvSpPr/>
          <p:nvPr/>
        </p:nvSpPr>
        <p:spPr bwMode="auto">
          <a:xfrm>
            <a:off x="2460626" y="2154239"/>
            <a:ext cx="447675" cy="44608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70C0"/>
          </a:solidFill>
          <a:ln>
            <a:noFill/>
          </a:ln>
          <a:effectLst/>
        </p:spPr>
        <p:txBody>
          <a:bodyPr lIns="19050" tIns="19050" rIns="19050" bIns="19050" anchor="ctr"/>
          <a:lstStyle/>
          <a:p>
            <a:pPr algn="ctr" defTabSz="228600">
              <a:defRPr/>
            </a:pPr>
            <a:endParaRPr lang="en-US" sz="1500" kern="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361674464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90788" y="3367088"/>
            <a:ext cx="7554912" cy="812800"/>
          </a:xfrm>
          <a:prstGeom prst="rect">
            <a:avLst/>
          </a:prstGeom>
          <a:solidFill>
            <a:srgbClr val="F2F2F2"/>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defRPr/>
            </a:pPr>
            <a:endParaRPr lang="zh-CN" altLang="en-US"/>
          </a:p>
        </p:txBody>
      </p:sp>
      <p:sp>
        <p:nvSpPr>
          <p:cNvPr id="19459" name="标题 1"/>
          <p:cNvSpPr>
            <a:spLocks noChangeArrowheads="1"/>
          </p:cNvSpPr>
          <p:nvPr/>
        </p:nvSpPr>
        <p:spPr bwMode="auto">
          <a:xfrm>
            <a:off x="1800226" y="200026"/>
            <a:ext cx="58848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2400" b="1">
                <a:solidFill>
                  <a:srgbClr val="1369B2"/>
                </a:solidFill>
                <a:latin typeface="微软雅黑" pitchFamily="34" charset="-122"/>
                <a:ea typeface="微软雅黑" pitchFamily="34" charset="-122"/>
                <a:sym typeface="宋体" pitchFamily="2" charset="-122"/>
              </a:rPr>
              <a:t>               </a:t>
            </a:r>
            <a:r>
              <a:rPr lang="en-US" altLang="zh-CN" sz="2400" b="1">
                <a:solidFill>
                  <a:srgbClr val="1369B2"/>
                </a:solidFill>
                <a:latin typeface="微软雅黑" pitchFamily="34" charset="-122"/>
                <a:ea typeface="微软雅黑" pitchFamily="34" charset="-122"/>
                <a:sym typeface="宋体" pitchFamily="2" charset="-122"/>
              </a:rPr>
              <a:t>3.2 Spring Boot </a:t>
            </a:r>
            <a:r>
              <a:rPr lang="zh-CN" altLang="en-US" sz="2400" b="1">
                <a:solidFill>
                  <a:srgbClr val="1369B2"/>
                </a:solidFill>
                <a:latin typeface="微软雅黑" pitchFamily="34" charset="-122"/>
                <a:ea typeface="微软雅黑" pitchFamily="34" charset="-122"/>
                <a:sym typeface="宋体" pitchFamily="2" charset="-122"/>
              </a:rPr>
              <a:t>整合</a:t>
            </a:r>
            <a:r>
              <a:rPr lang="en-US" altLang="zh-CN" sz="2400" b="1">
                <a:solidFill>
                  <a:srgbClr val="1369B2"/>
                </a:solidFill>
                <a:latin typeface="微软雅黑" pitchFamily="34" charset="-122"/>
                <a:ea typeface="微软雅黑" pitchFamily="34" charset="-122"/>
                <a:sym typeface="宋体" pitchFamily="2" charset="-122"/>
              </a:rPr>
              <a:t>MyBatis</a:t>
            </a:r>
            <a:endParaRPr lang="zh-CN" altLang="en-US" sz="2400" b="1">
              <a:solidFill>
                <a:srgbClr val="1369B2"/>
              </a:solidFill>
              <a:latin typeface="微软雅黑" pitchFamily="34" charset="-122"/>
              <a:ea typeface="微软雅黑" pitchFamily="34" charset="-122"/>
              <a:sym typeface="宋体" pitchFamily="2" charset="-122"/>
            </a:endParaRPr>
          </a:p>
        </p:txBody>
      </p:sp>
      <p:sp>
        <p:nvSpPr>
          <p:cNvPr id="19460"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1"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463" name="矩形 11"/>
          <p:cNvGrpSpPr>
            <a:grpSpLocks/>
          </p:cNvGrpSpPr>
          <p:nvPr/>
        </p:nvGrpSpPr>
        <p:grpSpPr bwMode="auto">
          <a:xfrm>
            <a:off x="1609725" y="952500"/>
            <a:ext cx="9144000" cy="812800"/>
            <a:chOff x="-96" y="656"/>
            <a:chExt cx="5760" cy="512"/>
          </a:xfrm>
        </p:grpSpPr>
        <p:pic>
          <p:nvPicPr>
            <p:cNvPr id="19468" name="矩形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656"/>
              <a:ext cx="576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Text Box 7"/>
            <p:cNvSpPr txBox="1">
              <a:spLocks noChangeArrowheads="1"/>
            </p:cNvSpPr>
            <p:nvPr/>
          </p:nvSpPr>
          <p:spPr bwMode="auto">
            <a:xfrm>
              <a:off x="-96" y="668"/>
              <a:ext cx="576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zh-CN" altLang="en-US"/>
            </a:p>
          </p:txBody>
        </p:sp>
      </p:grpSp>
      <p:pic>
        <p:nvPicPr>
          <p:cNvPr id="19464"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984250"/>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矩形 13"/>
          <p:cNvSpPr>
            <a:spLocks noChangeArrowheads="1"/>
          </p:cNvSpPr>
          <p:nvPr/>
        </p:nvSpPr>
        <p:spPr bwMode="auto">
          <a:xfrm>
            <a:off x="3127375" y="12334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1369B2"/>
                </a:solidFill>
                <a:latin typeface="微软雅黑" pitchFamily="34" charset="-122"/>
                <a:ea typeface="微软雅黑" pitchFamily="34" charset="-122"/>
              </a:rPr>
              <a:t>基础环境搭建</a:t>
            </a:r>
            <a:endParaRPr lang="en-US" altLang="zh-CN" sz="2400" b="1">
              <a:solidFill>
                <a:srgbClr val="1369B2"/>
              </a:solidFill>
              <a:latin typeface="微软雅黑" pitchFamily="34" charset="-122"/>
              <a:ea typeface="微软雅黑" pitchFamily="34" charset="-122"/>
            </a:endParaRPr>
          </a:p>
        </p:txBody>
      </p:sp>
      <p:sp>
        <p:nvSpPr>
          <p:cNvPr id="19466" name="矩形 1"/>
          <p:cNvSpPr>
            <a:spLocks noChangeArrowheads="1"/>
          </p:cNvSpPr>
          <p:nvPr/>
        </p:nvSpPr>
        <p:spPr bwMode="auto">
          <a:xfrm>
            <a:off x="2536825" y="2517776"/>
            <a:ext cx="21224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lang="en-US" altLang="zh-CN" sz="2400" b="1">
                <a:solidFill>
                  <a:srgbClr val="0070C0"/>
                </a:solidFill>
                <a:latin typeface="微软雅黑" pitchFamily="34" charset="-122"/>
                <a:ea typeface="微软雅黑" pitchFamily="34" charset="-122"/>
              </a:rPr>
              <a:t>①</a:t>
            </a:r>
            <a:r>
              <a:rPr lang="zh-CN" altLang="en-US" sz="2400" b="1">
                <a:solidFill>
                  <a:srgbClr val="0070C0"/>
                </a:solidFill>
                <a:latin typeface="微软雅黑" pitchFamily="34" charset="-122"/>
                <a:ea typeface="微软雅黑" pitchFamily="34" charset="-122"/>
              </a:rPr>
              <a:t> 创建数据库</a:t>
            </a:r>
          </a:p>
        </p:txBody>
      </p:sp>
      <p:sp>
        <p:nvSpPr>
          <p:cNvPr id="19467" name="矩形 2"/>
          <p:cNvSpPr>
            <a:spLocks noChangeArrowheads="1"/>
          </p:cNvSpPr>
          <p:nvPr/>
        </p:nvSpPr>
        <p:spPr bwMode="auto">
          <a:xfrm>
            <a:off x="3127376" y="3602039"/>
            <a:ext cx="44799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ts val="2300"/>
              </a:lnSpc>
            </a:pPr>
            <a:r>
              <a:rPr lang="zh-CN" altLang="en-US" sz="2000" b="1">
                <a:solidFill>
                  <a:srgbClr val="FF0000"/>
                </a:solidFill>
                <a:latin typeface="Times" pitchFamily="2" charset="0"/>
                <a:ea typeface="Adobe Heiti Std R" pitchFamily="34" charset="-128"/>
                <a:cs typeface="Times New Roman" pitchFamily="18" charset="0"/>
              </a:rPr>
              <a:t>CREATE</a:t>
            </a:r>
            <a:r>
              <a:rPr lang="zh-CN" altLang="en-US" sz="2000" b="1">
                <a:latin typeface="Times" pitchFamily="2" charset="0"/>
                <a:ea typeface="Adobe Heiti Std R" pitchFamily="34" charset="-128"/>
                <a:cs typeface="Times New Roman" pitchFamily="18" charset="0"/>
              </a:rPr>
              <a:t> </a:t>
            </a:r>
            <a:r>
              <a:rPr lang="zh-CN" altLang="en-US" sz="2000" b="1">
                <a:solidFill>
                  <a:srgbClr val="FF0000"/>
                </a:solidFill>
                <a:latin typeface="Times" pitchFamily="2" charset="0"/>
                <a:ea typeface="Adobe Heiti Std R" pitchFamily="34" charset="-128"/>
                <a:cs typeface="Times New Roman" pitchFamily="18" charset="0"/>
              </a:rPr>
              <a:t>DATABASE</a:t>
            </a:r>
            <a:r>
              <a:rPr lang="zh-CN" altLang="en-US" sz="2000" b="1">
                <a:latin typeface="Times" pitchFamily="2" charset="0"/>
                <a:ea typeface="Adobe Heiti Std R" pitchFamily="34" charset="-128"/>
                <a:cs typeface="Times New Roman" pitchFamily="18" charset="0"/>
              </a:rPr>
              <a:t> springbootdata;</a:t>
            </a:r>
          </a:p>
        </p:txBody>
      </p:sp>
    </p:spTree>
    <p:extLst>
      <p:ext uri="{BB962C8B-B14F-4D97-AF65-F5344CB8AC3E}">
        <p14:creationId xmlns:p14="http://schemas.microsoft.com/office/powerpoint/2010/main" val="102582748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GENSWF_SLIDE_TITLE" val="第4章 矢量工具与文字工具"/>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目录"/>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3726</Words>
  <Application>Microsoft Office PowerPoint</Application>
  <PresentationFormat>宽屏</PresentationFormat>
  <Paragraphs>476</Paragraphs>
  <Slides>57</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70" baseType="lpstr">
      <vt:lpstr>Gill Sans</vt:lpstr>
      <vt:lpstr>等线</vt:lpstr>
      <vt:lpstr>方正细倩简体</vt:lpstr>
      <vt:lpstr>宋体</vt:lpstr>
      <vt:lpstr>微软雅黑</vt:lpstr>
      <vt:lpstr>微软雅黑</vt:lpstr>
      <vt:lpstr>Arial</vt:lpstr>
      <vt:lpstr>Cambria Math</vt:lpstr>
      <vt:lpstr>Courier New</vt:lpstr>
      <vt:lpstr>Times</vt:lpstr>
      <vt:lpstr>Times New Roman</vt:lpstr>
      <vt:lpstr>Office 主题​​</vt:lpstr>
      <vt:lpstr>图表</vt:lpstr>
      <vt:lpstr>      Java高级程序设计</vt:lpstr>
      <vt:lpstr>第3章  Spring Boot数据访问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本讲结束</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xjm</cp:lastModifiedBy>
  <cp:revision>382</cp:revision>
  <dcterms:created xsi:type="dcterms:W3CDTF">2016-08-25T05:35:30Z</dcterms:created>
  <dcterms:modified xsi:type="dcterms:W3CDTF">2021-09-15T12:28:34Z</dcterms:modified>
</cp:coreProperties>
</file>