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3" r:id="rId6"/>
    <p:sldId id="264" r:id="rId7"/>
    <p:sldId id="265" r:id="rId8"/>
    <p:sldId id="262"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054443-AC89-4C08-98FF-D4138635C116}" v="3" dt="2023-06-14T14:46:16.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87" d="100"/>
          <a:sy n="87" d="100"/>
        </p:scale>
        <p:origin x="120" y="16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on LeFevre" userId="43e0bf879284c294" providerId="LiveId" clId="{C8054443-AC89-4C08-98FF-D4138635C116}"/>
    <pc:docChg chg="undo custSel addSld delSld modSld sldOrd addMainMaster delMainMaster">
      <pc:chgData name="Talon LeFevre" userId="43e0bf879284c294" providerId="LiveId" clId="{C8054443-AC89-4C08-98FF-D4138635C116}" dt="2023-06-14T15:19:09.666" v="2177" actId="5793"/>
      <pc:docMkLst>
        <pc:docMk/>
      </pc:docMkLst>
      <pc:sldChg chg="addSp delSp modSp mod setBg modClrScheme chgLayout">
        <pc:chgData name="Talon LeFevre" userId="43e0bf879284c294" providerId="LiveId" clId="{C8054443-AC89-4C08-98FF-D4138635C116}" dt="2023-06-14T14:16:06.006" v="39" actId="20577"/>
        <pc:sldMkLst>
          <pc:docMk/>
          <pc:sldMk cId="994689307" sldId="256"/>
        </pc:sldMkLst>
        <pc:spChg chg="mod">
          <ac:chgData name="Talon LeFevre" userId="43e0bf879284c294" providerId="LiveId" clId="{C8054443-AC89-4C08-98FF-D4138635C116}" dt="2023-06-14T14:15:37.814" v="29" actId="14100"/>
          <ac:spMkLst>
            <pc:docMk/>
            <pc:sldMk cId="994689307" sldId="256"/>
            <ac:spMk id="2" creationId="{2C131A19-7C1D-0D51-1992-31CA0560E7A1}"/>
          </ac:spMkLst>
        </pc:spChg>
        <pc:spChg chg="mod">
          <ac:chgData name="Talon LeFevre" userId="43e0bf879284c294" providerId="LiveId" clId="{C8054443-AC89-4C08-98FF-D4138635C116}" dt="2023-06-14T14:16:06.006" v="39" actId="20577"/>
          <ac:spMkLst>
            <pc:docMk/>
            <pc:sldMk cId="994689307" sldId="256"/>
            <ac:spMk id="3" creationId="{B364621D-01C0-4AE9-FC5C-AC7FA60E58C8}"/>
          </ac:spMkLst>
        </pc:spChg>
        <pc:spChg chg="add del">
          <ac:chgData name="Talon LeFevre" userId="43e0bf879284c294" providerId="LiveId" clId="{C8054443-AC89-4C08-98FF-D4138635C116}" dt="2023-06-14T14:02:23.676" v="1" actId="26606"/>
          <ac:spMkLst>
            <pc:docMk/>
            <pc:sldMk cId="994689307" sldId="256"/>
            <ac:spMk id="9" creationId="{55B419A7-F817-4767-8CCB-FB0E189C4ACD}"/>
          </ac:spMkLst>
        </pc:spChg>
        <pc:spChg chg="add del">
          <ac:chgData name="Talon LeFevre" userId="43e0bf879284c294" providerId="LiveId" clId="{C8054443-AC89-4C08-98FF-D4138635C116}" dt="2023-06-14T14:02:23.676" v="1" actId="26606"/>
          <ac:spMkLst>
            <pc:docMk/>
            <pc:sldMk cId="994689307" sldId="256"/>
            <ac:spMk id="11" creationId="{ADA271CD-3011-4A05-B4A3-80F1794684F2}"/>
          </ac:spMkLst>
        </pc:spChg>
        <pc:spChg chg="add del">
          <ac:chgData name="Talon LeFevre" userId="43e0bf879284c294" providerId="LiveId" clId="{C8054443-AC89-4C08-98FF-D4138635C116}" dt="2023-06-14T14:02:48.644" v="3" actId="26606"/>
          <ac:spMkLst>
            <pc:docMk/>
            <pc:sldMk cId="994689307" sldId="256"/>
            <ac:spMk id="13" creationId="{8C37C960-91F5-4F61-B2CD-8A037920720B}"/>
          </ac:spMkLst>
        </pc:spChg>
        <pc:spChg chg="add del">
          <ac:chgData name="Talon LeFevre" userId="43e0bf879284c294" providerId="LiveId" clId="{C8054443-AC89-4C08-98FF-D4138635C116}" dt="2023-06-14T14:02:53.208" v="5" actId="26606"/>
          <ac:spMkLst>
            <pc:docMk/>
            <pc:sldMk cId="994689307" sldId="256"/>
            <ac:spMk id="22" creationId="{3011B0B3-5679-4759-90B8-3B908C4CBD21}"/>
          </ac:spMkLst>
        </pc:spChg>
        <pc:spChg chg="add del">
          <ac:chgData name="Talon LeFevre" userId="43e0bf879284c294" providerId="LiveId" clId="{C8054443-AC89-4C08-98FF-D4138635C116}" dt="2023-06-14T14:03:01.069" v="7" actId="26606"/>
          <ac:spMkLst>
            <pc:docMk/>
            <pc:sldMk cId="994689307" sldId="256"/>
            <ac:spMk id="28" creationId="{1DB043B4-68C6-45B9-82AC-A5800EADB8DB}"/>
          </ac:spMkLst>
        </pc:spChg>
        <pc:spChg chg="add del">
          <ac:chgData name="Talon LeFevre" userId="43e0bf879284c294" providerId="LiveId" clId="{C8054443-AC89-4C08-98FF-D4138635C116}" dt="2023-06-14T14:03:01.069" v="7" actId="26606"/>
          <ac:spMkLst>
            <pc:docMk/>
            <pc:sldMk cId="994689307" sldId="256"/>
            <ac:spMk id="30" creationId="{5337EA23-6703-4C96-9EEB-A408CBDD67BD}"/>
          </ac:spMkLst>
        </pc:spChg>
        <pc:spChg chg="add del">
          <ac:chgData name="Talon LeFevre" userId="43e0bf879284c294" providerId="LiveId" clId="{C8054443-AC89-4C08-98FF-D4138635C116}" dt="2023-06-14T14:03:27.915" v="9" actId="26606"/>
          <ac:spMkLst>
            <pc:docMk/>
            <pc:sldMk cId="994689307" sldId="256"/>
            <ac:spMk id="32" creationId="{8F626F98-F213-4034-8836-88A71501D0F0}"/>
          </ac:spMkLst>
        </pc:spChg>
        <pc:spChg chg="add del">
          <ac:chgData name="Talon LeFevre" userId="43e0bf879284c294" providerId="LiveId" clId="{C8054443-AC89-4C08-98FF-D4138635C116}" dt="2023-06-14T14:03:27.915" v="9" actId="26606"/>
          <ac:spMkLst>
            <pc:docMk/>
            <pc:sldMk cId="994689307" sldId="256"/>
            <ac:spMk id="34" creationId="{6B3DAACF-D844-4480-94BE-2DE00ABEEB13}"/>
          </ac:spMkLst>
        </pc:spChg>
        <pc:spChg chg="add del">
          <ac:chgData name="Talon LeFevre" userId="43e0bf879284c294" providerId="LiveId" clId="{C8054443-AC89-4C08-98FF-D4138635C116}" dt="2023-06-14T14:15:05.253" v="11" actId="26606"/>
          <ac:spMkLst>
            <pc:docMk/>
            <pc:sldMk cId="994689307" sldId="256"/>
            <ac:spMk id="36" creationId="{1DB043B4-68C6-45B9-82AC-A5800EADB8DB}"/>
          </ac:spMkLst>
        </pc:spChg>
        <pc:spChg chg="add del">
          <ac:chgData name="Talon LeFevre" userId="43e0bf879284c294" providerId="LiveId" clId="{C8054443-AC89-4C08-98FF-D4138635C116}" dt="2023-06-14T14:15:05.253" v="11" actId="26606"/>
          <ac:spMkLst>
            <pc:docMk/>
            <pc:sldMk cId="994689307" sldId="256"/>
            <ac:spMk id="38" creationId="{5337EA23-6703-4C96-9EEB-A408CBDD67BD}"/>
          </ac:spMkLst>
        </pc:spChg>
        <pc:spChg chg="add">
          <ac:chgData name="Talon LeFevre" userId="43e0bf879284c294" providerId="LiveId" clId="{C8054443-AC89-4C08-98FF-D4138635C116}" dt="2023-06-14T14:15:05.307" v="12" actId="26606"/>
          <ac:spMkLst>
            <pc:docMk/>
            <pc:sldMk cId="994689307" sldId="256"/>
            <ac:spMk id="40" creationId="{8F626F98-F213-4034-8836-88A71501D0F0}"/>
          </ac:spMkLst>
        </pc:spChg>
        <pc:spChg chg="add">
          <ac:chgData name="Talon LeFevre" userId="43e0bf879284c294" providerId="LiveId" clId="{C8054443-AC89-4C08-98FF-D4138635C116}" dt="2023-06-14T14:15:05.307" v="12" actId="26606"/>
          <ac:spMkLst>
            <pc:docMk/>
            <pc:sldMk cId="994689307" sldId="256"/>
            <ac:spMk id="42" creationId="{6B3DAACF-D844-4480-94BE-2DE00ABEEB13}"/>
          </ac:spMkLst>
        </pc:spChg>
        <pc:grpChg chg="add del">
          <ac:chgData name="Talon LeFevre" userId="43e0bf879284c294" providerId="LiveId" clId="{C8054443-AC89-4C08-98FF-D4138635C116}" dt="2023-06-14T14:02:53.208" v="5" actId="26606"/>
          <ac:grpSpMkLst>
            <pc:docMk/>
            <pc:sldMk cId="994689307" sldId="256"/>
            <ac:grpSpMk id="23" creationId="{50F37AA1-A09B-4E28-987B-38E5060E1BAE}"/>
          </ac:grpSpMkLst>
        </pc:grpChg>
        <pc:picChg chg="add del">
          <ac:chgData name="Talon LeFevre" userId="43e0bf879284c294" providerId="LiveId" clId="{C8054443-AC89-4C08-98FF-D4138635C116}" dt="2023-06-14T14:02:23.676" v="1" actId="26606"/>
          <ac:picMkLst>
            <pc:docMk/>
            <pc:sldMk cId="994689307" sldId="256"/>
            <ac:picMk id="4" creationId="{D79FA1F8-F754-A6CE-310A-40B0CCB74F47}"/>
          </ac:picMkLst>
        </pc:picChg>
        <pc:picChg chg="add del">
          <ac:chgData name="Talon LeFevre" userId="43e0bf879284c294" providerId="LiveId" clId="{C8054443-AC89-4C08-98FF-D4138635C116}" dt="2023-06-14T14:02:48.644" v="3" actId="26606"/>
          <ac:picMkLst>
            <pc:docMk/>
            <pc:sldMk cId="994689307" sldId="256"/>
            <ac:picMk id="14" creationId="{0612B6EB-608D-FD90-FE3D-CBE444E9E2BE}"/>
          </ac:picMkLst>
        </pc:picChg>
        <pc:picChg chg="add del">
          <ac:chgData name="Talon LeFevre" userId="43e0bf879284c294" providerId="LiveId" clId="{C8054443-AC89-4C08-98FF-D4138635C116}" dt="2023-06-14T14:02:53.208" v="5" actId="26606"/>
          <ac:picMkLst>
            <pc:docMk/>
            <pc:sldMk cId="994689307" sldId="256"/>
            <ac:picMk id="26" creationId="{33E51F51-BFAE-6193-1CDE-33742185D31C}"/>
          </ac:picMkLst>
        </pc:picChg>
        <pc:picChg chg="add del">
          <ac:chgData name="Talon LeFevre" userId="43e0bf879284c294" providerId="LiveId" clId="{C8054443-AC89-4C08-98FF-D4138635C116}" dt="2023-06-14T14:03:01.069" v="7" actId="26606"/>
          <ac:picMkLst>
            <pc:docMk/>
            <pc:sldMk cId="994689307" sldId="256"/>
            <ac:picMk id="29" creationId="{14DF3779-CCA8-19FB-03F3-817B435F47F7}"/>
          </ac:picMkLst>
        </pc:picChg>
        <pc:picChg chg="add del">
          <ac:chgData name="Talon LeFevre" userId="43e0bf879284c294" providerId="LiveId" clId="{C8054443-AC89-4C08-98FF-D4138635C116}" dt="2023-06-14T14:03:27.915" v="9" actId="26606"/>
          <ac:picMkLst>
            <pc:docMk/>
            <pc:sldMk cId="994689307" sldId="256"/>
            <ac:picMk id="33" creationId="{99AB7B3C-F694-2943-7B10-45303FC2BB37}"/>
          </ac:picMkLst>
        </pc:picChg>
        <pc:picChg chg="add del">
          <ac:chgData name="Talon LeFevre" userId="43e0bf879284c294" providerId="LiveId" clId="{C8054443-AC89-4C08-98FF-D4138635C116}" dt="2023-06-14T14:15:05.253" v="11" actId="26606"/>
          <ac:picMkLst>
            <pc:docMk/>
            <pc:sldMk cId="994689307" sldId="256"/>
            <ac:picMk id="37" creationId="{14DF3779-CCA8-19FB-03F3-817B435F47F7}"/>
          </ac:picMkLst>
        </pc:picChg>
        <pc:picChg chg="add">
          <ac:chgData name="Talon LeFevre" userId="43e0bf879284c294" providerId="LiveId" clId="{C8054443-AC89-4C08-98FF-D4138635C116}" dt="2023-06-14T14:15:05.307" v="12" actId="26606"/>
          <ac:picMkLst>
            <pc:docMk/>
            <pc:sldMk cId="994689307" sldId="256"/>
            <ac:picMk id="41" creationId="{99AB7B3C-F694-2943-7B10-45303FC2BB37}"/>
          </ac:picMkLst>
        </pc:picChg>
      </pc:sldChg>
      <pc:sldChg chg="new del">
        <pc:chgData name="Talon LeFevre" userId="43e0bf879284c294" providerId="LiveId" clId="{C8054443-AC89-4C08-98FF-D4138635C116}" dt="2023-06-14T14:16:35.459" v="41" actId="2696"/>
        <pc:sldMkLst>
          <pc:docMk/>
          <pc:sldMk cId="1677672908" sldId="257"/>
        </pc:sldMkLst>
      </pc:sldChg>
      <pc:sldChg chg="modSp new mod">
        <pc:chgData name="Talon LeFevre" userId="43e0bf879284c294" providerId="LiveId" clId="{C8054443-AC89-4C08-98FF-D4138635C116}" dt="2023-06-14T14:19:39.509" v="169" actId="20577"/>
        <pc:sldMkLst>
          <pc:docMk/>
          <pc:sldMk cId="3346911196" sldId="257"/>
        </pc:sldMkLst>
        <pc:spChg chg="mod">
          <ac:chgData name="Talon LeFevre" userId="43e0bf879284c294" providerId="LiveId" clId="{C8054443-AC89-4C08-98FF-D4138635C116}" dt="2023-06-14T14:17:27.445" v="51" actId="122"/>
          <ac:spMkLst>
            <pc:docMk/>
            <pc:sldMk cId="3346911196" sldId="257"/>
            <ac:spMk id="2" creationId="{C240257F-D95F-7E7A-EAFD-AF5F2B4CDACC}"/>
          </ac:spMkLst>
        </pc:spChg>
        <pc:spChg chg="mod">
          <ac:chgData name="Talon LeFevre" userId="43e0bf879284c294" providerId="LiveId" clId="{C8054443-AC89-4C08-98FF-D4138635C116}" dt="2023-06-14T14:19:39.509" v="169" actId="20577"/>
          <ac:spMkLst>
            <pc:docMk/>
            <pc:sldMk cId="3346911196" sldId="257"/>
            <ac:spMk id="3" creationId="{186D204D-0479-A7C5-6707-C7E8B1E7B1B2}"/>
          </ac:spMkLst>
        </pc:spChg>
      </pc:sldChg>
      <pc:sldChg chg="modSp new mod">
        <pc:chgData name="Talon LeFevre" userId="43e0bf879284c294" providerId="LiveId" clId="{C8054443-AC89-4C08-98FF-D4138635C116}" dt="2023-06-14T14:50:35.167" v="1053" actId="122"/>
        <pc:sldMkLst>
          <pc:docMk/>
          <pc:sldMk cId="2664284659" sldId="258"/>
        </pc:sldMkLst>
        <pc:spChg chg="mod">
          <ac:chgData name="Talon LeFevre" userId="43e0bf879284c294" providerId="LiveId" clId="{C8054443-AC89-4C08-98FF-D4138635C116}" dt="2023-06-14T14:50:35.167" v="1053" actId="122"/>
          <ac:spMkLst>
            <pc:docMk/>
            <pc:sldMk cId="2664284659" sldId="258"/>
            <ac:spMk id="2" creationId="{D9F21C31-20DD-46EA-BC12-CA62E7AE7A9A}"/>
          </ac:spMkLst>
        </pc:spChg>
        <pc:spChg chg="mod">
          <ac:chgData name="Talon LeFevre" userId="43e0bf879284c294" providerId="LiveId" clId="{C8054443-AC89-4C08-98FF-D4138635C116}" dt="2023-06-14T14:47:28.122" v="859" actId="14100"/>
          <ac:spMkLst>
            <pc:docMk/>
            <pc:sldMk cId="2664284659" sldId="258"/>
            <ac:spMk id="3" creationId="{2EAD4393-64C8-A4E9-2169-B291A4CCD723}"/>
          </ac:spMkLst>
        </pc:spChg>
      </pc:sldChg>
      <pc:sldChg chg="modSp new mod">
        <pc:chgData name="Talon LeFevre" userId="43e0bf879284c294" providerId="LiveId" clId="{C8054443-AC89-4C08-98FF-D4138635C116}" dt="2023-06-14T14:50:37.995" v="1054" actId="122"/>
        <pc:sldMkLst>
          <pc:docMk/>
          <pc:sldMk cId="1185833198" sldId="259"/>
        </pc:sldMkLst>
        <pc:spChg chg="mod">
          <ac:chgData name="Talon LeFevre" userId="43e0bf879284c294" providerId="LiveId" clId="{C8054443-AC89-4C08-98FF-D4138635C116}" dt="2023-06-14T14:50:37.995" v="1054" actId="122"/>
          <ac:spMkLst>
            <pc:docMk/>
            <pc:sldMk cId="1185833198" sldId="259"/>
            <ac:spMk id="2" creationId="{24AFA1EE-086E-14A4-36B7-4070B2C0B6E9}"/>
          </ac:spMkLst>
        </pc:spChg>
        <pc:spChg chg="mod">
          <ac:chgData name="Talon LeFevre" userId="43e0bf879284c294" providerId="LiveId" clId="{C8054443-AC89-4C08-98FF-D4138635C116}" dt="2023-06-14T14:50:00.944" v="1021"/>
          <ac:spMkLst>
            <pc:docMk/>
            <pc:sldMk cId="1185833198" sldId="259"/>
            <ac:spMk id="3" creationId="{947D8801-9E6D-0609-4F0D-0E9146B22D84}"/>
          </ac:spMkLst>
        </pc:spChg>
      </pc:sldChg>
      <pc:sldChg chg="modSp new mod">
        <pc:chgData name="Talon LeFevre" userId="43e0bf879284c294" providerId="LiveId" clId="{C8054443-AC89-4C08-98FF-D4138635C116}" dt="2023-06-14T15:19:09.666" v="2177" actId="5793"/>
        <pc:sldMkLst>
          <pc:docMk/>
          <pc:sldMk cId="2680895649" sldId="260"/>
        </pc:sldMkLst>
        <pc:spChg chg="mod">
          <ac:chgData name="Talon LeFevre" userId="43e0bf879284c294" providerId="LiveId" clId="{C8054443-AC89-4C08-98FF-D4138635C116}" dt="2023-06-14T14:50:48.628" v="1058" actId="122"/>
          <ac:spMkLst>
            <pc:docMk/>
            <pc:sldMk cId="2680895649" sldId="260"/>
            <ac:spMk id="2" creationId="{74ABFEE6-F1A6-80BE-910C-3016517DBD8D}"/>
          </ac:spMkLst>
        </pc:spChg>
        <pc:spChg chg="mod">
          <ac:chgData name="Talon LeFevre" userId="43e0bf879284c294" providerId="LiveId" clId="{C8054443-AC89-4C08-98FF-D4138635C116}" dt="2023-06-14T15:19:09.666" v="2177" actId="5793"/>
          <ac:spMkLst>
            <pc:docMk/>
            <pc:sldMk cId="2680895649" sldId="260"/>
            <ac:spMk id="3" creationId="{B600C0BC-B536-1DDD-BB04-7EEB209FD43E}"/>
          </ac:spMkLst>
        </pc:spChg>
      </pc:sldChg>
      <pc:sldChg chg="modSp new del mod">
        <pc:chgData name="Talon LeFevre" userId="43e0bf879284c294" providerId="LiveId" clId="{C8054443-AC89-4C08-98FF-D4138635C116}" dt="2023-06-14T15:04:19.311" v="1825" actId="47"/>
        <pc:sldMkLst>
          <pc:docMk/>
          <pc:sldMk cId="791943101" sldId="261"/>
        </pc:sldMkLst>
        <pc:spChg chg="mod">
          <ac:chgData name="Talon LeFevre" userId="43e0bf879284c294" providerId="LiveId" clId="{C8054443-AC89-4C08-98FF-D4138635C116}" dt="2023-06-14T14:57:15.953" v="1262" actId="20577"/>
          <ac:spMkLst>
            <pc:docMk/>
            <pc:sldMk cId="791943101" sldId="261"/>
            <ac:spMk id="2" creationId="{A610948D-1A40-B06A-E84D-21D9C74DB7E7}"/>
          </ac:spMkLst>
        </pc:spChg>
        <pc:spChg chg="mod">
          <ac:chgData name="Talon LeFevre" userId="43e0bf879284c294" providerId="LiveId" clId="{C8054443-AC89-4C08-98FF-D4138635C116}" dt="2023-06-14T14:59:32.849" v="1520" actId="20577"/>
          <ac:spMkLst>
            <pc:docMk/>
            <pc:sldMk cId="791943101" sldId="261"/>
            <ac:spMk id="3" creationId="{E58A58B4-CAC3-4EB5-69F7-F5636903B26F}"/>
          </ac:spMkLst>
        </pc:spChg>
      </pc:sldChg>
      <pc:sldChg chg="modSp new mod ord">
        <pc:chgData name="Talon LeFevre" userId="43e0bf879284c294" providerId="LiveId" clId="{C8054443-AC89-4C08-98FF-D4138635C116}" dt="2023-06-14T15:14:10.818" v="2164" actId="20577"/>
        <pc:sldMkLst>
          <pc:docMk/>
          <pc:sldMk cId="3407115312" sldId="262"/>
        </pc:sldMkLst>
        <pc:spChg chg="mod">
          <ac:chgData name="Talon LeFevre" userId="43e0bf879284c294" providerId="LiveId" clId="{C8054443-AC89-4C08-98FF-D4138635C116}" dt="2023-06-14T15:05:14.159" v="1832" actId="122"/>
          <ac:spMkLst>
            <pc:docMk/>
            <pc:sldMk cId="3407115312" sldId="262"/>
            <ac:spMk id="2" creationId="{AD1BC976-E621-F94C-13EC-9C6265E23887}"/>
          </ac:spMkLst>
        </pc:spChg>
        <pc:spChg chg="mod">
          <ac:chgData name="Talon LeFevre" userId="43e0bf879284c294" providerId="LiveId" clId="{C8054443-AC89-4C08-98FF-D4138635C116}" dt="2023-06-14T15:14:10.818" v="2164" actId="20577"/>
          <ac:spMkLst>
            <pc:docMk/>
            <pc:sldMk cId="3407115312" sldId="262"/>
            <ac:spMk id="3" creationId="{01D4A298-5F16-4969-6F85-DE0A8552948A}"/>
          </ac:spMkLst>
        </pc:spChg>
      </pc:sldChg>
      <pc:sldChg chg="modSp new mod">
        <pc:chgData name="Talon LeFevre" userId="43e0bf879284c294" providerId="LiveId" clId="{C8054443-AC89-4C08-98FF-D4138635C116}" dt="2023-06-14T15:10:02.437" v="2128" actId="20577"/>
        <pc:sldMkLst>
          <pc:docMk/>
          <pc:sldMk cId="2371868677" sldId="263"/>
        </pc:sldMkLst>
        <pc:spChg chg="mod">
          <ac:chgData name="Talon LeFevre" userId="43e0bf879284c294" providerId="LiveId" clId="{C8054443-AC89-4C08-98FF-D4138635C116}" dt="2023-06-14T15:09:51.404" v="2125" actId="1076"/>
          <ac:spMkLst>
            <pc:docMk/>
            <pc:sldMk cId="2371868677" sldId="263"/>
            <ac:spMk id="2" creationId="{C65CC382-514F-D281-643E-D41E260F9CF0}"/>
          </ac:spMkLst>
        </pc:spChg>
        <pc:spChg chg="mod">
          <ac:chgData name="Talon LeFevre" userId="43e0bf879284c294" providerId="LiveId" clId="{C8054443-AC89-4C08-98FF-D4138635C116}" dt="2023-06-14T15:10:02.437" v="2128" actId="20577"/>
          <ac:spMkLst>
            <pc:docMk/>
            <pc:sldMk cId="2371868677" sldId="263"/>
            <ac:spMk id="3" creationId="{EA393892-8C61-4172-54CC-18BE892802D1}"/>
          </ac:spMkLst>
        </pc:spChg>
      </pc:sldChg>
      <pc:sldChg chg="modSp add mod">
        <pc:chgData name="Talon LeFevre" userId="43e0bf879284c294" providerId="LiveId" clId="{C8054443-AC89-4C08-98FF-D4138635C116}" dt="2023-06-14T15:11:08.542" v="2142"/>
        <pc:sldMkLst>
          <pc:docMk/>
          <pc:sldMk cId="3085495571" sldId="264"/>
        </pc:sldMkLst>
        <pc:spChg chg="mod">
          <ac:chgData name="Talon LeFevre" userId="43e0bf879284c294" providerId="LiveId" clId="{C8054443-AC89-4C08-98FF-D4138635C116}" dt="2023-06-14T15:09:29.693" v="2103" actId="1076"/>
          <ac:spMkLst>
            <pc:docMk/>
            <pc:sldMk cId="3085495571" sldId="264"/>
            <ac:spMk id="2" creationId="{C65CC382-514F-D281-643E-D41E260F9CF0}"/>
          </ac:spMkLst>
        </pc:spChg>
        <pc:spChg chg="mod">
          <ac:chgData name="Talon LeFevre" userId="43e0bf879284c294" providerId="LiveId" clId="{C8054443-AC89-4C08-98FF-D4138635C116}" dt="2023-06-14T15:11:08.542" v="2142"/>
          <ac:spMkLst>
            <pc:docMk/>
            <pc:sldMk cId="3085495571" sldId="264"/>
            <ac:spMk id="3" creationId="{EA393892-8C61-4172-54CC-18BE892802D1}"/>
          </ac:spMkLst>
        </pc:spChg>
      </pc:sldChg>
      <pc:sldChg chg="modSp add mod">
        <pc:chgData name="Talon LeFevre" userId="43e0bf879284c294" providerId="LiveId" clId="{C8054443-AC89-4C08-98FF-D4138635C116}" dt="2023-06-14T15:12:22.973" v="2156"/>
        <pc:sldMkLst>
          <pc:docMk/>
          <pc:sldMk cId="3434018037" sldId="265"/>
        </pc:sldMkLst>
        <pc:spChg chg="mod">
          <ac:chgData name="Talon LeFevre" userId="43e0bf879284c294" providerId="LiveId" clId="{C8054443-AC89-4C08-98FF-D4138635C116}" dt="2023-06-14T15:11:59.701" v="2152" actId="122"/>
          <ac:spMkLst>
            <pc:docMk/>
            <pc:sldMk cId="3434018037" sldId="265"/>
            <ac:spMk id="2" creationId="{C65CC382-514F-D281-643E-D41E260F9CF0}"/>
          </ac:spMkLst>
        </pc:spChg>
        <pc:spChg chg="mod">
          <ac:chgData name="Talon LeFevre" userId="43e0bf879284c294" providerId="LiveId" clId="{C8054443-AC89-4C08-98FF-D4138635C116}" dt="2023-06-14T15:12:22.973" v="2156"/>
          <ac:spMkLst>
            <pc:docMk/>
            <pc:sldMk cId="3434018037" sldId="265"/>
            <ac:spMk id="3" creationId="{EA393892-8C61-4172-54CC-18BE892802D1}"/>
          </ac:spMkLst>
        </pc:spChg>
      </pc:sldChg>
      <pc:sldChg chg="modSp add mod">
        <pc:chgData name="Talon LeFevre" userId="43e0bf879284c294" providerId="LiveId" clId="{C8054443-AC89-4C08-98FF-D4138635C116}" dt="2023-06-14T15:16:48.943" v="2175" actId="20577"/>
        <pc:sldMkLst>
          <pc:docMk/>
          <pc:sldMk cId="3432340294" sldId="266"/>
        </pc:sldMkLst>
        <pc:spChg chg="mod">
          <ac:chgData name="Talon LeFevre" userId="43e0bf879284c294" providerId="LiveId" clId="{C8054443-AC89-4C08-98FF-D4138635C116}" dt="2023-06-14T15:14:26.873" v="2168"/>
          <ac:spMkLst>
            <pc:docMk/>
            <pc:sldMk cId="3432340294" sldId="266"/>
            <ac:spMk id="2" creationId="{AD1BC976-E621-F94C-13EC-9C6265E23887}"/>
          </ac:spMkLst>
        </pc:spChg>
        <pc:spChg chg="mod">
          <ac:chgData name="Talon LeFevre" userId="43e0bf879284c294" providerId="LiveId" clId="{C8054443-AC89-4C08-98FF-D4138635C116}" dt="2023-06-14T15:16:48.943" v="2175" actId="20577"/>
          <ac:spMkLst>
            <pc:docMk/>
            <pc:sldMk cId="3432340294" sldId="266"/>
            <ac:spMk id="3" creationId="{01D4A298-5F16-4969-6F85-DE0A8552948A}"/>
          </ac:spMkLst>
        </pc:spChg>
      </pc:sldChg>
      <pc:sldMasterChg chg="add del addSldLayout delSldLayout">
        <pc:chgData name="Talon LeFevre" userId="43e0bf879284c294" providerId="LiveId" clId="{C8054443-AC89-4C08-98FF-D4138635C116}" dt="2023-06-14T14:15:05.307" v="12" actId="26606"/>
        <pc:sldMasterMkLst>
          <pc:docMk/>
          <pc:sldMasterMk cId="2232318768" sldId="2147483648"/>
        </pc:sldMasterMkLst>
        <pc:sldLayoutChg chg="add del">
          <pc:chgData name="Talon LeFevre" userId="43e0bf879284c294" providerId="LiveId" clId="{C8054443-AC89-4C08-98FF-D4138635C116}" dt="2023-06-14T14:15:05.307" v="12" actId="26606"/>
          <pc:sldLayoutMkLst>
            <pc:docMk/>
            <pc:sldMasterMk cId="2232318768" sldId="2147483648"/>
            <pc:sldLayoutMk cId="3289775647" sldId="2147483649"/>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1369122715" sldId="2147483650"/>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1479111776" sldId="2147483651"/>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1561232582" sldId="2147483652"/>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2008355759" sldId="2147483653"/>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1379526910" sldId="2147483654"/>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1891369488" sldId="2147483655"/>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246446253" sldId="2147483656"/>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3998738925" sldId="2147483657"/>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1532984980" sldId="2147483658"/>
          </pc:sldLayoutMkLst>
        </pc:sldLayoutChg>
        <pc:sldLayoutChg chg="add del">
          <pc:chgData name="Talon LeFevre" userId="43e0bf879284c294" providerId="LiveId" clId="{C8054443-AC89-4C08-98FF-D4138635C116}" dt="2023-06-14T14:15:05.307" v="12" actId="26606"/>
          <pc:sldLayoutMkLst>
            <pc:docMk/>
            <pc:sldMasterMk cId="2232318768" sldId="2147483648"/>
            <pc:sldLayoutMk cId="3856447481" sldId="2147483659"/>
          </pc:sldLayoutMkLst>
        </pc:sldLayoutChg>
      </pc:sldMasterChg>
      <pc:sldMasterChg chg="add del replId addSldLayout delSldLayout">
        <pc:chgData name="Talon LeFevre" userId="43e0bf879284c294" providerId="LiveId" clId="{C8054443-AC89-4C08-98FF-D4138635C116}" dt="2023-06-14T14:15:05.253" v="11" actId="26606"/>
        <pc:sldMasterMkLst>
          <pc:docMk/>
          <pc:sldMasterMk cId="3283197770" sldId="2147483660"/>
        </pc:sldMasterMkLst>
        <pc:sldLayoutChg chg="add del">
          <pc:chgData name="Talon LeFevre" userId="43e0bf879284c294" providerId="LiveId" clId="{C8054443-AC89-4C08-98FF-D4138635C116}" dt="2023-06-14T14:15:05.253" v="11" actId="26606"/>
          <pc:sldLayoutMkLst>
            <pc:docMk/>
            <pc:sldMasterMk cId="3283197770" sldId="2147483660"/>
            <pc:sldLayoutMk cId="1685511401" sldId="2147483661"/>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3124654500" sldId="2147483662"/>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2095494890" sldId="2147483663"/>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1779977610" sldId="2147483664"/>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273675711" sldId="2147483665"/>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3812703549" sldId="2147483666"/>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2995309418" sldId="2147483667"/>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3226208028" sldId="2147483668"/>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1469866140" sldId="2147483669"/>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25597906" sldId="2147483670"/>
          </pc:sldLayoutMkLst>
        </pc:sldLayoutChg>
        <pc:sldLayoutChg chg="add del replId">
          <pc:chgData name="Talon LeFevre" userId="43e0bf879284c294" providerId="LiveId" clId="{C8054443-AC89-4C08-98FF-D4138635C116}" dt="2023-06-14T14:15:05.253" v="11" actId="26606"/>
          <pc:sldLayoutMkLst>
            <pc:docMk/>
            <pc:sldMasterMk cId="3283197770" sldId="2147483660"/>
            <pc:sldLayoutMk cId="142652923" sldId="2147483671"/>
          </pc:sldLayoutMkLst>
        </pc:sldLayoutChg>
      </pc:sldMasterChg>
      <pc:sldMasterChg chg="add del replId addSldLayout delSldLayout">
        <pc:chgData name="Talon LeFevre" userId="43e0bf879284c294" providerId="LiveId" clId="{C8054443-AC89-4C08-98FF-D4138635C116}" dt="2023-06-14T14:03:01.069" v="7" actId="26606"/>
        <pc:sldMasterMkLst>
          <pc:docMk/>
          <pc:sldMasterMk cId="3283197770" sldId="2147483660"/>
        </pc:sldMasterMkLst>
        <pc:sldLayoutChg chg="add del">
          <pc:chgData name="Talon LeFevre" userId="43e0bf879284c294" providerId="LiveId" clId="{C8054443-AC89-4C08-98FF-D4138635C116}" dt="2023-06-14T14:03:01.069" v="7" actId="26606"/>
          <pc:sldLayoutMkLst>
            <pc:docMk/>
            <pc:sldMasterMk cId="3283197770" sldId="2147483660"/>
            <pc:sldLayoutMk cId="1685511401" sldId="2147483661"/>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3124654500" sldId="2147483662"/>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2095494890" sldId="2147483663"/>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1779977610" sldId="2147483664"/>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273675711" sldId="2147483665"/>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3812703549" sldId="2147483666"/>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2995309418" sldId="2147483667"/>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3226208028" sldId="2147483668"/>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1469866140" sldId="2147483669"/>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25597906" sldId="2147483670"/>
          </pc:sldLayoutMkLst>
        </pc:sldLayoutChg>
        <pc:sldLayoutChg chg="add del replId">
          <pc:chgData name="Talon LeFevre" userId="43e0bf879284c294" providerId="LiveId" clId="{C8054443-AC89-4C08-98FF-D4138635C116}" dt="2023-06-14T14:03:01.069" v="7" actId="26606"/>
          <pc:sldLayoutMkLst>
            <pc:docMk/>
            <pc:sldMasterMk cId="3283197770" sldId="2147483660"/>
            <pc:sldLayoutMk cId="142652923" sldId="2147483671"/>
          </pc:sldLayoutMkLst>
        </pc:sldLayoutChg>
      </pc:sldMasterChg>
      <pc:sldMasterChg chg="add del addSldLayout delSldLayout">
        <pc:chgData name="Talon LeFevre" userId="43e0bf879284c294" providerId="LiveId" clId="{C8054443-AC89-4C08-98FF-D4138635C116}" dt="2023-06-14T14:02:48.644" v="3" actId="26606"/>
        <pc:sldMasterMkLst>
          <pc:docMk/>
          <pc:sldMasterMk cId="3356307951" sldId="2147483712"/>
        </pc:sldMasterMkLst>
        <pc:sldLayoutChg chg="add del">
          <pc:chgData name="Talon LeFevre" userId="43e0bf879284c294" providerId="LiveId" clId="{C8054443-AC89-4C08-98FF-D4138635C116}" dt="2023-06-14T14:02:48.644" v="3" actId="26606"/>
          <pc:sldLayoutMkLst>
            <pc:docMk/>
            <pc:sldMasterMk cId="3356307951" sldId="2147483712"/>
            <pc:sldLayoutMk cId="347353749" sldId="2147483701"/>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3638868086" sldId="2147483702"/>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1769923143" sldId="2147483703"/>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2812480313" sldId="2147483704"/>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24099055" sldId="2147483705"/>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949026423" sldId="2147483706"/>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2180329454" sldId="2147483707"/>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532480411" sldId="2147483708"/>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2980734328" sldId="2147483709"/>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2893742764" sldId="2147483710"/>
          </pc:sldLayoutMkLst>
        </pc:sldLayoutChg>
        <pc:sldLayoutChg chg="add del">
          <pc:chgData name="Talon LeFevre" userId="43e0bf879284c294" providerId="LiveId" clId="{C8054443-AC89-4C08-98FF-D4138635C116}" dt="2023-06-14T14:02:48.644" v="3" actId="26606"/>
          <pc:sldLayoutMkLst>
            <pc:docMk/>
            <pc:sldMasterMk cId="3356307951" sldId="2147483712"/>
            <pc:sldLayoutMk cId="2168084317" sldId="2147483711"/>
          </pc:sldLayoutMkLst>
        </pc:sldLayoutChg>
      </pc:sldMasterChg>
      <pc:sldMasterChg chg="add del addSldLayout delSldLayout">
        <pc:chgData name="Talon LeFevre" userId="43e0bf879284c294" providerId="LiveId" clId="{C8054443-AC89-4C08-98FF-D4138635C116}" dt="2023-06-14T14:02:23.676" v="1" actId="26606"/>
        <pc:sldMasterMkLst>
          <pc:docMk/>
          <pc:sldMasterMk cId="389719052" sldId="2147483725"/>
        </pc:sldMasterMkLst>
        <pc:sldLayoutChg chg="add del">
          <pc:chgData name="Talon LeFevre" userId="43e0bf879284c294" providerId="LiveId" clId="{C8054443-AC89-4C08-98FF-D4138635C116}" dt="2023-06-14T14:02:23.676" v="1" actId="26606"/>
          <pc:sldLayoutMkLst>
            <pc:docMk/>
            <pc:sldMasterMk cId="389719052" sldId="2147483725"/>
            <pc:sldLayoutMk cId="73016435" sldId="2147483714"/>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2378116234" sldId="2147483715"/>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3572068293" sldId="2147483716"/>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4287231846" sldId="2147483717"/>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2000531598" sldId="2147483718"/>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3201563610" sldId="2147483719"/>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35621778" sldId="2147483720"/>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4051238112" sldId="2147483721"/>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3785967444" sldId="2147483722"/>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3050108280" sldId="2147483723"/>
          </pc:sldLayoutMkLst>
        </pc:sldLayoutChg>
        <pc:sldLayoutChg chg="add del">
          <pc:chgData name="Talon LeFevre" userId="43e0bf879284c294" providerId="LiveId" clId="{C8054443-AC89-4C08-98FF-D4138635C116}" dt="2023-06-14T14:02:23.676" v="1" actId="26606"/>
          <pc:sldLayoutMkLst>
            <pc:docMk/>
            <pc:sldMasterMk cId="389719052" sldId="2147483725"/>
            <pc:sldLayoutMk cId="4213281119" sldId="2147483724"/>
          </pc:sldLayoutMkLst>
        </pc:sldLayoutChg>
      </pc:sldMasterChg>
      <pc:sldMasterChg chg="add del addSldLayout delSldLayout">
        <pc:chgData name="Talon LeFevre" userId="43e0bf879284c294" providerId="LiveId" clId="{C8054443-AC89-4C08-98FF-D4138635C116}" dt="2023-06-14T14:02:53.208" v="5" actId="26606"/>
        <pc:sldMasterMkLst>
          <pc:docMk/>
          <pc:sldMasterMk cId="2109640066" sldId="2147483738"/>
        </pc:sldMasterMkLst>
        <pc:sldLayoutChg chg="add del">
          <pc:chgData name="Talon LeFevre" userId="43e0bf879284c294" providerId="LiveId" clId="{C8054443-AC89-4C08-98FF-D4138635C116}" dt="2023-06-14T14:02:53.208" v="5" actId="26606"/>
          <pc:sldLayoutMkLst>
            <pc:docMk/>
            <pc:sldMasterMk cId="2109640066" sldId="2147483738"/>
            <pc:sldLayoutMk cId="3523440058" sldId="2147483727"/>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215198620" sldId="2147483728"/>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3777687083" sldId="2147483729"/>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622809244" sldId="2147483730"/>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2946779306" sldId="2147483731"/>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1412042381" sldId="2147483732"/>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3541410748" sldId="2147483733"/>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252387248" sldId="2147483734"/>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2436447642" sldId="2147483735"/>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294937964" sldId="2147483736"/>
          </pc:sldLayoutMkLst>
        </pc:sldLayoutChg>
        <pc:sldLayoutChg chg="add del">
          <pc:chgData name="Talon LeFevre" userId="43e0bf879284c294" providerId="LiveId" clId="{C8054443-AC89-4C08-98FF-D4138635C116}" dt="2023-06-14T14:02:53.208" v="5" actId="26606"/>
          <pc:sldLayoutMkLst>
            <pc:docMk/>
            <pc:sldMasterMk cId="2109640066" sldId="2147483738"/>
            <pc:sldLayoutMk cId="2623445969" sldId="2147483737"/>
          </pc:sldLayoutMkLst>
        </pc:sldLayoutChg>
      </pc:sldMasterChg>
      <pc:sldMasterChg chg="add del addSldLayout delSldLayout">
        <pc:chgData name="Talon LeFevre" userId="43e0bf879284c294" providerId="LiveId" clId="{C8054443-AC89-4C08-98FF-D4138635C116}" dt="2023-06-14T14:15:05.307" v="12" actId="26606"/>
        <pc:sldMasterMkLst>
          <pc:docMk/>
          <pc:sldMasterMk cId="4228293063" sldId="2147483751"/>
        </pc:sldMasterMkLst>
        <pc:sldLayoutChg chg="add del">
          <pc:chgData name="Talon LeFevre" userId="43e0bf879284c294" providerId="LiveId" clId="{C8054443-AC89-4C08-98FF-D4138635C116}" dt="2023-06-14T14:15:05.307" v="12" actId="26606"/>
          <pc:sldLayoutMkLst>
            <pc:docMk/>
            <pc:sldMasterMk cId="4228293063" sldId="2147483751"/>
            <pc:sldLayoutMk cId="3339076845" sldId="2147483740"/>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1311904252" sldId="2147483741"/>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1933866576" sldId="2147483742"/>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2366881759" sldId="2147483743"/>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3026316665" sldId="2147483744"/>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3789373408" sldId="2147483745"/>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974178288" sldId="2147483746"/>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693609796" sldId="2147483747"/>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3697526238" sldId="2147483748"/>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2457515011" sldId="2147483749"/>
          </pc:sldLayoutMkLst>
        </pc:sldLayoutChg>
        <pc:sldLayoutChg chg="add del">
          <pc:chgData name="Talon LeFevre" userId="43e0bf879284c294" providerId="LiveId" clId="{C8054443-AC89-4C08-98FF-D4138635C116}" dt="2023-06-14T14:15:05.307" v="12" actId="26606"/>
          <pc:sldLayoutMkLst>
            <pc:docMk/>
            <pc:sldMasterMk cId="4228293063" sldId="2147483751"/>
            <pc:sldLayoutMk cId="1429242332" sldId="214748375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575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24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1190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3386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6688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2631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8937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7417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60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6/14/2023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2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6/14/2023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29306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8">
            <a:extLst>
              <a:ext uri="{FF2B5EF4-FFF2-40B4-BE49-F238E27FC236}">
                <a16:creationId xmlns:a16="http://schemas.microsoft.com/office/drawing/2014/main" id="{8F626F98-F213-4034-8836-88A71501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3" descr="Colorful leaf patterns">
            <a:extLst>
              <a:ext uri="{FF2B5EF4-FFF2-40B4-BE49-F238E27FC236}">
                <a16:creationId xmlns:a16="http://schemas.microsoft.com/office/drawing/2014/main" id="{99AB7B3C-F694-2943-7B10-45303FC2BB37}"/>
              </a:ext>
            </a:extLst>
          </p:cNvPr>
          <p:cNvPicPr>
            <a:picLocks noChangeAspect="1"/>
          </p:cNvPicPr>
          <p:nvPr/>
        </p:nvPicPr>
        <p:blipFill rotWithShape="1">
          <a:blip r:embed="rId2">
            <a:alphaModFix amt="60000"/>
          </a:blip>
          <a:srcRect t="5752" b="13890"/>
          <a:stretch/>
        </p:blipFill>
        <p:spPr>
          <a:xfrm>
            <a:off x="20" y="1"/>
            <a:ext cx="12191980" cy="6857999"/>
          </a:xfrm>
          <a:prstGeom prst="rect">
            <a:avLst/>
          </a:prstGeom>
        </p:spPr>
      </p:pic>
      <p:sp useBgFill="1">
        <p:nvSpPr>
          <p:cNvPr id="42" name="Freeform: Shape 10">
            <a:extLst>
              <a:ext uri="{FF2B5EF4-FFF2-40B4-BE49-F238E27FC236}">
                <a16:creationId xmlns:a16="http://schemas.microsoft.com/office/drawing/2014/main" id="{6B3DAACF-D844-4480-94BE-2DE00ABEE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75199" y="726177"/>
            <a:ext cx="5241603" cy="5343721"/>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131A19-7C1D-0D51-1992-31CA0560E7A1}"/>
              </a:ext>
            </a:extLst>
          </p:cNvPr>
          <p:cNvSpPr>
            <a:spLocks noGrp="1"/>
          </p:cNvSpPr>
          <p:nvPr>
            <p:ph type="ctrTitle"/>
          </p:nvPr>
        </p:nvSpPr>
        <p:spPr>
          <a:xfrm>
            <a:off x="1523999" y="1336430"/>
            <a:ext cx="9165771" cy="3291840"/>
          </a:xfrm>
        </p:spPr>
        <p:txBody>
          <a:bodyPr>
            <a:normAutofit/>
          </a:bodyPr>
          <a:lstStyle/>
          <a:p>
            <a:pPr algn="ctr"/>
            <a:r>
              <a:rPr lang="en-US" sz="6600" dirty="0"/>
              <a:t>Agile Scrum Vs. Waterfall Approach</a:t>
            </a:r>
          </a:p>
        </p:txBody>
      </p:sp>
      <p:sp>
        <p:nvSpPr>
          <p:cNvPr id="3" name="Subtitle 2">
            <a:extLst>
              <a:ext uri="{FF2B5EF4-FFF2-40B4-BE49-F238E27FC236}">
                <a16:creationId xmlns:a16="http://schemas.microsoft.com/office/drawing/2014/main" id="{B364621D-01C0-4AE9-FC5C-AC7FA60E58C8}"/>
              </a:ext>
            </a:extLst>
          </p:cNvPr>
          <p:cNvSpPr>
            <a:spLocks noGrp="1"/>
          </p:cNvSpPr>
          <p:nvPr>
            <p:ph type="subTitle" idx="1"/>
          </p:nvPr>
        </p:nvSpPr>
        <p:spPr>
          <a:xfrm>
            <a:off x="4068856" y="4628271"/>
            <a:ext cx="4054288" cy="1069144"/>
          </a:xfrm>
        </p:spPr>
        <p:txBody>
          <a:bodyPr>
            <a:normAutofit/>
          </a:bodyPr>
          <a:lstStyle/>
          <a:p>
            <a:pPr algn="ctr"/>
            <a:r>
              <a:rPr lang="en-US" dirty="0"/>
              <a:t>Talon LeFevre</a:t>
            </a:r>
          </a:p>
          <a:p>
            <a:pPr algn="ctr"/>
            <a:r>
              <a:rPr lang="en-US" dirty="0"/>
              <a:t>6/14/2023</a:t>
            </a:r>
          </a:p>
        </p:txBody>
      </p:sp>
    </p:spTree>
    <p:extLst>
      <p:ext uri="{BB962C8B-B14F-4D97-AF65-F5344CB8AC3E}">
        <p14:creationId xmlns:p14="http://schemas.microsoft.com/office/powerpoint/2010/main" val="99468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FEE6-F1A6-80BE-910C-3016517DBD8D}"/>
              </a:ext>
            </a:extLst>
          </p:cNvPr>
          <p:cNvSpPr>
            <a:spLocks noGrp="1"/>
          </p:cNvSpPr>
          <p:nvPr>
            <p:ph type="title"/>
          </p:nvPr>
        </p:nvSpPr>
        <p:spPr/>
        <p:txBody>
          <a:bodyPr/>
          <a:lstStyle/>
          <a:p>
            <a:pPr algn="ctr"/>
            <a:r>
              <a:rPr lang="en-US" dirty="0"/>
              <a:t>Reference </a:t>
            </a:r>
          </a:p>
        </p:txBody>
      </p:sp>
      <p:sp>
        <p:nvSpPr>
          <p:cNvPr id="3" name="Content Placeholder 2">
            <a:extLst>
              <a:ext uri="{FF2B5EF4-FFF2-40B4-BE49-F238E27FC236}">
                <a16:creationId xmlns:a16="http://schemas.microsoft.com/office/drawing/2014/main" id="{B600C0BC-B536-1DDD-BB04-7EEB209FD43E}"/>
              </a:ext>
            </a:extLst>
          </p:cNvPr>
          <p:cNvSpPr>
            <a:spLocks noGrp="1"/>
          </p:cNvSpPr>
          <p:nvPr>
            <p:ph idx="1"/>
          </p:nvPr>
        </p:nvSpPr>
        <p:spPr/>
        <p:txBody>
          <a:bodyPr/>
          <a:lstStyle/>
          <a:p>
            <a:r>
              <a:rPr lang="en-US" dirty="0"/>
              <a:t>Cobb, C. B. (2015). </a:t>
            </a:r>
            <a:r>
              <a:rPr lang="en-US" i="1" dirty="0"/>
              <a:t>The Project Manager's Guide To Mastering Agile</a:t>
            </a:r>
            <a:r>
              <a:rPr lang="en-US" dirty="0"/>
              <a:t> (2nd ed., p. 35, 26, 37). ‎Wiley.</a:t>
            </a:r>
          </a:p>
          <a:p>
            <a:r>
              <a:rPr lang="en-US" dirty="0"/>
              <a:t>Cobb, C. B. (2015). </a:t>
            </a:r>
            <a:r>
              <a:rPr lang="en-US" i="1" dirty="0"/>
              <a:t>The Project Manager's Guide To Mastering Agile</a:t>
            </a:r>
            <a:r>
              <a:rPr lang="en-US" dirty="0"/>
              <a:t> (2nd ed., p. 5). ‎Wiley. </a:t>
            </a:r>
          </a:p>
          <a:p>
            <a:pPr marL="0" indent="0">
              <a:buNone/>
            </a:pPr>
            <a:endParaRPr lang="en-US" dirty="0"/>
          </a:p>
        </p:txBody>
      </p:sp>
    </p:spTree>
    <p:extLst>
      <p:ext uri="{BB962C8B-B14F-4D97-AF65-F5344CB8AC3E}">
        <p14:creationId xmlns:p14="http://schemas.microsoft.com/office/powerpoint/2010/main" val="268089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57F-D95F-7E7A-EAFD-AF5F2B4CDACC}"/>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186D204D-0479-A7C5-6707-C7E8B1E7B1B2}"/>
              </a:ext>
            </a:extLst>
          </p:cNvPr>
          <p:cNvSpPr>
            <a:spLocks noGrp="1"/>
          </p:cNvSpPr>
          <p:nvPr>
            <p:ph idx="1"/>
          </p:nvPr>
        </p:nvSpPr>
        <p:spPr/>
        <p:txBody>
          <a:bodyPr/>
          <a:lstStyle/>
          <a:p>
            <a:r>
              <a:rPr lang="en-US" b="0" i="0" dirty="0">
                <a:effectLst/>
                <a:latin typeface="Söhne"/>
              </a:rPr>
              <a:t>Agile Scrum Team Roles</a:t>
            </a:r>
          </a:p>
          <a:p>
            <a:r>
              <a:rPr lang="en-US" dirty="0">
                <a:latin typeface="Söhne"/>
              </a:rPr>
              <a:t>Agile SDLC Phases</a:t>
            </a:r>
          </a:p>
          <a:p>
            <a:r>
              <a:rPr lang="en-US" dirty="0">
                <a:latin typeface="Söhne"/>
              </a:rPr>
              <a:t>Agile vs. Waterfall: A Comparative Analysis</a:t>
            </a:r>
          </a:p>
          <a:p>
            <a:r>
              <a:rPr lang="en-US" dirty="0">
                <a:latin typeface="Söhne"/>
              </a:rPr>
              <a:t>Deciding Between Agile and Waterfall</a:t>
            </a:r>
          </a:p>
        </p:txBody>
      </p:sp>
    </p:spTree>
    <p:extLst>
      <p:ext uri="{BB962C8B-B14F-4D97-AF65-F5344CB8AC3E}">
        <p14:creationId xmlns:p14="http://schemas.microsoft.com/office/powerpoint/2010/main" val="334691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1C31-20DD-46EA-BC12-CA62E7AE7A9A}"/>
              </a:ext>
            </a:extLst>
          </p:cNvPr>
          <p:cNvSpPr>
            <a:spLocks noGrp="1"/>
          </p:cNvSpPr>
          <p:nvPr>
            <p:ph type="title"/>
          </p:nvPr>
        </p:nvSpPr>
        <p:spPr/>
        <p:txBody>
          <a:bodyPr/>
          <a:lstStyle/>
          <a:p>
            <a:pPr algn="ctr"/>
            <a:r>
              <a:rPr lang="en-US" dirty="0"/>
              <a:t>Agile scrum team roles</a:t>
            </a:r>
          </a:p>
        </p:txBody>
      </p:sp>
      <p:sp>
        <p:nvSpPr>
          <p:cNvPr id="3" name="Content Placeholder 2">
            <a:extLst>
              <a:ext uri="{FF2B5EF4-FFF2-40B4-BE49-F238E27FC236}">
                <a16:creationId xmlns:a16="http://schemas.microsoft.com/office/drawing/2014/main" id="{2EAD4393-64C8-A4E9-2169-B291A4CCD723}"/>
              </a:ext>
            </a:extLst>
          </p:cNvPr>
          <p:cNvSpPr>
            <a:spLocks noGrp="1"/>
          </p:cNvSpPr>
          <p:nvPr>
            <p:ph idx="1"/>
          </p:nvPr>
        </p:nvSpPr>
        <p:spPr>
          <a:xfrm>
            <a:off x="838200" y="2061469"/>
            <a:ext cx="10885714" cy="4114801"/>
          </a:xfrm>
        </p:spPr>
        <p:txBody>
          <a:bodyPr/>
          <a:lstStyle/>
          <a:p>
            <a:r>
              <a:rPr lang="en-US" b="1" dirty="0"/>
              <a:t>Product owner: </a:t>
            </a:r>
            <a:r>
              <a:rPr lang="en-US" dirty="0"/>
              <a:t>Responsible for maximizing the value of the product and the work of the Development Team. </a:t>
            </a:r>
          </a:p>
          <a:p>
            <a:r>
              <a:rPr lang="en-US" b="1" dirty="0"/>
              <a:t>Scrum Master: </a:t>
            </a:r>
            <a:r>
              <a:rPr lang="en-US" dirty="0"/>
              <a:t>Responsible for ensuring Scrum is understood and enacted and ensuring that the Scrum Team adheres to Scrum Theory, practices, and rules. </a:t>
            </a:r>
          </a:p>
          <a:p>
            <a:r>
              <a:rPr lang="en-US" b="1" dirty="0"/>
              <a:t>Development Team: C</a:t>
            </a:r>
            <a:r>
              <a:rPr lang="en-US" dirty="0"/>
              <a:t>onsists of the professionals who do the work of delivering a potentially releasable increment of “Done” product at the end of each Sprint. </a:t>
            </a:r>
          </a:p>
          <a:p>
            <a:endParaRPr lang="en-US" dirty="0"/>
          </a:p>
          <a:p>
            <a:pPr marL="0" indent="0">
              <a:buNone/>
            </a:pPr>
            <a:r>
              <a:rPr lang="en-US" dirty="0"/>
              <a:t>Cobb, C. B. (2015). </a:t>
            </a:r>
            <a:r>
              <a:rPr lang="en-US" i="1" dirty="0"/>
              <a:t>The Project Manager's Guide To Mastering Agile</a:t>
            </a:r>
            <a:r>
              <a:rPr lang="en-US" dirty="0"/>
              <a:t> (2nd ed., p. 35,36,37). ‎Wiley. </a:t>
            </a:r>
          </a:p>
          <a:p>
            <a:pPr marL="0" indent="0">
              <a:buNone/>
            </a:pPr>
            <a:endParaRPr lang="en-US" dirty="0"/>
          </a:p>
        </p:txBody>
      </p:sp>
    </p:spTree>
    <p:extLst>
      <p:ext uri="{BB962C8B-B14F-4D97-AF65-F5344CB8AC3E}">
        <p14:creationId xmlns:p14="http://schemas.microsoft.com/office/powerpoint/2010/main" val="266428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A1EE-086E-14A4-36B7-4070B2C0B6E9}"/>
              </a:ext>
            </a:extLst>
          </p:cNvPr>
          <p:cNvSpPr>
            <a:spLocks noGrp="1"/>
          </p:cNvSpPr>
          <p:nvPr>
            <p:ph type="title"/>
          </p:nvPr>
        </p:nvSpPr>
        <p:spPr/>
        <p:txBody>
          <a:bodyPr/>
          <a:lstStyle/>
          <a:p>
            <a:pPr algn="ctr"/>
            <a:r>
              <a:rPr lang="en-US" dirty="0"/>
              <a:t>Agile SDLC Phases</a:t>
            </a:r>
          </a:p>
        </p:txBody>
      </p:sp>
      <p:sp>
        <p:nvSpPr>
          <p:cNvPr id="3" name="Content Placeholder 2">
            <a:extLst>
              <a:ext uri="{FF2B5EF4-FFF2-40B4-BE49-F238E27FC236}">
                <a16:creationId xmlns:a16="http://schemas.microsoft.com/office/drawing/2014/main" id="{947D8801-9E6D-0609-4F0D-0E9146B22D84}"/>
              </a:ext>
            </a:extLst>
          </p:cNvPr>
          <p:cNvSpPr>
            <a:spLocks noGrp="1"/>
          </p:cNvSpPr>
          <p:nvPr>
            <p:ph idx="1"/>
          </p:nvPr>
        </p:nvSpPr>
        <p:spPr/>
        <p:txBody>
          <a:bodyPr/>
          <a:lstStyle/>
          <a:p>
            <a:r>
              <a:rPr lang="en-US" dirty="0"/>
              <a:t>Concept: Developing the project’s vision, and potential applications.</a:t>
            </a:r>
          </a:p>
          <a:p>
            <a:r>
              <a:rPr lang="en-US" dirty="0"/>
              <a:t>Inception: Defining the team, and basic resources required.</a:t>
            </a:r>
          </a:p>
          <a:p>
            <a:r>
              <a:rPr lang="en-US" dirty="0"/>
              <a:t>Iteration/Construction: Rapid, repeatable development of increments of the product.</a:t>
            </a:r>
          </a:p>
          <a:p>
            <a:r>
              <a:rPr lang="en-US" dirty="0"/>
              <a:t>Release: Quality assurance, preparation, and actual release of the product.</a:t>
            </a:r>
          </a:p>
          <a:p>
            <a:r>
              <a:rPr lang="en-US" dirty="0"/>
              <a:t>Production: Ongoing support for the product.</a:t>
            </a:r>
          </a:p>
          <a:p>
            <a:r>
              <a:rPr lang="en-US" dirty="0"/>
              <a:t>Retirement: End-of-life activities for the product.</a:t>
            </a:r>
          </a:p>
          <a:p>
            <a:endParaRPr lang="en-US" dirty="0"/>
          </a:p>
        </p:txBody>
      </p:sp>
    </p:spTree>
    <p:extLst>
      <p:ext uri="{BB962C8B-B14F-4D97-AF65-F5344CB8AC3E}">
        <p14:creationId xmlns:p14="http://schemas.microsoft.com/office/powerpoint/2010/main" val="118583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C382-514F-D281-643E-D41E260F9CF0}"/>
              </a:ext>
            </a:extLst>
          </p:cNvPr>
          <p:cNvSpPr>
            <a:spLocks noGrp="1"/>
          </p:cNvSpPr>
          <p:nvPr>
            <p:ph type="title"/>
          </p:nvPr>
        </p:nvSpPr>
        <p:spPr>
          <a:xfrm>
            <a:off x="555171" y="584990"/>
            <a:ext cx="11081657" cy="1116811"/>
          </a:xfrm>
        </p:spPr>
        <p:txBody>
          <a:bodyPr>
            <a:normAutofit fontScale="90000"/>
          </a:bodyPr>
          <a:lstStyle/>
          <a:p>
            <a:r>
              <a:rPr lang="en-US" dirty="0"/>
              <a:t>Agile vs. waterfall Project structure</a:t>
            </a:r>
          </a:p>
        </p:txBody>
      </p:sp>
      <p:sp>
        <p:nvSpPr>
          <p:cNvPr id="3" name="Content Placeholder 2">
            <a:extLst>
              <a:ext uri="{FF2B5EF4-FFF2-40B4-BE49-F238E27FC236}">
                <a16:creationId xmlns:a16="http://schemas.microsoft.com/office/drawing/2014/main" id="{EA393892-8C61-4172-54CC-18BE892802D1}"/>
              </a:ext>
            </a:extLst>
          </p:cNvPr>
          <p:cNvSpPr>
            <a:spLocks noGrp="1"/>
          </p:cNvSpPr>
          <p:nvPr>
            <p:ph idx="1"/>
          </p:nvPr>
        </p:nvSpPr>
        <p:spPr/>
        <p:txBody>
          <a:bodyPr/>
          <a:lstStyle/>
          <a:p>
            <a:r>
              <a:rPr lang="en-US" dirty="0"/>
              <a:t>Agile and Waterfall are different methodologies as well as designed for different projects. </a:t>
            </a:r>
          </a:p>
          <a:p>
            <a:r>
              <a:rPr lang="en-US" dirty="0"/>
              <a:t>Waterfall: Sequential approach, each stage must be completed before the next begins with no room for revisions or errors.</a:t>
            </a:r>
          </a:p>
          <a:p>
            <a:r>
              <a:rPr lang="en-US" dirty="0"/>
              <a:t>Agile Flexible approach, the project is divided into small sprints, each delivering a potentially shippable increment, with constant revisions and improvements.  </a:t>
            </a:r>
          </a:p>
          <a:p>
            <a:pPr marL="0" indent="0">
              <a:buNone/>
            </a:pPr>
            <a:endParaRPr lang="en-US" dirty="0"/>
          </a:p>
          <a:p>
            <a:pPr marL="0" indent="0">
              <a:buNone/>
            </a:pPr>
            <a:endParaRPr lang="en-US" dirty="0"/>
          </a:p>
          <a:p>
            <a:pPr marL="0" indent="0">
              <a:buNone/>
            </a:pPr>
            <a:r>
              <a:rPr lang="en-US" dirty="0"/>
              <a:t>Cobb, C. B. (2015). </a:t>
            </a:r>
            <a:r>
              <a:rPr lang="en-US" i="1" dirty="0"/>
              <a:t>The Project Manager's Guide To Mastering Agile</a:t>
            </a:r>
            <a:r>
              <a:rPr lang="en-US" dirty="0"/>
              <a:t> (2nd ed., p. 5). ‎Wiley. </a:t>
            </a:r>
          </a:p>
          <a:p>
            <a:pPr marL="0" indent="0">
              <a:buNone/>
            </a:pPr>
            <a:endParaRPr lang="en-US" dirty="0"/>
          </a:p>
        </p:txBody>
      </p:sp>
    </p:spTree>
    <p:extLst>
      <p:ext uri="{BB962C8B-B14F-4D97-AF65-F5344CB8AC3E}">
        <p14:creationId xmlns:p14="http://schemas.microsoft.com/office/powerpoint/2010/main" val="237186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C382-514F-D281-643E-D41E260F9CF0}"/>
              </a:ext>
            </a:extLst>
          </p:cNvPr>
          <p:cNvSpPr>
            <a:spLocks noGrp="1"/>
          </p:cNvSpPr>
          <p:nvPr>
            <p:ph type="title"/>
          </p:nvPr>
        </p:nvSpPr>
        <p:spPr>
          <a:xfrm>
            <a:off x="685800" y="584990"/>
            <a:ext cx="10820400" cy="1116811"/>
          </a:xfrm>
        </p:spPr>
        <p:txBody>
          <a:bodyPr>
            <a:normAutofit fontScale="90000"/>
          </a:bodyPr>
          <a:lstStyle/>
          <a:p>
            <a:r>
              <a:rPr lang="en-US" dirty="0"/>
              <a:t>Agile vs. waterfall handling change </a:t>
            </a:r>
          </a:p>
        </p:txBody>
      </p:sp>
      <p:sp>
        <p:nvSpPr>
          <p:cNvPr id="3" name="Content Placeholder 2">
            <a:extLst>
              <a:ext uri="{FF2B5EF4-FFF2-40B4-BE49-F238E27FC236}">
                <a16:creationId xmlns:a16="http://schemas.microsoft.com/office/drawing/2014/main" id="{EA393892-8C61-4172-54CC-18BE892802D1}"/>
              </a:ext>
            </a:extLst>
          </p:cNvPr>
          <p:cNvSpPr>
            <a:spLocks noGrp="1"/>
          </p:cNvSpPr>
          <p:nvPr>
            <p:ph idx="1"/>
          </p:nvPr>
        </p:nvSpPr>
        <p:spPr/>
        <p:txBody>
          <a:bodyPr/>
          <a:lstStyle/>
          <a:p>
            <a:r>
              <a:rPr lang="en-US" dirty="0"/>
              <a:t>Waterfall: Changes are difficult to implement once the project has started. For example, if SNHU Travel requested a new feature mid-project, this would require revisiting and altering the project's entire structure, causing significant delays.</a:t>
            </a:r>
          </a:p>
          <a:p>
            <a:r>
              <a:rPr lang="en-US" dirty="0"/>
              <a:t>Agile: Changes can be easily accommodated at any stage. A new feature from SNHU Travel would be added to the product backlog and prioritized for upcoming sprints, without disrupting the ongoing work.</a:t>
            </a:r>
          </a:p>
        </p:txBody>
      </p:sp>
    </p:spTree>
    <p:extLst>
      <p:ext uri="{BB962C8B-B14F-4D97-AF65-F5344CB8AC3E}">
        <p14:creationId xmlns:p14="http://schemas.microsoft.com/office/powerpoint/2010/main" val="308549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C382-514F-D281-643E-D41E260F9CF0}"/>
              </a:ext>
            </a:extLst>
          </p:cNvPr>
          <p:cNvSpPr>
            <a:spLocks noGrp="1"/>
          </p:cNvSpPr>
          <p:nvPr>
            <p:ph type="title"/>
          </p:nvPr>
        </p:nvSpPr>
        <p:spPr>
          <a:xfrm>
            <a:off x="685800" y="584990"/>
            <a:ext cx="10820400" cy="1116811"/>
          </a:xfrm>
        </p:spPr>
        <p:txBody>
          <a:bodyPr>
            <a:normAutofit fontScale="90000"/>
          </a:bodyPr>
          <a:lstStyle/>
          <a:p>
            <a:pPr algn="ctr"/>
            <a:r>
              <a:rPr lang="en-US" dirty="0"/>
              <a:t>Agile vs. waterfall Communication and Collaboration</a:t>
            </a:r>
          </a:p>
        </p:txBody>
      </p:sp>
      <p:sp>
        <p:nvSpPr>
          <p:cNvPr id="3" name="Content Placeholder 2">
            <a:extLst>
              <a:ext uri="{FF2B5EF4-FFF2-40B4-BE49-F238E27FC236}">
                <a16:creationId xmlns:a16="http://schemas.microsoft.com/office/drawing/2014/main" id="{EA393892-8C61-4172-54CC-18BE892802D1}"/>
              </a:ext>
            </a:extLst>
          </p:cNvPr>
          <p:cNvSpPr>
            <a:spLocks noGrp="1"/>
          </p:cNvSpPr>
          <p:nvPr>
            <p:ph idx="1"/>
          </p:nvPr>
        </p:nvSpPr>
        <p:spPr/>
        <p:txBody>
          <a:bodyPr/>
          <a:lstStyle/>
          <a:p>
            <a:r>
              <a:rPr lang="en-US" dirty="0"/>
              <a:t>Waterfall: Communication is generally top-down, with limited collaboration. Stakeholder feedback is collected primarily at the beginning and end of the project.</a:t>
            </a:r>
          </a:p>
          <a:p>
            <a:r>
              <a:rPr lang="en-US" dirty="0"/>
              <a:t>Agile: Promotes constant communication and collaboration among the team and stakeholders. Feedback is collected and implemented throughout the project, leading to a product closely aligned with user needs.</a:t>
            </a:r>
          </a:p>
        </p:txBody>
      </p:sp>
    </p:spTree>
    <p:extLst>
      <p:ext uri="{BB962C8B-B14F-4D97-AF65-F5344CB8AC3E}">
        <p14:creationId xmlns:p14="http://schemas.microsoft.com/office/powerpoint/2010/main" val="343401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976-E621-F94C-13EC-9C6265E23887}"/>
              </a:ext>
            </a:extLst>
          </p:cNvPr>
          <p:cNvSpPr>
            <a:spLocks noGrp="1"/>
          </p:cNvSpPr>
          <p:nvPr>
            <p:ph type="title"/>
          </p:nvPr>
        </p:nvSpPr>
        <p:spPr>
          <a:xfrm>
            <a:off x="838199" y="584990"/>
            <a:ext cx="10711543" cy="1116811"/>
          </a:xfrm>
        </p:spPr>
        <p:txBody>
          <a:bodyPr>
            <a:normAutofit fontScale="90000"/>
          </a:bodyPr>
          <a:lstStyle/>
          <a:p>
            <a:pPr algn="ctr"/>
            <a:r>
              <a:rPr lang="en-US" dirty="0"/>
              <a:t> </a:t>
            </a:r>
            <a:r>
              <a:rPr lang="en-US" sz="4000" dirty="0"/>
              <a:t>Deciding Between Agile and Waterfall</a:t>
            </a:r>
          </a:p>
        </p:txBody>
      </p:sp>
      <p:sp>
        <p:nvSpPr>
          <p:cNvPr id="3" name="Content Placeholder 2">
            <a:extLst>
              <a:ext uri="{FF2B5EF4-FFF2-40B4-BE49-F238E27FC236}">
                <a16:creationId xmlns:a16="http://schemas.microsoft.com/office/drawing/2014/main" id="{01D4A298-5F16-4969-6F85-DE0A8552948A}"/>
              </a:ext>
            </a:extLst>
          </p:cNvPr>
          <p:cNvSpPr>
            <a:spLocks noGrp="1"/>
          </p:cNvSpPr>
          <p:nvPr>
            <p:ph idx="1"/>
          </p:nvPr>
        </p:nvSpPr>
        <p:spPr/>
        <p:txBody>
          <a:bodyPr/>
          <a:lstStyle/>
          <a:p>
            <a:r>
              <a:rPr lang="en-US" dirty="0"/>
              <a:t>Agile is preferable when requirements are not fully known upfront, frequent changes are expected, or fast delivery of smaller, usable portions of the product is desirable.</a:t>
            </a:r>
          </a:p>
          <a:p>
            <a:r>
              <a:rPr lang="en-US" dirty="0"/>
              <a:t>Waterfall could be suitable when requirements are well-defined and unlikely to change, the project is simple and short, or the environment lacks Agile expertise.</a:t>
            </a:r>
          </a:p>
        </p:txBody>
      </p:sp>
    </p:spTree>
    <p:extLst>
      <p:ext uri="{BB962C8B-B14F-4D97-AF65-F5344CB8AC3E}">
        <p14:creationId xmlns:p14="http://schemas.microsoft.com/office/powerpoint/2010/main" val="3407115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976-E621-F94C-13EC-9C6265E23887}"/>
              </a:ext>
            </a:extLst>
          </p:cNvPr>
          <p:cNvSpPr>
            <a:spLocks noGrp="1"/>
          </p:cNvSpPr>
          <p:nvPr>
            <p:ph type="title"/>
          </p:nvPr>
        </p:nvSpPr>
        <p:spPr>
          <a:xfrm>
            <a:off x="838199" y="584990"/>
            <a:ext cx="10711543" cy="1116811"/>
          </a:xfrm>
        </p:spPr>
        <p:txBody>
          <a:bodyPr>
            <a:normAutofit/>
          </a:bodyPr>
          <a:lstStyle/>
          <a:p>
            <a:pPr algn="ctr"/>
            <a:r>
              <a:rPr lang="en-US" dirty="0"/>
              <a:t> Conclusion</a:t>
            </a:r>
            <a:endParaRPr lang="en-US" sz="4000" dirty="0"/>
          </a:p>
        </p:txBody>
      </p:sp>
      <p:sp>
        <p:nvSpPr>
          <p:cNvPr id="3" name="Content Placeholder 2">
            <a:extLst>
              <a:ext uri="{FF2B5EF4-FFF2-40B4-BE49-F238E27FC236}">
                <a16:creationId xmlns:a16="http://schemas.microsoft.com/office/drawing/2014/main" id="{01D4A298-5F16-4969-6F85-DE0A8552948A}"/>
              </a:ext>
            </a:extLst>
          </p:cNvPr>
          <p:cNvSpPr>
            <a:spLocks noGrp="1"/>
          </p:cNvSpPr>
          <p:nvPr>
            <p:ph idx="1"/>
          </p:nvPr>
        </p:nvSpPr>
        <p:spPr/>
        <p:txBody>
          <a:bodyPr>
            <a:normAutofit lnSpcReduction="10000"/>
          </a:bodyPr>
          <a:lstStyle/>
          <a:p>
            <a:r>
              <a:rPr lang="en-US" dirty="0"/>
              <a:t>In the fast-paced and ever-evolving landscape of software development, the Agile methodology emerged as the clear choice for the SNHU Travel project over the traditional Waterfall method.</a:t>
            </a:r>
          </a:p>
          <a:p>
            <a:r>
              <a:rPr lang="en-US" dirty="0"/>
              <a:t>The Agile method’s inherent flexibility allowed our team to adapt quickly to new information and changes in requirements. This meant we could integrate new user stories or adjust existing ones seamlessly into our workflow, ensuring that the evolving needs of the client were continually met. It facilitated the creation of a product that was closely aligned with SNHU Travel's vision, even as that vision changed and expanded over time.</a:t>
            </a:r>
          </a:p>
          <a:p>
            <a:r>
              <a:rPr lang="en-US" dirty="0"/>
              <a:t>In an industry where change is the only constant, </a:t>
            </a:r>
            <a:r>
              <a:rPr lang="en-US" dirty="0" err="1"/>
              <a:t>Agiles</a:t>
            </a:r>
            <a:r>
              <a:rPr lang="en-US" dirty="0"/>
              <a:t> adaptability, customer-centric approach, and emphasis on continuous improvement provided the flexibility and responsiveness needed to successfully complete the SNHU Travel project to the highest standards of quality and client satisfaction. For these reasons, Agile was the superior choice for this project over the Waterfall method.</a:t>
            </a:r>
          </a:p>
        </p:txBody>
      </p:sp>
    </p:spTree>
    <p:extLst>
      <p:ext uri="{BB962C8B-B14F-4D97-AF65-F5344CB8AC3E}">
        <p14:creationId xmlns:p14="http://schemas.microsoft.com/office/powerpoint/2010/main" val="3432340294"/>
      </p:ext>
    </p:extLst>
  </p:cSld>
  <p:clrMapOvr>
    <a:masterClrMapping/>
  </p:clrMapOvr>
</p:sld>
</file>

<file path=ppt/theme/theme1.xml><?xml version="1.0" encoding="utf-8"?>
<a:theme xmlns:a="http://schemas.openxmlformats.org/drawingml/2006/main" name="Archway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77</TotalTime>
  <Words>733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Felix Titling</vt:lpstr>
      <vt:lpstr>Goudy Old Style</vt:lpstr>
      <vt:lpstr>Söhne</vt:lpstr>
      <vt:lpstr>ArchwayVTI</vt:lpstr>
      <vt:lpstr>Agile Scrum Vs. Waterfall Approach</vt:lpstr>
      <vt:lpstr>Agenda</vt:lpstr>
      <vt:lpstr>Agile scrum team roles</vt:lpstr>
      <vt:lpstr>Agile SDLC Phases</vt:lpstr>
      <vt:lpstr>Agile vs. waterfall Project structure</vt:lpstr>
      <vt:lpstr>Agile vs. waterfall handling change </vt:lpstr>
      <vt:lpstr>Agile vs. waterfall Communication and Collaboration</vt:lpstr>
      <vt:lpstr> Deciding Between Agile and Waterfall</vt:lpstr>
      <vt:lpstr> Conclusion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Talon LeFevre</dc:creator>
  <cp:lastModifiedBy>Talon LeFevre</cp:lastModifiedBy>
  <cp:revision>1</cp:revision>
  <dcterms:created xsi:type="dcterms:W3CDTF">2023-06-14T14:01:33Z</dcterms:created>
  <dcterms:modified xsi:type="dcterms:W3CDTF">2023-06-14T15:19:18Z</dcterms:modified>
</cp:coreProperties>
</file>