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</a:t>
            </a:r>
            <a:r>
              <a:rPr lang="en-US" baseline="0" dirty="0" smtClean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[In your speaker notes, include an</a:t>
            </a:r>
            <a:r>
              <a:rPr lang="en-US" baseline="0" dirty="0" smtClean="0"/>
              <a:t> explanation </a:t>
            </a:r>
            <a:r>
              <a:rPr lang="en-US" dirty="0" smtClean="0"/>
              <a:t>of</a:t>
            </a:r>
            <a:r>
              <a:rPr lang="en-US" baseline="0" dirty="0" smtClean="0"/>
              <a:t> the different requirements you determined for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[Explain</a:t>
            </a:r>
            <a:r>
              <a:rPr lang="en-US" baseline="0" dirty="0" smtClean="0"/>
              <a:t> your diagram. Who are the different actors in the system? What are the different use cases? How did you account for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[Explain</a:t>
            </a:r>
            <a:r>
              <a:rPr lang="en-US" baseline="0" dirty="0" smtClean="0"/>
              <a:t> your diagram. Which use case are you breaking down? What are the steps for this use case? How did you account for </a:t>
            </a:r>
            <a:r>
              <a:rPr lang="en-US" baseline="0" dirty="0" err="1" smtClean="0"/>
              <a:t>DriverPass’s</a:t>
            </a:r>
            <a:r>
              <a:rPr lang="en-US" baseline="0" dirty="0" smtClean="0"/>
              <a:t> needs in your design? In your explanation, keep your audience in mind. Avoid the use of technical terms such as “nodes,” “control flows,” and so on.]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[How</a:t>
            </a:r>
            <a:r>
              <a:rPr lang="en-US" baseline="0" dirty="0" smtClean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[What are the limitations of your design?</a:t>
            </a:r>
            <a:r>
              <a:rPr lang="en-US" baseline="0" dirty="0" smtClean="0"/>
              <a:t> In your explanation, keep your audience in mind by avoiding the use </a:t>
            </a:r>
            <a:r>
              <a:rPr lang="en-US" baseline="0" smtClean="0"/>
              <a:t>of technical </a:t>
            </a:r>
            <a:r>
              <a:rPr lang="en-US" baseline="0" dirty="0" smtClean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DriverPass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System </a:t>
            </a:r>
            <a:r>
              <a:rPr lang="en-US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[Your Name]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</a:t>
            </a:r>
            <a:r>
              <a:rPr lang="en-US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[List at least two functional requirements and two nonfunctional requirements.]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Case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[Insert your </a:t>
            </a:r>
            <a:r>
              <a:rPr lang="en-US" sz="2400" dirty="0">
                <a:solidFill>
                  <a:srgbClr val="000000"/>
                </a:solidFill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se </a:t>
            </a:r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dirty="0" smtClean="0">
                <a:solidFill>
                  <a:srgbClr val="000000"/>
                </a:solidFill>
              </a:rPr>
              <a:t>ase </a:t>
            </a:r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iagram here.]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Activity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[Insert </a:t>
            </a:r>
            <a:r>
              <a:rPr lang="en-US" sz="2400" b="1" dirty="0" smtClean="0">
                <a:solidFill>
                  <a:srgbClr val="000000"/>
                </a:solidFill>
              </a:rPr>
              <a:t>one</a:t>
            </a:r>
            <a:r>
              <a:rPr lang="en-US" sz="2400" dirty="0" smtClean="0">
                <a:solidFill>
                  <a:srgbClr val="000000"/>
                </a:solidFill>
              </a:rPr>
              <a:t> of your activity </a:t>
            </a:r>
            <a:r>
              <a:rPr lang="en-US" sz="2400" dirty="0">
                <a:solidFill>
                  <a:srgbClr val="000000"/>
                </a:solidFill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iagrams here.]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[Include a bulleted list of how your design addresses security concerns.]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</a:t>
            </a:r>
            <a:r>
              <a:rPr lang="en-US" dirty="0" smtClean="0">
                <a:solidFill>
                  <a:schemeClr val="bg1"/>
                </a:solidFill>
              </a:rPr>
              <a:t>Limitations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[Include a bulleted list describing the limitations of your system.]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20</cp:revision>
  <dcterms:created xsi:type="dcterms:W3CDTF">2019-10-14T02:36:52Z</dcterms:created>
  <dcterms:modified xsi:type="dcterms:W3CDTF">2020-01-15T13:20:38Z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