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Titillium Web"/>
      <p:regular r:id="rId26"/>
      <p:bold r:id="rId27"/>
      <p:italic r:id="rId28"/>
      <p:boldItalic r:id="rId29"/>
    </p:embeddedFont>
    <p:embeddedFont>
      <p:font typeface="DM Sans"/>
      <p:regular r:id="rId30"/>
      <p:bold r:id="rId31"/>
      <p:italic r:id="rId32"/>
      <p:boldItalic r:id="rId33"/>
    </p:embeddedFont>
    <p:embeddedFont>
      <p:font typeface="Asap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regular.fntdata"/><Relationship Id="rId25" Type="http://schemas.openxmlformats.org/officeDocument/2006/relationships/slide" Target="slides/slide21.xml"/><Relationship Id="rId28" Type="http://schemas.openxmlformats.org/officeDocument/2006/relationships/font" Target="fonts/TitilliumWeb-italic.fntdata"/><Relationship Id="rId27" Type="http://schemas.openxmlformats.org/officeDocument/2006/relationships/font" Target="fonts/TitilliumWeb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MSans-bold.fntdata"/><Relationship Id="rId30" Type="http://schemas.openxmlformats.org/officeDocument/2006/relationships/font" Target="fonts/DMSans-regular.fntdata"/><Relationship Id="rId11" Type="http://schemas.openxmlformats.org/officeDocument/2006/relationships/slide" Target="slides/slide7.xml"/><Relationship Id="rId33" Type="http://schemas.openxmlformats.org/officeDocument/2006/relationships/font" Target="fonts/DMSans-boldItalic.fntdata"/><Relationship Id="rId10" Type="http://schemas.openxmlformats.org/officeDocument/2006/relationships/slide" Target="slides/slide6.xml"/><Relationship Id="rId32" Type="http://schemas.openxmlformats.org/officeDocument/2006/relationships/font" Target="fonts/DMSans-italic.fntdata"/><Relationship Id="rId13" Type="http://schemas.openxmlformats.org/officeDocument/2006/relationships/slide" Target="slides/slide9.xml"/><Relationship Id="rId35" Type="http://schemas.openxmlformats.org/officeDocument/2006/relationships/font" Target="fonts/Asap-bold.fntdata"/><Relationship Id="rId12" Type="http://schemas.openxmlformats.org/officeDocument/2006/relationships/slide" Target="slides/slide8.xml"/><Relationship Id="rId34" Type="http://schemas.openxmlformats.org/officeDocument/2006/relationships/font" Target="fonts/Asap-regular.fntdata"/><Relationship Id="rId15" Type="http://schemas.openxmlformats.org/officeDocument/2006/relationships/slide" Target="slides/slide11.xml"/><Relationship Id="rId37" Type="http://schemas.openxmlformats.org/officeDocument/2006/relationships/font" Target="fonts/Asap-boldItalic.fntdata"/><Relationship Id="rId14" Type="http://schemas.openxmlformats.org/officeDocument/2006/relationships/slide" Target="slides/slide10.xml"/><Relationship Id="rId36" Type="http://schemas.openxmlformats.org/officeDocument/2006/relationships/font" Target="fonts/Asap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0d3989115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0d3989115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0d3989115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0d3989115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1f682dfc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1f682dfc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1f682dfc7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1f682dfc7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1f682dfc7a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1f682dfc7a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1f682dfc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1f682dfc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1f682dfc7a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1f682dfc7a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1f682dfc7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1f682dfc7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1f682dfc7a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1f682dfc7a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1f682dfc7a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1f682dfc7a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31f682dfc7a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31f682dfc7a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0d39891158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30d39891158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0d3989115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0d3989115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4dda1946d_4_2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4dda1946d_4_2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0d3989115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0d3989115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0d39891158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0d3989115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633975" y="1113750"/>
            <a:ext cx="3796800" cy="22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076975" y="3365250"/>
            <a:ext cx="23538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092494" y="-1456321"/>
            <a:ext cx="6852244" cy="8359981"/>
            <a:chOff x="2092494" y="-1456321"/>
            <a:chExt cx="6852244" cy="8359981"/>
          </a:xfrm>
        </p:grpSpPr>
        <p:sp>
          <p:nvSpPr>
            <p:cNvPr id="13" name="Google Shape;13;p2"/>
            <p:cNvSpPr/>
            <p:nvPr/>
          </p:nvSpPr>
          <p:spPr>
            <a:xfrm>
              <a:off x="6441178" y="-1456321"/>
              <a:ext cx="2503560" cy="1995809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flipH="1" rot="9110095">
              <a:off x="2369036" y="4601438"/>
              <a:ext cx="2541957" cy="180942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>
            <p:ph hasCustomPrompt="1" type="title"/>
          </p:nvPr>
        </p:nvSpPr>
        <p:spPr>
          <a:xfrm>
            <a:off x="713225" y="1670300"/>
            <a:ext cx="3373800" cy="11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/>
          <p:nvPr>
            <p:ph idx="1" type="subTitle"/>
          </p:nvPr>
        </p:nvSpPr>
        <p:spPr>
          <a:xfrm>
            <a:off x="1731825" y="2774100"/>
            <a:ext cx="23553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9" name="Google Shape;99;p11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100" name="Google Shape;100;p11"/>
            <p:cNvSpPr/>
            <p:nvPr/>
          </p:nvSpPr>
          <p:spPr>
            <a:xfrm>
              <a:off x="6441178" y="-1456321"/>
              <a:ext cx="2503560" cy="1995809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 flipH="1" rot="9110095">
              <a:off x="4518561" y="4601438"/>
              <a:ext cx="2541957" cy="180942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3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107" name="Google Shape;107;p13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08" name="Google Shape;108;p13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rect b="b" l="l" r="r" t="t"/>
                <a:pathLst>
                  <a:path extrusionOk="0" h="2141607" w="192879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rect b="b" l="l" r="r" t="t"/>
                <a:pathLst>
                  <a:path extrusionOk="0" h="903192" w="1086943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rect b="b" l="l" r="r" t="t"/>
                <a:pathLst>
                  <a:path extrusionOk="0" h="425067" w="678657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rect b="b" l="l" r="r" t="t"/>
                <a:pathLst>
                  <a:path extrusionOk="0" h="425001" w="678612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" name="Google Shape;112;p13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13" name="Google Shape;113;p13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rect b="b" l="l" r="r" t="t"/>
                <a:pathLst>
                  <a:path extrusionOk="0" h="460262" w="333806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rect b="b" l="l" r="r" t="t"/>
                <a:pathLst>
                  <a:path extrusionOk="0" h="1471319" w="811731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rect b="b" l="l" r="r" t="t"/>
                <a:pathLst>
                  <a:path extrusionOk="0" h="1660173" w="884845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rect b="b" l="l" r="r" t="t"/>
                <a:pathLst>
                  <a:path extrusionOk="0" h="424850" w="67584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" name="Google Shape;119;p13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20" name="Google Shape;120;p13"/>
            <p:cNvSpPr/>
            <p:nvPr/>
          </p:nvSpPr>
          <p:spPr>
            <a:xfrm flipH="1">
              <a:off x="8" y="4761517"/>
              <a:ext cx="3167369" cy="2948121"/>
            </a:xfrm>
            <a:custGeom>
              <a:rect b="b" l="l" r="r" t="t"/>
              <a:pathLst>
                <a:path extrusionOk="0" h="2948121" w="3167369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flipH="1" rot="-1701538">
              <a:off x="5216436" y="-1284494"/>
              <a:ext cx="2539372" cy="180758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4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126" name="Google Shape;126;p14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27" name="Google Shape;127;p14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rect b="b" l="l" r="r" t="t"/>
                <a:pathLst>
                  <a:path extrusionOk="0" h="2141607" w="192879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rect b="b" l="l" r="r" t="t"/>
                <a:pathLst>
                  <a:path extrusionOk="0" h="903192" w="1086943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rect b="b" l="l" r="r" t="t"/>
                <a:pathLst>
                  <a:path extrusionOk="0" h="425067" w="678657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rect b="b" l="l" r="r" t="t"/>
                <a:pathLst>
                  <a:path extrusionOk="0" h="425001" w="678612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14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32" name="Google Shape;132;p14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rect b="b" l="l" r="r" t="t"/>
                <a:pathLst>
                  <a:path extrusionOk="0" h="460262" w="333806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rect b="b" l="l" r="r" t="t"/>
                <a:pathLst>
                  <a:path extrusionOk="0" h="1471319" w="811731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rect b="b" l="l" r="r" t="t"/>
                <a:pathLst>
                  <a:path extrusionOk="0" h="1660173" w="884845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rect b="b" l="l" r="r" t="t"/>
                <a:pathLst>
                  <a:path extrusionOk="0" h="424850" w="67584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" name="Google Shape;138;p14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39" name="Google Shape;139;p14"/>
            <p:cNvSpPr/>
            <p:nvPr/>
          </p:nvSpPr>
          <p:spPr>
            <a:xfrm flipH="1">
              <a:off x="8" y="4761517"/>
              <a:ext cx="3167369" cy="2948121"/>
            </a:xfrm>
            <a:custGeom>
              <a:rect b="b" l="l" r="r" t="t"/>
              <a:pathLst>
                <a:path extrusionOk="0" h="2948121" w="3167369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 flipH="1" rot="-1701538">
              <a:off x="5216436" y="-1284494"/>
              <a:ext cx="2539372" cy="180758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1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713325" y="1017725"/>
            <a:ext cx="77175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146" name="Google Shape;146;p1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15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149" name="Google Shape;149;p1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50" name="Google Shape;150;p1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rect b="b" l="l" r="r" t="t"/>
                <a:pathLst>
                  <a:path extrusionOk="0" h="407481" w="646623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rect b="b" l="l" r="r" t="t"/>
                <a:pathLst>
                  <a:path extrusionOk="0" h="407808" w="646622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" name="Google Shape;152;p1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53" name="Google Shape;153;p1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rect b="b" l="l" r="r" t="t"/>
                <a:pathLst>
                  <a:path extrusionOk="0" h="2084112" w="1822481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rect b="b" l="l" r="r" t="t"/>
                <a:pathLst>
                  <a:path extrusionOk="0" h="1502495" w="1311895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5" name="Google Shape;155;p1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6" name="Google Shape;156;p15"/>
          <p:cNvSpPr txBox="1"/>
          <p:nvPr>
            <p:ph idx="1" type="subTitle"/>
          </p:nvPr>
        </p:nvSpPr>
        <p:spPr>
          <a:xfrm>
            <a:off x="713325" y="1132125"/>
            <a:ext cx="77175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6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160" name="Google Shape;160;p16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16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163" name="Google Shape;163;p16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64" name="Google Shape;164;p16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rect b="b" l="l" r="r" t="t"/>
                <a:pathLst>
                  <a:path extrusionOk="0" h="407481" w="646623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rect b="b" l="l" r="r" t="t"/>
                <a:pathLst>
                  <a:path extrusionOk="0" h="407808" w="646622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16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67" name="Google Shape;167;p16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rect b="b" l="l" r="r" t="t"/>
                <a:pathLst>
                  <a:path extrusionOk="0" h="2084112" w="1822481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rect b="b" l="l" r="r" t="t"/>
                <a:pathLst>
                  <a:path extrusionOk="0" h="1502495" w="1311895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9" name="Google Shape;16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1" type="subTitle"/>
          </p:nvPr>
        </p:nvSpPr>
        <p:spPr>
          <a:xfrm>
            <a:off x="720100" y="2337701"/>
            <a:ext cx="23790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2" type="subTitle"/>
          </p:nvPr>
        </p:nvSpPr>
        <p:spPr>
          <a:xfrm>
            <a:off x="3382535" y="2337701"/>
            <a:ext cx="23790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3" type="subTitle"/>
          </p:nvPr>
        </p:nvSpPr>
        <p:spPr>
          <a:xfrm>
            <a:off x="6045003" y="2337701"/>
            <a:ext cx="23790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6"/>
          <p:cNvSpPr txBox="1"/>
          <p:nvPr>
            <p:ph idx="4" type="subTitle"/>
          </p:nvPr>
        </p:nvSpPr>
        <p:spPr>
          <a:xfrm>
            <a:off x="720100" y="1764975"/>
            <a:ext cx="237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4" name="Google Shape;174;p16"/>
          <p:cNvSpPr txBox="1"/>
          <p:nvPr>
            <p:ph idx="5" type="subTitle"/>
          </p:nvPr>
        </p:nvSpPr>
        <p:spPr>
          <a:xfrm>
            <a:off x="3382539" y="1764975"/>
            <a:ext cx="237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5" name="Google Shape;175;p16"/>
          <p:cNvSpPr txBox="1"/>
          <p:nvPr>
            <p:ph idx="6" type="subTitle"/>
          </p:nvPr>
        </p:nvSpPr>
        <p:spPr>
          <a:xfrm>
            <a:off x="6045003" y="1764975"/>
            <a:ext cx="237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6" name="Google Shape;17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7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179" name="Google Shape;179;p17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80" name="Google Shape;180;p17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rect b="b" l="l" r="r" t="t"/>
                <a:pathLst>
                  <a:path extrusionOk="0" h="2141607" w="192879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rect b="b" l="l" r="r" t="t"/>
                <a:pathLst>
                  <a:path extrusionOk="0" h="903192" w="1086943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rect b="b" l="l" r="r" t="t"/>
                <a:pathLst>
                  <a:path extrusionOk="0" h="425067" w="678657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rect b="b" l="l" r="r" t="t"/>
                <a:pathLst>
                  <a:path extrusionOk="0" h="425001" w="678612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7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85" name="Google Shape;185;p17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rect b="b" l="l" r="r" t="t"/>
                <a:pathLst>
                  <a:path extrusionOk="0" h="460262" w="333806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rect b="b" l="l" r="r" t="t"/>
                <a:pathLst>
                  <a:path extrusionOk="0" h="1471319" w="811731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rect b="b" l="l" r="r" t="t"/>
                <a:pathLst>
                  <a:path extrusionOk="0" h="1660173" w="884845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rect b="b" l="l" r="r" t="t"/>
                <a:pathLst>
                  <a:path extrusionOk="0" h="424850" w="67584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1" name="Google Shape;191;p17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92" name="Google Shape;192;p17"/>
            <p:cNvSpPr/>
            <p:nvPr/>
          </p:nvSpPr>
          <p:spPr>
            <a:xfrm flipH="1">
              <a:off x="8" y="4761517"/>
              <a:ext cx="3167369" cy="2948121"/>
            </a:xfrm>
            <a:custGeom>
              <a:rect b="b" l="l" r="r" t="t"/>
              <a:pathLst>
                <a:path extrusionOk="0" h="2948121" w="3167369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 flipH="1" rot="-1701538">
              <a:off x="5216436" y="-1284494"/>
              <a:ext cx="2539372" cy="180758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5" name="Google Shape;195;p17"/>
          <p:cNvSpPr txBox="1"/>
          <p:nvPr>
            <p:ph idx="1" type="subTitle"/>
          </p:nvPr>
        </p:nvSpPr>
        <p:spPr>
          <a:xfrm>
            <a:off x="1521525" y="1567024"/>
            <a:ext cx="6784500" cy="32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7"/>
          <p:cNvSpPr txBox="1"/>
          <p:nvPr>
            <p:ph idx="2" type="subTitle"/>
          </p:nvPr>
        </p:nvSpPr>
        <p:spPr>
          <a:xfrm>
            <a:off x="1521525" y="2382084"/>
            <a:ext cx="6784500" cy="32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7"/>
          <p:cNvSpPr txBox="1"/>
          <p:nvPr>
            <p:ph idx="3" type="subTitle"/>
          </p:nvPr>
        </p:nvSpPr>
        <p:spPr>
          <a:xfrm>
            <a:off x="1521525" y="3199583"/>
            <a:ext cx="6784500" cy="32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4" type="subTitle"/>
          </p:nvPr>
        </p:nvSpPr>
        <p:spPr>
          <a:xfrm>
            <a:off x="1521525" y="4017085"/>
            <a:ext cx="6784500" cy="32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hasCustomPrompt="1" idx="5" type="title"/>
          </p:nvPr>
        </p:nvSpPr>
        <p:spPr>
          <a:xfrm>
            <a:off x="837975" y="1338325"/>
            <a:ext cx="694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7"/>
          <p:cNvSpPr txBox="1"/>
          <p:nvPr>
            <p:ph hasCustomPrompt="1" idx="6" type="title"/>
          </p:nvPr>
        </p:nvSpPr>
        <p:spPr>
          <a:xfrm>
            <a:off x="837975" y="29725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7"/>
          <p:cNvSpPr txBox="1"/>
          <p:nvPr>
            <p:ph hasCustomPrompt="1" idx="7" type="title"/>
          </p:nvPr>
        </p:nvSpPr>
        <p:spPr>
          <a:xfrm>
            <a:off x="837975" y="21542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17"/>
          <p:cNvSpPr txBox="1"/>
          <p:nvPr>
            <p:ph hasCustomPrompt="1" idx="8" type="title"/>
          </p:nvPr>
        </p:nvSpPr>
        <p:spPr>
          <a:xfrm>
            <a:off x="837975" y="37908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7"/>
          <p:cNvSpPr txBox="1"/>
          <p:nvPr>
            <p:ph idx="9" type="subTitle"/>
          </p:nvPr>
        </p:nvSpPr>
        <p:spPr>
          <a:xfrm>
            <a:off x="1521525" y="1338325"/>
            <a:ext cx="6784500" cy="34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idx="13" type="subTitle"/>
          </p:nvPr>
        </p:nvSpPr>
        <p:spPr>
          <a:xfrm>
            <a:off x="1521525" y="2155824"/>
            <a:ext cx="6784500" cy="347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5" name="Google Shape;205;p17"/>
          <p:cNvSpPr txBox="1"/>
          <p:nvPr>
            <p:ph idx="14" type="subTitle"/>
          </p:nvPr>
        </p:nvSpPr>
        <p:spPr>
          <a:xfrm>
            <a:off x="1521525" y="2973323"/>
            <a:ext cx="6784500" cy="347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6" name="Google Shape;206;p17"/>
          <p:cNvSpPr txBox="1"/>
          <p:nvPr>
            <p:ph idx="15" type="subTitle"/>
          </p:nvPr>
        </p:nvSpPr>
        <p:spPr>
          <a:xfrm>
            <a:off x="1521525" y="3790822"/>
            <a:ext cx="6784500" cy="347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7" name="Google Shape;20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8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210" name="Google Shape;210;p18"/>
            <p:cNvSpPr/>
            <p:nvPr/>
          </p:nvSpPr>
          <p:spPr>
            <a:xfrm flipH="1">
              <a:off x="8" y="4761517"/>
              <a:ext cx="3167369" cy="2948121"/>
            </a:xfrm>
            <a:custGeom>
              <a:rect b="b" l="l" r="r" t="t"/>
              <a:pathLst>
                <a:path extrusionOk="0" h="2948121" w="3167369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 flipH="1" rot="-1701538">
              <a:off x="5216436" y="-1284494"/>
              <a:ext cx="2539372" cy="180758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18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213" name="Google Shape;213;p18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214" name="Google Shape;214;p18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rect b="b" l="l" r="r" t="t"/>
                <a:pathLst>
                  <a:path extrusionOk="0" h="2141607" w="192879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rect b="b" l="l" r="r" t="t"/>
                <a:pathLst>
                  <a:path extrusionOk="0" h="903192" w="1086943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rect b="b" l="l" r="r" t="t"/>
                <a:pathLst>
                  <a:path extrusionOk="0" h="425067" w="678657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rect b="b" l="l" r="r" t="t"/>
                <a:pathLst>
                  <a:path extrusionOk="0" h="425001" w="678612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" name="Google Shape;218;p18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219" name="Google Shape;219;p18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rect b="b" l="l" r="r" t="t"/>
                <a:pathLst>
                  <a:path extrusionOk="0" h="460262" w="333806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rect b="b" l="l" r="r" t="t"/>
                <a:pathLst>
                  <a:path extrusionOk="0" h="1471319" w="811731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rect b="b" l="l" r="r" t="t"/>
                <a:pathLst>
                  <a:path extrusionOk="0" h="1660173" w="884845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rect b="b" l="l" r="r" t="t"/>
                <a:pathLst>
                  <a:path extrusionOk="0" h="424850" w="67584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5" name="Google Shape;22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subTitle"/>
          </p:nvPr>
        </p:nvSpPr>
        <p:spPr>
          <a:xfrm>
            <a:off x="713225" y="1913462"/>
            <a:ext cx="25275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2" type="subTitle"/>
          </p:nvPr>
        </p:nvSpPr>
        <p:spPr>
          <a:xfrm>
            <a:off x="3308250" y="1913462"/>
            <a:ext cx="25275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3" type="subTitle"/>
          </p:nvPr>
        </p:nvSpPr>
        <p:spPr>
          <a:xfrm>
            <a:off x="713225" y="3717800"/>
            <a:ext cx="25275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4" type="subTitle"/>
          </p:nvPr>
        </p:nvSpPr>
        <p:spPr>
          <a:xfrm>
            <a:off x="3308250" y="3717800"/>
            <a:ext cx="25275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8"/>
          <p:cNvSpPr txBox="1"/>
          <p:nvPr>
            <p:ph idx="5" type="subTitle"/>
          </p:nvPr>
        </p:nvSpPr>
        <p:spPr>
          <a:xfrm>
            <a:off x="5903851" y="1913462"/>
            <a:ext cx="25275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8"/>
          <p:cNvSpPr txBox="1"/>
          <p:nvPr>
            <p:ph idx="6" type="subTitle"/>
          </p:nvPr>
        </p:nvSpPr>
        <p:spPr>
          <a:xfrm>
            <a:off x="5903851" y="3717800"/>
            <a:ext cx="25275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8"/>
          <p:cNvSpPr txBox="1"/>
          <p:nvPr>
            <p:ph idx="7" type="subTitle"/>
          </p:nvPr>
        </p:nvSpPr>
        <p:spPr>
          <a:xfrm>
            <a:off x="714363" y="1536109"/>
            <a:ext cx="2525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3" name="Google Shape;233;p18"/>
          <p:cNvSpPr txBox="1"/>
          <p:nvPr>
            <p:ph idx="8" type="subTitle"/>
          </p:nvPr>
        </p:nvSpPr>
        <p:spPr>
          <a:xfrm>
            <a:off x="3309388" y="1536109"/>
            <a:ext cx="2525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4" name="Google Shape;234;p18"/>
          <p:cNvSpPr txBox="1"/>
          <p:nvPr>
            <p:ph idx="9" type="subTitle"/>
          </p:nvPr>
        </p:nvSpPr>
        <p:spPr>
          <a:xfrm>
            <a:off x="5904989" y="1536109"/>
            <a:ext cx="2525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5" name="Google Shape;235;p18"/>
          <p:cNvSpPr txBox="1"/>
          <p:nvPr>
            <p:ph idx="13" type="subTitle"/>
          </p:nvPr>
        </p:nvSpPr>
        <p:spPr>
          <a:xfrm>
            <a:off x="714363" y="3340437"/>
            <a:ext cx="2525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6" name="Google Shape;236;p18"/>
          <p:cNvSpPr txBox="1"/>
          <p:nvPr>
            <p:ph idx="14" type="subTitle"/>
          </p:nvPr>
        </p:nvSpPr>
        <p:spPr>
          <a:xfrm>
            <a:off x="3309388" y="3340437"/>
            <a:ext cx="2525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idx="15" type="subTitle"/>
          </p:nvPr>
        </p:nvSpPr>
        <p:spPr>
          <a:xfrm>
            <a:off x="5904989" y="3340437"/>
            <a:ext cx="2525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8" name="Google Shape;23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9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241" name="Google Shape;241;p19"/>
            <p:cNvSpPr/>
            <p:nvPr/>
          </p:nvSpPr>
          <p:spPr>
            <a:xfrm>
              <a:off x="6441178" y="-1456321"/>
              <a:ext cx="2503560" cy="1995809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 flipH="1" rot="9110095">
              <a:off x="4518561" y="4601438"/>
              <a:ext cx="2541957" cy="180942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19"/>
          <p:cNvSpPr txBox="1"/>
          <p:nvPr>
            <p:ph type="title"/>
          </p:nvPr>
        </p:nvSpPr>
        <p:spPr>
          <a:xfrm>
            <a:off x="713225" y="714481"/>
            <a:ext cx="3190800" cy="8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4" name="Google Shape;244;p19"/>
          <p:cNvSpPr txBox="1"/>
          <p:nvPr>
            <p:ph idx="1" type="subTitle"/>
          </p:nvPr>
        </p:nvSpPr>
        <p:spPr>
          <a:xfrm>
            <a:off x="713225" y="1421206"/>
            <a:ext cx="31908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9"/>
          <p:cNvSpPr txBox="1"/>
          <p:nvPr/>
        </p:nvSpPr>
        <p:spPr>
          <a:xfrm>
            <a:off x="713225" y="3319044"/>
            <a:ext cx="31878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This presentation template was created by </a:t>
            </a:r>
            <a:r>
              <a:rPr b="1" lang="en" sz="11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1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b="1" sz="1100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46" name="Google Shape;24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0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249" name="Google Shape;249;p20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20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252" name="Google Shape;252;p20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253" name="Google Shape;253;p20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rect b="b" l="l" r="r" t="t"/>
                <a:pathLst>
                  <a:path extrusionOk="0" h="407481" w="646623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0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rect b="b" l="l" r="r" t="t"/>
                <a:pathLst>
                  <a:path extrusionOk="0" h="407808" w="646622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" name="Google Shape;255;p20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256" name="Google Shape;256;p20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rect b="b" l="l" r="r" t="t"/>
                <a:pathLst>
                  <a:path extrusionOk="0" h="2084112" w="1822481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rect b="b" l="l" r="r" t="t"/>
                <a:pathLst>
                  <a:path extrusionOk="0" h="1502495" w="1311895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8" name="Google Shape;25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18" name="Google Shape;18;p3"/>
            <p:cNvSpPr/>
            <p:nvPr/>
          </p:nvSpPr>
          <p:spPr>
            <a:xfrm>
              <a:off x="6441178" y="-1456321"/>
              <a:ext cx="2503560" cy="1995809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 flipH="1" rot="9110095">
              <a:off x="4518561" y="4601438"/>
              <a:ext cx="2541957" cy="180942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/>
          <p:nvPr>
            <p:ph type="title"/>
          </p:nvPr>
        </p:nvSpPr>
        <p:spPr>
          <a:xfrm>
            <a:off x="927475" y="1782628"/>
            <a:ext cx="26301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771625" y="3368578"/>
            <a:ext cx="19620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1"/>
          <p:cNvGrpSpPr/>
          <p:nvPr/>
        </p:nvGrpSpPr>
        <p:grpSpPr>
          <a:xfrm>
            <a:off x="2092494" y="-1456321"/>
            <a:ext cx="6852244" cy="8359981"/>
            <a:chOff x="2092494" y="-1456321"/>
            <a:chExt cx="6852244" cy="8359981"/>
          </a:xfrm>
        </p:grpSpPr>
        <p:sp>
          <p:nvSpPr>
            <p:cNvPr id="261" name="Google Shape;261;p21"/>
            <p:cNvSpPr/>
            <p:nvPr/>
          </p:nvSpPr>
          <p:spPr>
            <a:xfrm>
              <a:off x="6441178" y="-1456321"/>
              <a:ext cx="2503560" cy="1995809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 flipH="1" rot="9110095">
              <a:off x="2369036" y="4601438"/>
              <a:ext cx="2541957" cy="180942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21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264" name="Google Shape;264;p21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265" name="Google Shape;265;p21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rect b="b" l="l" r="r" t="t"/>
                <a:pathLst>
                  <a:path extrusionOk="0" h="2141607" w="192879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21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rect b="b" l="l" r="r" t="t"/>
                <a:pathLst>
                  <a:path extrusionOk="0" h="903192" w="1086943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rect b="b" l="l" r="r" t="t"/>
                <a:pathLst>
                  <a:path extrusionOk="0" h="425067" w="678657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rect b="b" l="l" r="r" t="t"/>
                <a:pathLst>
                  <a:path extrusionOk="0" h="425001" w="678612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9" name="Google Shape;269;p21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270" name="Google Shape;270;p21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rect b="b" l="l" r="r" t="t"/>
                <a:pathLst>
                  <a:path extrusionOk="0" h="460262" w="333806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21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rect b="b" l="l" r="r" t="t"/>
                <a:pathLst>
                  <a:path extrusionOk="0" h="460262" w="33380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rect b="b" l="l" r="r" t="t"/>
                <a:pathLst>
                  <a:path extrusionOk="0" h="1471319" w="811731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21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rect b="b" l="l" r="r" t="t"/>
                <a:pathLst>
                  <a:path extrusionOk="0" h="1660173" w="884845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21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rect b="b" l="l" r="r" t="t"/>
                <a:pathLst>
                  <a:path extrusionOk="0" h="424850" w="67584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6" name="Google Shape;27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26" name="Google Shape;26;p4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28;p4"/>
          <p:cNvGrpSpPr/>
          <p:nvPr/>
        </p:nvGrpSpPr>
        <p:grpSpPr>
          <a:xfrm>
            <a:off x="-129830" y="3013234"/>
            <a:ext cx="646623" cy="854224"/>
            <a:chOff x="-129830" y="3390059"/>
            <a:chExt cx="646623" cy="854224"/>
          </a:xfrm>
        </p:grpSpPr>
        <p:sp>
          <p:nvSpPr>
            <p:cNvPr id="29" name="Google Shape;29;p4"/>
            <p:cNvSpPr/>
            <p:nvPr/>
          </p:nvSpPr>
          <p:spPr>
            <a:xfrm>
              <a:off x="-129830" y="3390059"/>
              <a:ext cx="646623" cy="407481"/>
            </a:xfrm>
            <a:custGeom>
              <a:rect b="b" l="l" r="r" t="t"/>
              <a:pathLst>
                <a:path extrusionOk="0" h="407481" w="646623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-129830" y="3836475"/>
              <a:ext cx="646622" cy="407808"/>
            </a:xfrm>
            <a:custGeom>
              <a:rect b="b" l="l" r="r" t="t"/>
              <a:pathLst>
                <a:path extrusionOk="0" h="407808" w="646622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108063"/>
            <a:ext cx="7704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36" name="Google Shape;36;p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39" name="Google Shape;39;p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40" name="Google Shape;40;p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rect b="b" l="l" r="r" t="t"/>
                <a:pathLst>
                  <a:path extrusionOk="0" h="407481" w="646623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rect b="b" l="l" r="r" t="t"/>
                <a:pathLst>
                  <a:path extrusionOk="0" h="407808" w="646622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rect b="b" l="l" r="r" t="t"/>
                <a:pathLst>
                  <a:path extrusionOk="0" h="2084112" w="1822481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rect b="b" l="l" r="r" t="t"/>
                <a:pathLst>
                  <a:path extrusionOk="0" h="1502495" w="1311895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4672986" y="2574113"/>
            <a:ext cx="3266400" cy="15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subTitle"/>
          </p:nvPr>
        </p:nvSpPr>
        <p:spPr>
          <a:xfrm>
            <a:off x="1204614" y="2574113"/>
            <a:ext cx="3266400" cy="15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3" type="subTitle"/>
          </p:nvPr>
        </p:nvSpPr>
        <p:spPr>
          <a:xfrm>
            <a:off x="1204614" y="2125725"/>
            <a:ext cx="32664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4672984" y="2125725"/>
            <a:ext cx="32664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6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53" name="Google Shape;53;p6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6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56" name="Google Shape;56;p6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rect b="b" l="l" r="r" t="t"/>
                <a:pathLst>
                  <a:path extrusionOk="0" h="407481" w="646623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rect b="b" l="l" r="r" t="t"/>
                <a:pathLst>
                  <a:path extrusionOk="0" h="407808" w="646622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" name="Google Shape;59;p6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60" name="Google Shape;60;p6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rect b="b" l="l" r="r" t="t"/>
                <a:pathLst>
                  <a:path extrusionOk="0" h="2084112" w="1822481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rect b="b" l="l" r="r" t="t"/>
                <a:pathLst>
                  <a:path extrusionOk="0" h="1502495" w="1311895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7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66" name="Google Shape;66;p7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7"/>
          <p:cNvGrpSpPr/>
          <p:nvPr/>
        </p:nvGrpSpPr>
        <p:grpSpPr>
          <a:xfrm>
            <a:off x="-129830" y="3013234"/>
            <a:ext cx="646623" cy="854224"/>
            <a:chOff x="-129830" y="3390059"/>
            <a:chExt cx="646623" cy="854224"/>
          </a:xfrm>
        </p:grpSpPr>
        <p:sp>
          <p:nvSpPr>
            <p:cNvPr id="69" name="Google Shape;69;p7"/>
            <p:cNvSpPr/>
            <p:nvPr/>
          </p:nvSpPr>
          <p:spPr>
            <a:xfrm>
              <a:off x="-129830" y="3390059"/>
              <a:ext cx="646623" cy="407481"/>
            </a:xfrm>
            <a:custGeom>
              <a:rect b="b" l="l" r="r" t="t"/>
              <a:pathLst>
                <a:path extrusionOk="0" h="407481" w="646623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-129830" y="3836475"/>
              <a:ext cx="646622" cy="407808"/>
            </a:xfrm>
            <a:custGeom>
              <a:rect b="b" l="l" r="r" t="t"/>
              <a:pathLst>
                <a:path extrusionOk="0" h="407808" w="646622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4494325" y="907044"/>
            <a:ext cx="37428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" type="subTitle"/>
          </p:nvPr>
        </p:nvSpPr>
        <p:spPr>
          <a:xfrm>
            <a:off x="4494325" y="1526519"/>
            <a:ext cx="3742800" cy="26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73" name="Google Shape;73;p7"/>
          <p:cNvSpPr/>
          <p:nvPr>
            <p:ph idx="2" type="pic"/>
          </p:nvPr>
        </p:nvSpPr>
        <p:spPr>
          <a:xfrm>
            <a:off x="906875" y="678300"/>
            <a:ext cx="3253500" cy="37869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type="title"/>
          </p:nvPr>
        </p:nvSpPr>
        <p:spPr>
          <a:xfrm>
            <a:off x="5418800" y="1551000"/>
            <a:ext cx="2766300" cy="20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7" name="Google Shape;77;p8"/>
          <p:cNvGrpSpPr/>
          <p:nvPr/>
        </p:nvGrpSpPr>
        <p:grpSpPr>
          <a:xfrm>
            <a:off x="3255119" y="-1456321"/>
            <a:ext cx="5521519" cy="8359981"/>
            <a:chOff x="3255119" y="-1456321"/>
            <a:chExt cx="5521519" cy="8359981"/>
          </a:xfrm>
        </p:grpSpPr>
        <p:sp>
          <p:nvSpPr>
            <p:cNvPr id="78" name="Google Shape;78;p8"/>
            <p:cNvSpPr/>
            <p:nvPr/>
          </p:nvSpPr>
          <p:spPr>
            <a:xfrm>
              <a:off x="6273078" y="-1456321"/>
              <a:ext cx="2503560" cy="1995809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flipH="1" rot="9110095">
              <a:off x="3531661" y="4601438"/>
              <a:ext cx="2541957" cy="1809429"/>
            </a:xfrm>
            <a:custGeom>
              <a:rect b="b" l="l" r="r" t="t"/>
              <a:pathLst>
                <a:path extrusionOk="0" h="1807566" w="253934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9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83" name="Google Shape;83;p9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rect b="b" l="l" r="r" t="t"/>
              <a:pathLst>
                <a:path extrusionOk="0" h="1995809" w="250356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rect b="b" l="l" r="r" t="t"/>
              <a:pathLst>
                <a:path extrusionOk="0" h="3185047" w="2987585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9"/>
          <p:cNvGrpSpPr/>
          <p:nvPr/>
        </p:nvGrpSpPr>
        <p:grpSpPr>
          <a:xfrm>
            <a:off x="-129830" y="3013234"/>
            <a:ext cx="646623" cy="854224"/>
            <a:chOff x="-129830" y="3390059"/>
            <a:chExt cx="646623" cy="854224"/>
          </a:xfrm>
        </p:grpSpPr>
        <p:sp>
          <p:nvSpPr>
            <p:cNvPr id="86" name="Google Shape;86;p9"/>
            <p:cNvSpPr/>
            <p:nvPr/>
          </p:nvSpPr>
          <p:spPr>
            <a:xfrm>
              <a:off x="-129830" y="3390059"/>
              <a:ext cx="646623" cy="407481"/>
            </a:xfrm>
            <a:custGeom>
              <a:rect b="b" l="l" r="r" t="t"/>
              <a:pathLst>
                <a:path extrusionOk="0" h="407481" w="646623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-129830" y="3836475"/>
              <a:ext cx="646622" cy="407808"/>
            </a:xfrm>
            <a:custGeom>
              <a:rect b="b" l="l" r="r" t="t"/>
              <a:pathLst>
                <a:path extrusionOk="0" h="407808" w="646622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4613788" y="1408725"/>
            <a:ext cx="3699300" cy="27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2" type="subTitle"/>
          </p:nvPr>
        </p:nvSpPr>
        <p:spPr>
          <a:xfrm>
            <a:off x="830912" y="1408725"/>
            <a:ext cx="3699300" cy="27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720000" y="3715800"/>
            <a:ext cx="7214100" cy="871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b="1"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>
            <p:ph type="ctrTitle"/>
          </p:nvPr>
        </p:nvSpPr>
        <p:spPr>
          <a:xfrm>
            <a:off x="4246525" y="1752600"/>
            <a:ext cx="44382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de l’Oubli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Catastrophique en Apprentissage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</a:t>
            </a:r>
            <a:endParaRPr/>
          </a:p>
        </p:txBody>
      </p:sp>
      <p:sp>
        <p:nvSpPr>
          <p:cNvPr id="282" name="Google Shape;282;p22"/>
          <p:cNvSpPr txBox="1"/>
          <p:nvPr>
            <p:ph idx="1" type="subTitle"/>
          </p:nvPr>
        </p:nvSpPr>
        <p:spPr>
          <a:xfrm>
            <a:off x="6576350" y="4026550"/>
            <a:ext cx="256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Yara El Halawani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Talout Chattah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Encadré par M.Hamidi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22"/>
          <p:cNvCxnSpPr/>
          <p:nvPr/>
        </p:nvCxnSpPr>
        <p:spPr>
          <a:xfrm rot="10800000">
            <a:off x="6878375" y="3923675"/>
            <a:ext cx="111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4" name="Google Shape;2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60274" cy="9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75" y="1178800"/>
            <a:ext cx="3185525" cy="31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/>
          <p:nvPr>
            <p:ph type="title"/>
          </p:nvPr>
        </p:nvSpPr>
        <p:spPr>
          <a:xfrm>
            <a:off x="37362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Approche de l’article - Task2Vec Embeddings</a:t>
            </a:r>
            <a:r>
              <a:rPr lang="en" sz="2000"/>
              <a:t>:</a:t>
            </a:r>
            <a:endParaRPr sz="2000"/>
          </a:p>
        </p:txBody>
      </p:sp>
      <p:sp>
        <p:nvSpPr>
          <p:cNvPr id="478" name="Google Shape;47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9" name="Google Shape;4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800" y="1016300"/>
            <a:ext cx="6473101" cy="29400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80" name="Google Shape;480;p31"/>
          <p:cNvGrpSpPr/>
          <p:nvPr/>
        </p:nvGrpSpPr>
        <p:grpSpPr>
          <a:xfrm>
            <a:off x="211225" y="4135925"/>
            <a:ext cx="5258400" cy="723300"/>
            <a:chOff x="211225" y="4135925"/>
            <a:chExt cx="5258400" cy="723300"/>
          </a:xfrm>
        </p:grpSpPr>
        <p:sp>
          <p:nvSpPr>
            <p:cNvPr id="481" name="Google Shape;481;p31"/>
            <p:cNvSpPr txBox="1"/>
            <p:nvPr/>
          </p:nvSpPr>
          <p:spPr>
            <a:xfrm>
              <a:off x="211225" y="4135925"/>
              <a:ext cx="52584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         :  tâches dissemblables.</a:t>
              </a:r>
              <a:endPara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         :  tâches similaires.</a:t>
              </a:r>
              <a:endPara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373625" y="4511275"/>
              <a:ext cx="301200" cy="312000"/>
            </a:xfrm>
            <a:prstGeom prst="ellipse">
              <a:avLst/>
            </a:prstGeom>
            <a:solidFill>
              <a:srgbClr val="FDE72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373625" y="4199275"/>
              <a:ext cx="301200" cy="312000"/>
            </a:xfrm>
            <a:prstGeom prst="ellipse">
              <a:avLst/>
            </a:prstGeom>
            <a:solidFill>
              <a:srgbClr val="44015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"/>
          <p:cNvSpPr txBox="1"/>
          <p:nvPr>
            <p:ph type="title"/>
          </p:nvPr>
        </p:nvSpPr>
        <p:spPr>
          <a:xfrm>
            <a:off x="276925" y="207725"/>
            <a:ext cx="88671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Approche de l’article - Traitement des tâches générés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2"/>
          <p:cNvSpPr txBox="1"/>
          <p:nvPr>
            <p:ph idx="12" type="sldNum"/>
          </p:nvPr>
        </p:nvSpPr>
        <p:spPr>
          <a:xfrm>
            <a:off x="8399641" y="4315075"/>
            <a:ext cx="565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32"/>
          <p:cNvSpPr txBox="1"/>
          <p:nvPr/>
        </p:nvSpPr>
        <p:spPr>
          <a:xfrm>
            <a:off x="214059" y="1388062"/>
            <a:ext cx="15300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91" name="Google Shape;491;p32"/>
          <p:cNvSpPr/>
          <p:nvPr/>
        </p:nvSpPr>
        <p:spPr>
          <a:xfrm>
            <a:off x="276925" y="1029675"/>
            <a:ext cx="980100" cy="43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VCL</a:t>
            </a:r>
            <a:endParaRPr b="1" sz="17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92" name="Google Shape;492;p32"/>
          <p:cNvCxnSpPr/>
          <p:nvPr/>
        </p:nvCxnSpPr>
        <p:spPr>
          <a:xfrm rot="10800000">
            <a:off x="722993" y="1241325"/>
            <a:ext cx="643500" cy="44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32"/>
          <p:cNvSpPr/>
          <p:nvPr/>
        </p:nvSpPr>
        <p:spPr>
          <a:xfrm>
            <a:off x="1791502" y="1371975"/>
            <a:ext cx="190800" cy="17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2"/>
          <p:cNvSpPr/>
          <p:nvPr/>
        </p:nvSpPr>
        <p:spPr>
          <a:xfrm>
            <a:off x="3914180" y="1371975"/>
            <a:ext cx="190800" cy="17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2"/>
          <p:cNvSpPr/>
          <p:nvPr/>
        </p:nvSpPr>
        <p:spPr>
          <a:xfrm>
            <a:off x="6036859" y="1371975"/>
            <a:ext cx="190800" cy="17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2"/>
          <p:cNvSpPr/>
          <p:nvPr/>
        </p:nvSpPr>
        <p:spPr>
          <a:xfrm>
            <a:off x="8159537" y="1371975"/>
            <a:ext cx="190800" cy="17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2"/>
          <p:cNvSpPr txBox="1"/>
          <p:nvPr/>
        </p:nvSpPr>
        <p:spPr>
          <a:xfrm flipH="1">
            <a:off x="907777" y="1853175"/>
            <a:ext cx="1958400" cy="20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Apprentissage séquentiel: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Le modèle apprend la tâche (0,1), puis passe à la tâche suivante (3,4), et ainsi de suite.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98" name="Google Shape;498;p32"/>
          <p:cNvSpPr txBox="1"/>
          <p:nvPr/>
        </p:nvSpPr>
        <p:spPr>
          <a:xfrm flipH="1">
            <a:off x="3030468" y="1853175"/>
            <a:ext cx="19584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Entrées du modèle :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Pour la tâche (0,1), seules les images étiquetées "0" et "1" sont fournies en entrée.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99" name="Google Shape;499;p32"/>
          <p:cNvSpPr txBox="1"/>
          <p:nvPr/>
        </p:nvSpPr>
        <p:spPr>
          <a:xfrm flipH="1">
            <a:off x="5153147" y="1853175"/>
            <a:ext cx="19584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Sorties du modèle :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Pour la tâche (0,1), la sortie est [p(0), p(1)].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Prédictions de toutes les </a:t>
            </a: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tâches.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500" name="Google Shape;500;p32"/>
          <p:cNvSpPr txBox="1"/>
          <p:nvPr/>
        </p:nvSpPr>
        <p:spPr>
          <a:xfrm flipH="1">
            <a:off x="7275825" y="1853175"/>
            <a:ext cx="19584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Évaluation :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Matrice d'accuracy de taille n x n, où n: nombre de tâches. 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cxnSp>
        <p:nvCxnSpPr>
          <p:cNvPr id="501" name="Google Shape;501;p32"/>
          <p:cNvCxnSpPr>
            <a:stCxn id="493" idx="6"/>
            <a:endCxn id="494" idx="2"/>
          </p:cNvCxnSpPr>
          <p:nvPr/>
        </p:nvCxnSpPr>
        <p:spPr>
          <a:xfrm>
            <a:off x="1982302" y="1460175"/>
            <a:ext cx="193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32"/>
          <p:cNvCxnSpPr>
            <a:stCxn id="494" idx="6"/>
            <a:endCxn id="495" idx="2"/>
          </p:cNvCxnSpPr>
          <p:nvPr/>
        </p:nvCxnSpPr>
        <p:spPr>
          <a:xfrm>
            <a:off x="4104980" y="1460175"/>
            <a:ext cx="193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32"/>
          <p:cNvCxnSpPr>
            <a:stCxn id="495" idx="6"/>
            <a:endCxn id="496" idx="2"/>
          </p:cNvCxnSpPr>
          <p:nvPr/>
        </p:nvCxnSpPr>
        <p:spPr>
          <a:xfrm>
            <a:off x="6227659" y="1460175"/>
            <a:ext cx="193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32"/>
          <p:cNvCxnSpPr>
            <a:stCxn id="493" idx="4"/>
            <a:endCxn id="497" idx="0"/>
          </p:cNvCxnSpPr>
          <p:nvPr/>
        </p:nvCxnSpPr>
        <p:spPr>
          <a:xfrm>
            <a:off x="1886902" y="15483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32"/>
          <p:cNvCxnSpPr>
            <a:stCxn id="494" idx="4"/>
            <a:endCxn id="498" idx="0"/>
          </p:cNvCxnSpPr>
          <p:nvPr/>
        </p:nvCxnSpPr>
        <p:spPr>
          <a:xfrm>
            <a:off x="4009580" y="15483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32"/>
          <p:cNvCxnSpPr>
            <a:stCxn id="495" idx="4"/>
            <a:endCxn id="499" idx="0"/>
          </p:cNvCxnSpPr>
          <p:nvPr/>
        </p:nvCxnSpPr>
        <p:spPr>
          <a:xfrm>
            <a:off x="6132259" y="15483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2"/>
          <p:cNvCxnSpPr>
            <a:stCxn id="496" idx="4"/>
            <a:endCxn id="500" idx="0"/>
          </p:cNvCxnSpPr>
          <p:nvPr/>
        </p:nvCxnSpPr>
        <p:spPr>
          <a:xfrm>
            <a:off x="8254937" y="15483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3"/>
          <p:cNvSpPr txBox="1"/>
          <p:nvPr>
            <p:ph type="title"/>
          </p:nvPr>
        </p:nvSpPr>
        <p:spPr>
          <a:xfrm>
            <a:off x="1309775" y="431625"/>
            <a:ext cx="48153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Notre a</a:t>
            </a:r>
            <a:r>
              <a:rPr lang="en" sz="2800"/>
              <a:t>pproche </a:t>
            </a:r>
            <a:endParaRPr sz="2800"/>
          </a:p>
        </p:txBody>
      </p:sp>
      <p:grpSp>
        <p:nvGrpSpPr>
          <p:cNvPr id="513" name="Google Shape;513;p33"/>
          <p:cNvGrpSpPr/>
          <p:nvPr/>
        </p:nvGrpSpPr>
        <p:grpSpPr>
          <a:xfrm>
            <a:off x="5439333" y="699587"/>
            <a:ext cx="3666143" cy="3908199"/>
            <a:chOff x="3217397" y="360481"/>
            <a:chExt cx="5757134" cy="6137247"/>
          </a:xfrm>
        </p:grpSpPr>
        <p:sp>
          <p:nvSpPr>
            <p:cNvPr id="514" name="Google Shape;514;p33"/>
            <p:cNvSpPr/>
            <p:nvPr/>
          </p:nvSpPr>
          <p:spPr>
            <a:xfrm>
              <a:off x="3217397" y="360481"/>
              <a:ext cx="5757134" cy="6137247"/>
            </a:xfrm>
            <a:custGeom>
              <a:rect b="b" l="l" r="r" t="t"/>
              <a:pathLst>
                <a:path extrusionOk="0" h="6137247" w="5757134">
                  <a:moveTo>
                    <a:pt x="2137285" y="55855"/>
                  </a:moveTo>
                  <a:cubicBezTo>
                    <a:pt x="1682233" y="130671"/>
                    <a:pt x="1247654" y="295542"/>
                    <a:pt x="877988" y="580519"/>
                  </a:cubicBezTo>
                  <a:cubicBezTo>
                    <a:pt x="340220" y="995426"/>
                    <a:pt x="42025" y="1614701"/>
                    <a:pt x="10840" y="2288586"/>
                  </a:cubicBezTo>
                  <a:cubicBezTo>
                    <a:pt x="-9638" y="2733470"/>
                    <a:pt x="96495" y="3167244"/>
                    <a:pt x="224982" y="3589642"/>
                  </a:cubicBezTo>
                  <a:cubicBezTo>
                    <a:pt x="389871" y="4132498"/>
                    <a:pt x="496410" y="4752042"/>
                    <a:pt x="841048" y="5216613"/>
                  </a:cubicBezTo>
                  <a:cubicBezTo>
                    <a:pt x="1377744" y="5939350"/>
                    <a:pt x="2414870" y="6244236"/>
                    <a:pt x="3282287" y="6114946"/>
                  </a:cubicBezTo>
                  <a:cubicBezTo>
                    <a:pt x="3842674" y="6031269"/>
                    <a:pt x="4434784" y="5713394"/>
                    <a:pt x="4607304" y="5137887"/>
                  </a:cubicBezTo>
                  <a:cubicBezTo>
                    <a:pt x="4671143" y="4924950"/>
                    <a:pt x="4702196" y="4696217"/>
                    <a:pt x="4811273" y="4499340"/>
                  </a:cubicBezTo>
                  <a:cubicBezTo>
                    <a:pt x="4942038" y="4263497"/>
                    <a:pt x="5179068" y="4125794"/>
                    <a:pt x="5359082" y="3933732"/>
                  </a:cubicBezTo>
                  <a:cubicBezTo>
                    <a:pt x="5581521" y="3696570"/>
                    <a:pt x="5671060" y="3401049"/>
                    <a:pt x="5726470" y="3088532"/>
                  </a:cubicBezTo>
                  <a:cubicBezTo>
                    <a:pt x="5847733" y="2404337"/>
                    <a:pt x="5682169" y="1679600"/>
                    <a:pt x="5282390" y="1111984"/>
                  </a:cubicBezTo>
                  <a:cubicBezTo>
                    <a:pt x="4865214" y="519879"/>
                    <a:pt x="4246336" y="201859"/>
                    <a:pt x="3543697" y="77136"/>
                  </a:cubicBezTo>
                  <a:cubicBezTo>
                    <a:pt x="3466608" y="63750"/>
                    <a:pt x="3389113" y="51839"/>
                    <a:pt x="3311353" y="42071"/>
                  </a:cubicBezTo>
                  <a:cubicBezTo>
                    <a:pt x="2925336" y="-6515"/>
                    <a:pt x="2524084" y="-8122"/>
                    <a:pt x="2137285" y="558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5443822" y="4995596"/>
              <a:ext cx="1425138" cy="1324344"/>
            </a:xfrm>
            <a:custGeom>
              <a:rect b="b" l="l" r="r" t="t"/>
              <a:pathLst>
                <a:path extrusionOk="0" h="1324344" w="1425138">
                  <a:moveTo>
                    <a:pt x="8298" y="215554"/>
                  </a:moveTo>
                  <a:lnTo>
                    <a:pt x="1128806" y="6628"/>
                  </a:lnTo>
                  <a:cubicBezTo>
                    <a:pt x="1128806" y="6628"/>
                    <a:pt x="1382298" y="806441"/>
                    <a:pt x="1433436" y="909913"/>
                  </a:cubicBezTo>
                  <a:lnTo>
                    <a:pt x="1406669" y="972680"/>
                  </a:lnTo>
                  <a:lnTo>
                    <a:pt x="1423532" y="1077746"/>
                  </a:lnTo>
                  <a:lnTo>
                    <a:pt x="309984" y="1330973"/>
                  </a:lnTo>
                  <a:lnTo>
                    <a:pt x="220714" y="12605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3"/>
            <p:cNvSpPr/>
            <p:nvPr/>
          </p:nvSpPr>
          <p:spPr>
            <a:xfrm rot="-798371">
              <a:off x="5512806" y="5023388"/>
              <a:ext cx="1112399" cy="1112398"/>
            </a:xfrm>
            <a:custGeom>
              <a:rect b="b" l="l" r="r" t="t"/>
              <a:pathLst>
                <a:path extrusionOk="0" h="1113146" w="1113147">
                  <a:moveTo>
                    <a:pt x="8298" y="6628"/>
                  </a:moveTo>
                  <a:lnTo>
                    <a:pt x="1121445" y="6628"/>
                  </a:lnTo>
                  <a:lnTo>
                    <a:pt x="1121445" y="1119775"/>
                  </a:lnTo>
                  <a:lnTo>
                    <a:pt x="8298" y="11197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5479288" y="5202111"/>
              <a:ext cx="1252605" cy="1003530"/>
            </a:xfrm>
            <a:custGeom>
              <a:rect b="b" l="l" r="r" t="t"/>
              <a:pathLst>
                <a:path extrusionOk="0" h="1003530" w="1252605">
                  <a:moveTo>
                    <a:pt x="1081159" y="6628"/>
                  </a:moveTo>
                  <a:lnTo>
                    <a:pt x="1260903" y="765635"/>
                  </a:lnTo>
                  <a:lnTo>
                    <a:pt x="227930" y="1010159"/>
                  </a:lnTo>
                  <a:cubicBezTo>
                    <a:pt x="103447" y="698727"/>
                    <a:pt x="8298" y="306562"/>
                    <a:pt x="8298" y="3065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5393039" y="4903195"/>
              <a:ext cx="1353033" cy="1353029"/>
            </a:xfrm>
            <a:custGeom>
              <a:rect b="b" l="l" r="r" t="t"/>
              <a:pathLst>
                <a:path extrusionOk="0" h="1353029" w="1353033">
                  <a:moveTo>
                    <a:pt x="271442" y="1359658"/>
                  </a:moveTo>
                  <a:cubicBezTo>
                    <a:pt x="270198" y="1359658"/>
                    <a:pt x="268981" y="1359312"/>
                    <a:pt x="267926" y="1358658"/>
                  </a:cubicBezTo>
                  <a:cubicBezTo>
                    <a:pt x="266417" y="1357727"/>
                    <a:pt x="265341" y="1356236"/>
                    <a:pt x="264935" y="1354509"/>
                  </a:cubicBezTo>
                  <a:lnTo>
                    <a:pt x="8477" y="271318"/>
                  </a:lnTo>
                  <a:cubicBezTo>
                    <a:pt x="7631" y="267720"/>
                    <a:pt x="9853" y="264119"/>
                    <a:pt x="13446" y="263264"/>
                  </a:cubicBezTo>
                  <a:lnTo>
                    <a:pt x="1096647" y="6807"/>
                  </a:lnTo>
                  <a:cubicBezTo>
                    <a:pt x="1098375" y="6401"/>
                    <a:pt x="1100194" y="6691"/>
                    <a:pt x="1101706" y="7623"/>
                  </a:cubicBezTo>
                  <a:cubicBezTo>
                    <a:pt x="1103214" y="8554"/>
                    <a:pt x="1104289" y="10050"/>
                    <a:pt x="1104696" y="11776"/>
                  </a:cubicBezTo>
                  <a:lnTo>
                    <a:pt x="1361150" y="1094968"/>
                  </a:lnTo>
                  <a:cubicBezTo>
                    <a:pt x="1362002" y="1098561"/>
                    <a:pt x="1359780" y="1102162"/>
                    <a:pt x="1356187" y="1103017"/>
                  </a:cubicBezTo>
                  <a:cubicBezTo>
                    <a:pt x="1356186" y="1103017"/>
                    <a:pt x="1356185" y="1103017"/>
                    <a:pt x="1356185" y="1103017"/>
                  </a:cubicBezTo>
                  <a:lnTo>
                    <a:pt x="272984" y="1359479"/>
                  </a:lnTo>
                  <a:cubicBezTo>
                    <a:pt x="272480" y="1359598"/>
                    <a:pt x="271963" y="1359658"/>
                    <a:pt x="271442" y="1359658"/>
                  </a:cubicBezTo>
                  <a:close/>
                  <a:moveTo>
                    <a:pt x="23038" y="274736"/>
                  </a:moveTo>
                  <a:lnTo>
                    <a:pt x="276398" y="1344913"/>
                  </a:lnTo>
                  <a:lnTo>
                    <a:pt x="1346593" y="1091537"/>
                  </a:lnTo>
                  <a:lnTo>
                    <a:pt x="1093233" y="21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5399521" y="4909940"/>
              <a:ext cx="1373731" cy="1200544"/>
            </a:xfrm>
            <a:custGeom>
              <a:rect b="b" l="l" r="r" t="t"/>
              <a:pathLst>
                <a:path extrusionOk="0" h="1200544" w="1373731">
                  <a:moveTo>
                    <a:pt x="1382029" y="1020733"/>
                  </a:moveTo>
                  <a:cubicBezTo>
                    <a:pt x="1111272" y="1084842"/>
                    <a:pt x="727818" y="1145063"/>
                    <a:pt x="496543" y="1179064"/>
                  </a:cubicBezTo>
                  <a:cubicBezTo>
                    <a:pt x="376088" y="1196731"/>
                    <a:pt x="295786" y="1207173"/>
                    <a:pt x="295786" y="1207173"/>
                  </a:cubicBezTo>
                  <a:cubicBezTo>
                    <a:pt x="193246" y="1019798"/>
                    <a:pt x="8298" y="263064"/>
                    <a:pt x="8298" y="263064"/>
                  </a:cubicBezTo>
                  <a:lnTo>
                    <a:pt x="1091464" y="6628"/>
                  </a:lnTo>
                  <a:cubicBezTo>
                    <a:pt x="1093601" y="15865"/>
                    <a:pt x="1095480" y="25098"/>
                    <a:pt x="1097489" y="34198"/>
                  </a:cubicBezTo>
                  <a:cubicBezTo>
                    <a:pt x="1226642" y="619481"/>
                    <a:pt x="1382029" y="1020733"/>
                    <a:pt x="1382029" y="1020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5674217" y="4937511"/>
              <a:ext cx="1099034" cy="1144865"/>
            </a:xfrm>
            <a:custGeom>
              <a:rect b="b" l="l" r="r" t="t"/>
              <a:pathLst>
                <a:path extrusionOk="0" h="1144865" w="1099034">
                  <a:moveTo>
                    <a:pt x="1107333" y="993163"/>
                  </a:moveTo>
                  <a:cubicBezTo>
                    <a:pt x="836575" y="1057272"/>
                    <a:pt x="453122" y="1117493"/>
                    <a:pt x="221847" y="1151493"/>
                  </a:cubicBezTo>
                  <a:cubicBezTo>
                    <a:pt x="47857" y="1035990"/>
                    <a:pt x="6235" y="922765"/>
                    <a:pt x="8375" y="814756"/>
                  </a:cubicBezTo>
                  <a:cubicBezTo>
                    <a:pt x="10648" y="686533"/>
                    <a:pt x="569296" y="811808"/>
                    <a:pt x="685995" y="684795"/>
                  </a:cubicBezTo>
                  <a:cubicBezTo>
                    <a:pt x="769253" y="594183"/>
                    <a:pt x="766310" y="209657"/>
                    <a:pt x="823057" y="6628"/>
                  </a:cubicBezTo>
                  <a:cubicBezTo>
                    <a:pt x="951946" y="591910"/>
                    <a:pt x="1107333" y="993163"/>
                    <a:pt x="1107333" y="9931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5392832" y="4903231"/>
              <a:ext cx="1387106" cy="1213944"/>
            </a:xfrm>
            <a:custGeom>
              <a:rect b="b" l="l" r="r" t="t"/>
              <a:pathLst>
                <a:path extrusionOk="0" h="1213944" w="1387106">
                  <a:moveTo>
                    <a:pt x="302467" y="1220573"/>
                  </a:moveTo>
                  <a:cubicBezTo>
                    <a:pt x="300023" y="1220577"/>
                    <a:pt x="297771" y="1219240"/>
                    <a:pt x="296601" y="1217091"/>
                  </a:cubicBezTo>
                  <a:cubicBezTo>
                    <a:pt x="194847" y="1031100"/>
                    <a:pt x="10343" y="278938"/>
                    <a:pt x="8493" y="271362"/>
                  </a:cubicBezTo>
                  <a:cubicBezTo>
                    <a:pt x="8065" y="269632"/>
                    <a:pt x="8347" y="267799"/>
                    <a:pt x="9274" y="266278"/>
                  </a:cubicBezTo>
                  <a:cubicBezTo>
                    <a:pt x="10210" y="264761"/>
                    <a:pt x="11710" y="263676"/>
                    <a:pt x="13444" y="263266"/>
                  </a:cubicBezTo>
                  <a:lnTo>
                    <a:pt x="1096607" y="6813"/>
                  </a:lnTo>
                  <a:cubicBezTo>
                    <a:pt x="1098339" y="6394"/>
                    <a:pt x="1100167" y="6693"/>
                    <a:pt x="1101678" y="7638"/>
                  </a:cubicBezTo>
                  <a:cubicBezTo>
                    <a:pt x="1103190" y="8573"/>
                    <a:pt x="1104266" y="10077"/>
                    <a:pt x="1104669" y="11808"/>
                  </a:cubicBezTo>
                  <a:cubicBezTo>
                    <a:pt x="1105985" y="17524"/>
                    <a:pt x="1107232" y="23245"/>
                    <a:pt x="1108433" y="28936"/>
                  </a:cubicBezTo>
                  <a:lnTo>
                    <a:pt x="1110706" y="39451"/>
                  </a:lnTo>
                  <a:cubicBezTo>
                    <a:pt x="1238287" y="617564"/>
                    <a:pt x="1393405" y="1021017"/>
                    <a:pt x="1394948" y="1025024"/>
                  </a:cubicBezTo>
                  <a:cubicBezTo>
                    <a:pt x="1396286" y="1028459"/>
                    <a:pt x="1394585" y="1032330"/>
                    <a:pt x="1391148" y="1033672"/>
                  </a:cubicBezTo>
                  <a:cubicBezTo>
                    <a:pt x="1390855" y="1033783"/>
                    <a:pt x="1390554" y="1033877"/>
                    <a:pt x="1390248" y="1033949"/>
                  </a:cubicBezTo>
                  <a:cubicBezTo>
                    <a:pt x="1130671" y="1095414"/>
                    <a:pt x="765137" y="1154041"/>
                    <a:pt x="504185" y="1192396"/>
                  </a:cubicBezTo>
                  <a:cubicBezTo>
                    <a:pt x="385063" y="1209861"/>
                    <a:pt x="304133" y="1220410"/>
                    <a:pt x="303321" y="1220517"/>
                  </a:cubicBezTo>
                  <a:cubicBezTo>
                    <a:pt x="303039" y="1220555"/>
                    <a:pt x="302753" y="1220573"/>
                    <a:pt x="302467" y="1220573"/>
                  </a:cubicBezTo>
                  <a:close/>
                  <a:moveTo>
                    <a:pt x="23105" y="274729"/>
                  </a:moveTo>
                  <a:cubicBezTo>
                    <a:pt x="41391" y="348806"/>
                    <a:pt x="209916" y="1025161"/>
                    <a:pt x="306167" y="1206649"/>
                  </a:cubicBezTo>
                  <a:cubicBezTo>
                    <a:pt x="324846" y="1204183"/>
                    <a:pt x="399252" y="1194258"/>
                    <a:pt x="502275" y="1179155"/>
                  </a:cubicBezTo>
                  <a:cubicBezTo>
                    <a:pt x="760463" y="1141198"/>
                    <a:pt x="1121139" y="1083395"/>
                    <a:pt x="1379763" y="1022679"/>
                  </a:cubicBezTo>
                  <a:cubicBezTo>
                    <a:pt x="1358400" y="965918"/>
                    <a:pt x="1216126" y="579192"/>
                    <a:pt x="1097654" y="42352"/>
                  </a:cubicBezTo>
                  <a:lnTo>
                    <a:pt x="1095363" y="31747"/>
                  </a:lnTo>
                  <a:cubicBezTo>
                    <a:pt x="1094620" y="28308"/>
                    <a:pt x="1093889" y="24860"/>
                    <a:pt x="1093129" y="21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5575915" y="5148447"/>
              <a:ext cx="855112" cy="509669"/>
            </a:xfrm>
            <a:custGeom>
              <a:rect b="b" l="l" r="r" t="t"/>
              <a:pathLst>
                <a:path extrusionOk="0" h="509669" w="855112">
                  <a:moveTo>
                    <a:pt x="14993" y="195069"/>
                  </a:moveTo>
                  <a:cubicBezTo>
                    <a:pt x="13391" y="195069"/>
                    <a:pt x="11844" y="194496"/>
                    <a:pt x="10627" y="193454"/>
                  </a:cubicBezTo>
                  <a:cubicBezTo>
                    <a:pt x="7824" y="191048"/>
                    <a:pt x="7508" y="186827"/>
                    <a:pt x="9913" y="184024"/>
                  </a:cubicBezTo>
                  <a:cubicBezTo>
                    <a:pt x="9917" y="184020"/>
                    <a:pt x="9917" y="184020"/>
                    <a:pt x="9922" y="184016"/>
                  </a:cubicBezTo>
                  <a:cubicBezTo>
                    <a:pt x="25128" y="166276"/>
                    <a:pt x="43380" y="151404"/>
                    <a:pt x="63824" y="140094"/>
                  </a:cubicBezTo>
                  <a:cubicBezTo>
                    <a:pt x="65515" y="139163"/>
                    <a:pt x="67524" y="139005"/>
                    <a:pt x="69339" y="139667"/>
                  </a:cubicBezTo>
                  <a:cubicBezTo>
                    <a:pt x="71155" y="140317"/>
                    <a:pt x="72599" y="141718"/>
                    <a:pt x="73300" y="143512"/>
                  </a:cubicBezTo>
                  <a:lnTo>
                    <a:pt x="86972" y="178645"/>
                  </a:lnTo>
                  <a:lnTo>
                    <a:pt x="136901" y="160530"/>
                  </a:lnTo>
                  <a:cubicBezTo>
                    <a:pt x="155499" y="153758"/>
                    <a:pt x="174123" y="145837"/>
                    <a:pt x="179587" y="130327"/>
                  </a:cubicBezTo>
                  <a:cubicBezTo>
                    <a:pt x="180510" y="127721"/>
                    <a:pt x="182941" y="125948"/>
                    <a:pt x="185705" y="125867"/>
                  </a:cubicBezTo>
                  <a:cubicBezTo>
                    <a:pt x="188107" y="125687"/>
                    <a:pt x="190999" y="127409"/>
                    <a:pt x="192067" y="129964"/>
                  </a:cubicBezTo>
                  <a:cubicBezTo>
                    <a:pt x="201894" y="153326"/>
                    <a:pt x="242782" y="142402"/>
                    <a:pt x="255070" y="138509"/>
                  </a:cubicBezTo>
                  <a:cubicBezTo>
                    <a:pt x="430516" y="82078"/>
                    <a:pt x="609709" y="38041"/>
                    <a:pt x="791329" y="6720"/>
                  </a:cubicBezTo>
                  <a:cubicBezTo>
                    <a:pt x="794967" y="6117"/>
                    <a:pt x="798413" y="8548"/>
                    <a:pt x="799067" y="12176"/>
                  </a:cubicBezTo>
                  <a:cubicBezTo>
                    <a:pt x="799696" y="15816"/>
                    <a:pt x="797253" y="19276"/>
                    <a:pt x="793612" y="19909"/>
                  </a:cubicBezTo>
                  <a:cubicBezTo>
                    <a:pt x="793609" y="19909"/>
                    <a:pt x="793606" y="19909"/>
                    <a:pt x="793602" y="19909"/>
                  </a:cubicBezTo>
                  <a:cubicBezTo>
                    <a:pt x="612598" y="51124"/>
                    <a:pt x="434011" y="95011"/>
                    <a:pt x="259159" y="151250"/>
                  </a:cubicBezTo>
                  <a:cubicBezTo>
                    <a:pt x="225987" y="161764"/>
                    <a:pt x="199963" y="159492"/>
                    <a:pt x="186526" y="145533"/>
                  </a:cubicBezTo>
                  <a:cubicBezTo>
                    <a:pt x="176344" y="159406"/>
                    <a:pt x="158255" y="167007"/>
                    <a:pt x="141485" y="173117"/>
                  </a:cubicBezTo>
                  <a:lnTo>
                    <a:pt x="85400" y="193467"/>
                  </a:lnTo>
                  <a:cubicBezTo>
                    <a:pt x="81986" y="194706"/>
                    <a:pt x="78209" y="193001"/>
                    <a:pt x="76880" y="189621"/>
                  </a:cubicBezTo>
                  <a:lnTo>
                    <a:pt x="63666" y="155681"/>
                  </a:lnTo>
                  <a:cubicBezTo>
                    <a:pt x="47276" y="165670"/>
                    <a:pt x="32566" y="178175"/>
                    <a:pt x="20065" y="192736"/>
                  </a:cubicBezTo>
                  <a:cubicBezTo>
                    <a:pt x="18796" y="194218"/>
                    <a:pt x="16946" y="195073"/>
                    <a:pt x="14993" y="195069"/>
                  </a:cubicBezTo>
                  <a:close/>
                  <a:moveTo>
                    <a:pt x="76620" y="347358"/>
                  </a:moveTo>
                  <a:cubicBezTo>
                    <a:pt x="87895" y="346128"/>
                    <a:pt x="97837" y="339415"/>
                    <a:pt x="103191" y="329413"/>
                  </a:cubicBezTo>
                  <a:lnTo>
                    <a:pt x="114679" y="337681"/>
                  </a:lnTo>
                  <a:cubicBezTo>
                    <a:pt x="117303" y="339561"/>
                    <a:pt x="120896" y="339300"/>
                    <a:pt x="123224" y="337061"/>
                  </a:cubicBezTo>
                  <a:cubicBezTo>
                    <a:pt x="125553" y="334805"/>
                    <a:pt x="125929" y="331208"/>
                    <a:pt x="124126" y="328516"/>
                  </a:cubicBezTo>
                  <a:cubicBezTo>
                    <a:pt x="122101" y="325508"/>
                    <a:pt x="121357" y="321821"/>
                    <a:pt x="122058" y="318262"/>
                  </a:cubicBezTo>
                  <a:cubicBezTo>
                    <a:pt x="122754" y="314703"/>
                    <a:pt x="124848" y="311572"/>
                    <a:pt x="127864" y="309563"/>
                  </a:cubicBezTo>
                  <a:cubicBezTo>
                    <a:pt x="130859" y="307538"/>
                    <a:pt x="134538" y="306790"/>
                    <a:pt x="138084" y="307496"/>
                  </a:cubicBezTo>
                  <a:cubicBezTo>
                    <a:pt x="141660" y="308200"/>
                    <a:pt x="144809" y="310303"/>
                    <a:pt x="146830" y="313340"/>
                  </a:cubicBezTo>
                  <a:cubicBezTo>
                    <a:pt x="147129" y="313785"/>
                    <a:pt x="147402" y="314250"/>
                    <a:pt x="147637" y="314733"/>
                  </a:cubicBezTo>
                  <a:cubicBezTo>
                    <a:pt x="149064" y="317617"/>
                    <a:pt x="152346" y="319074"/>
                    <a:pt x="155443" y="318202"/>
                  </a:cubicBezTo>
                  <a:cubicBezTo>
                    <a:pt x="158541" y="317331"/>
                    <a:pt x="160579" y="314383"/>
                    <a:pt x="160305" y="311178"/>
                  </a:cubicBezTo>
                  <a:cubicBezTo>
                    <a:pt x="159417" y="300963"/>
                    <a:pt x="162318" y="289512"/>
                    <a:pt x="166774" y="285650"/>
                  </a:cubicBezTo>
                  <a:cubicBezTo>
                    <a:pt x="168184" y="284428"/>
                    <a:pt x="169662" y="284121"/>
                    <a:pt x="170500" y="284219"/>
                  </a:cubicBezTo>
                  <a:cubicBezTo>
                    <a:pt x="174345" y="285791"/>
                    <a:pt x="177848" y="288094"/>
                    <a:pt x="180822" y="290995"/>
                  </a:cubicBezTo>
                  <a:cubicBezTo>
                    <a:pt x="181185" y="291341"/>
                    <a:pt x="181583" y="291645"/>
                    <a:pt x="182014" y="291905"/>
                  </a:cubicBezTo>
                  <a:cubicBezTo>
                    <a:pt x="191153" y="297515"/>
                    <a:pt x="202159" y="299228"/>
                    <a:pt x="212571" y="296660"/>
                  </a:cubicBezTo>
                  <a:cubicBezTo>
                    <a:pt x="223004" y="294161"/>
                    <a:pt x="231998" y="287590"/>
                    <a:pt x="237548" y="278408"/>
                  </a:cubicBezTo>
                  <a:cubicBezTo>
                    <a:pt x="237903" y="277836"/>
                    <a:pt x="238240" y="277246"/>
                    <a:pt x="238556" y="276657"/>
                  </a:cubicBezTo>
                  <a:cubicBezTo>
                    <a:pt x="254813" y="287825"/>
                    <a:pt x="277231" y="286218"/>
                    <a:pt x="299435" y="282480"/>
                  </a:cubicBezTo>
                  <a:lnTo>
                    <a:pt x="494317" y="249287"/>
                  </a:lnTo>
                  <a:cubicBezTo>
                    <a:pt x="497159" y="248804"/>
                    <a:pt x="499372" y="246552"/>
                    <a:pt x="499803" y="243703"/>
                  </a:cubicBezTo>
                  <a:cubicBezTo>
                    <a:pt x="500970" y="236012"/>
                    <a:pt x="504721" y="221528"/>
                    <a:pt x="512535" y="222545"/>
                  </a:cubicBezTo>
                  <a:cubicBezTo>
                    <a:pt x="515189" y="222947"/>
                    <a:pt x="517829" y="225220"/>
                    <a:pt x="520901" y="227860"/>
                  </a:cubicBezTo>
                  <a:cubicBezTo>
                    <a:pt x="523362" y="230078"/>
                    <a:pt x="526032" y="232047"/>
                    <a:pt x="528873" y="233748"/>
                  </a:cubicBezTo>
                  <a:cubicBezTo>
                    <a:pt x="539854" y="238328"/>
                    <a:pt x="552137" y="238802"/>
                    <a:pt x="562725" y="235188"/>
                  </a:cubicBezTo>
                  <a:cubicBezTo>
                    <a:pt x="650849" y="216064"/>
                    <a:pt x="737333" y="190049"/>
                    <a:pt x="821387" y="157385"/>
                  </a:cubicBezTo>
                  <a:cubicBezTo>
                    <a:pt x="824828" y="156044"/>
                    <a:pt x="826531" y="152168"/>
                    <a:pt x="825190" y="148729"/>
                  </a:cubicBezTo>
                  <a:cubicBezTo>
                    <a:pt x="825190" y="148725"/>
                    <a:pt x="825189" y="148725"/>
                    <a:pt x="825189" y="148725"/>
                  </a:cubicBezTo>
                  <a:cubicBezTo>
                    <a:pt x="823861" y="145285"/>
                    <a:pt x="819997" y="143576"/>
                    <a:pt x="816559" y="144905"/>
                  </a:cubicBezTo>
                  <a:cubicBezTo>
                    <a:pt x="816547" y="144910"/>
                    <a:pt x="816536" y="144914"/>
                    <a:pt x="816524" y="144918"/>
                  </a:cubicBezTo>
                  <a:cubicBezTo>
                    <a:pt x="732899" y="177398"/>
                    <a:pt x="646855" y="203272"/>
                    <a:pt x="559183" y="222297"/>
                  </a:cubicBezTo>
                  <a:cubicBezTo>
                    <a:pt x="550975" y="225075"/>
                    <a:pt x="542050" y="224737"/>
                    <a:pt x="534936" y="221870"/>
                  </a:cubicBezTo>
                  <a:cubicBezTo>
                    <a:pt x="533060" y="220631"/>
                    <a:pt x="531287" y="219247"/>
                    <a:pt x="529630" y="217726"/>
                  </a:cubicBezTo>
                  <a:cubicBezTo>
                    <a:pt x="525579" y="214244"/>
                    <a:pt x="521003" y="210296"/>
                    <a:pt x="514249" y="209283"/>
                  </a:cubicBezTo>
                  <a:cubicBezTo>
                    <a:pt x="499649" y="207728"/>
                    <a:pt x="490852" y="221721"/>
                    <a:pt x="487469" y="236888"/>
                  </a:cubicBezTo>
                  <a:lnTo>
                    <a:pt x="297201" y="269295"/>
                  </a:lnTo>
                  <a:cubicBezTo>
                    <a:pt x="275035" y="273021"/>
                    <a:pt x="252857" y="274589"/>
                    <a:pt x="240842" y="260904"/>
                  </a:cubicBezTo>
                  <a:cubicBezTo>
                    <a:pt x="239189" y="259028"/>
                    <a:pt x="236629" y="258229"/>
                    <a:pt x="234203" y="258827"/>
                  </a:cubicBezTo>
                  <a:cubicBezTo>
                    <a:pt x="231772" y="259425"/>
                    <a:pt x="229883" y="261331"/>
                    <a:pt x="229302" y="263766"/>
                  </a:cubicBezTo>
                  <a:cubicBezTo>
                    <a:pt x="228653" y="266479"/>
                    <a:pt x="227580" y="269073"/>
                    <a:pt x="226128" y="271457"/>
                  </a:cubicBezTo>
                  <a:cubicBezTo>
                    <a:pt x="222411" y="277592"/>
                    <a:pt x="216395" y="281984"/>
                    <a:pt x="209422" y="283668"/>
                  </a:cubicBezTo>
                  <a:cubicBezTo>
                    <a:pt x="202684" y="285338"/>
                    <a:pt x="195558" y="284321"/>
                    <a:pt x="189555" y="280835"/>
                  </a:cubicBezTo>
                  <a:cubicBezTo>
                    <a:pt x="185462" y="276990"/>
                    <a:pt x="180732" y="273969"/>
                    <a:pt x="174576" y="271525"/>
                  </a:cubicBezTo>
                  <a:cubicBezTo>
                    <a:pt x="168393" y="270107"/>
                    <a:pt x="162724" y="271478"/>
                    <a:pt x="158003" y="275541"/>
                  </a:cubicBezTo>
                  <a:cubicBezTo>
                    <a:pt x="152448" y="280348"/>
                    <a:pt x="149180" y="288436"/>
                    <a:pt x="147706" y="296789"/>
                  </a:cubicBezTo>
                  <a:cubicBezTo>
                    <a:pt x="145484" y="295669"/>
                    <a:pt x="143117" y="294853"/>
                    <a:pt x="140673" y="294370"/>
                  </a:cubicBezTo>
                  <a:cubicBezTo>
                    <a:pt x="133641" y="292969"/>
                    <a:pt x="126339" y="294443"/>
                    <a:pt x="120400" y="298463"/>
                  </a:cubicBezTo>
                  <a:cubicBezTo>
                    <a:pt x="114427" y="302437"/>
                    <a:pt x="110296" y="308645"/>
                    <a:pt x="108937" y="315690"/>
                  </a:cubicBezTo>
                  <a:cubicBezTo>
                    <a:pt x="108860" y="316092"/>
                    <a:pt x="108779" y="316506"/>
                    <a:pt x="108728" y="316912"/>
                  </a:cubicBezTo>
                  <a:lnTo>
                    <a:pt x="103878" y="313426"/>
                  </a:lnTo>
                  <a:cubicBezTo>
                    <a:pt x="102045" y="312101"/>
                    <a:pt x="99661" y="311798"/>
                    <a:pt x="97555" y="312618"/>
                  </a:cubicBezTo>
                  <a:cubicBezTo>
                    <a:pt x="95449" y="313434"/>
                    <a:pt x="93894" y="315259"/>
                    <a:pt x="93424" y="317472"/>
                  </a:cubicBezTo>
                  <a:cubicBezTo>
                    <a:pt x="92026" y="324141"/>
                    <a:pt x="87472" y="329717"/>
                    <a:pt x="81217" y="332425"/>
                  </a:cubicBezTo>
                  <a:cubicBezTo>
                    <a:pt x="77701" y="319001"/>
                    <a:pt x="67972" y="306509"/>
                    <a:pt x="53664" y="305633"/>
                  </a:cubicBezTo>
                  <a:cubicBezTo>
                    <a:pt x="42619" y="304953"/>
                    <a:pt x="33583" y="314332"/>
                    <a:pt x="31019" y="323517"/>
                  </a:cubicBezTo>
                  <a:cubicBezTo>
                    <a:pt x="28605" y="332315"/>
                    <a:pt x="31754" y="340436"/>
                    <a:pt x="39060" y="344218"/>
                  </a:cubicBezTo>
                  <a:cubicBezTo>
                    <a:pt x="42341" y="345910"/>
                    <a:pt x="46375" y="344632"/>
                    <a:pt x="48079" y="341355"/>
                  </a:cubicBezTo>
                  <a:cubicBezTo>
                    <a:pt x="49776" y="338069"/>
                    <a:pt x="48490" y="334032"/>
                    <a:pt x="45204" y="332336"/>
                  </a:cubicBezTo>
                  <a:cubicBezTo>
                    <a:pt x="43623" y="331511"/>
                    <a:pt x="43192" y="329747"/>
                    <a:pt x="43922" y="327081"/>
                  </a:cubicBezTo>
                  <a:cubicBezTo>
                    <a:pt x="45059" y="322975"/>
                    <a:pt x="48391" y="318651"/>
                    <a:pt x="52835" y="318989"/>
                  </a:cubicBezTo>
                  <a:cubicBezTo>
                    <a:pt x="61867" y="319544"/>
                    <a:pt x="68348" y="330952"/>
                    <a:pt x="69186" y="341206"/>
                  </a:cubicBezTo>
                  <a:cubicBezTo>
                    <a:pt x="69327" y="343008"/>
                    <a:pt x="70194" y="344675"/>
                    <a:pt x="71591" y="345824"/>
                  </a:cubicBezTo>
                  <a:cubicBezTo>
                    <a:pt x="72792" y="346820"/>
                    <a:pt x="74304" y="347367"/>
                    <a:pt x="75864" y="347362"/>
                  </a:cubicBezTo>
                  <a:cubicBezTo>
                    <a:pt x="76116" y="347375"/>
                    <a:pt x="76368" y="347375"/>
                    <a:pt x="76620" y="347358"/>
                  </a:cubicBezTo>
                  <a:close/>
                  <a:moveTo>
                    <a:pt x="188401" y="504612"/>
                  </a:moveTo>
                  <a:cubicBezTo>
                    <a:pt x="190153" y="503954"/>
                    <a:pt x="191546" y="502591"/>
                    <a:pt x="192247" y="500856"/>
                  </a:cubicBezTo>
                  <a:cubicBezTo>
                    <a:pt x="192943" y="499122"/>
                    <a:pt x="192883" y="497178"/>
                    <a:pt x="192089" y="495490"/>
                  </a:cubicBezTo>
                  <a:cubicBezTo>
                    <a:pt x="185193" y="481062"/>
                    <a:pt x="188124" y="463852"/>
                    <a:pt x="199412" y="452522"/>
                  </a:cubicBezTo>
                  <a:lnTo>
                    <a:pt x="218689" y="464912"/>
                  </a:lnTo>
                  <a:cubicBezTo>
                    <a:pt x="219826" y="465608"/>
                    <a:pt x="221133" y="465976"/>
                    <a:pt x="222466" y="465971"/>
                  </a:cubicBezTo>
                  <a:cubicBezTo>
                    <a:pt x="317824" y="463686"/>
                    <a:pt x="412614" y="450599"/>
                    <a:pt x="505020" y="426951"/>
                  </a:cubicBezTo>
                  <a:cubicBezTo>
                    <a:pt x="547160" y="416248"/>
                    <a:pt x="589949" y="402824"/>
                    <a:pt x="627684" y="390989"/>
                  </a:cubicBezTo>
                  <a:lnTo>
                    <a:pt x="858703" y="318984"/>
                  </a:lnTo>
                  <a:cubicBezTo>
                    <a:pt x="862232" y="317882"/>
                    <a:pt x="864202" y="314131"/>
                    <a:pt x="863108" y="310597"/>
                  </a:cubicBezTo>
                  <a:cubicBezTo>
                    <a:pt x="861986" y="307090"/>
                    <a:pt x="858254" y="305129"/>
                    <a:pt x="854729" y="306201"/>
                  </a:cubicBezTo>
                  <a:lnTo>
                    <a:pt x="623698" y="378210"/>
                  </a:lnTo>
                  <a:cubicBezTo>
                    <a:pt x="586099" y="390002"/>
                    <a:pt x="543511" y="403366"/>
                    <a:pt x="501713" y="413983"/>
                  </a:cubicBezTo>
                  <a:cubicBezTo>
                    <a:pt x="410948" y="437209"/>
                    <a:pt x="317854" y="450142"/>
                    <a:pt x="224192" y="452543"/>
                  </a:cubicBezTo>
                  <a:lnTo>
                    <a:pt x="202377" y="438525"/>
                  </a:lnTo>
                  <a:cubicBezTo>
                    <a:pt x="199976" y="436978"/>
                    <a:pt x="196852" y="437132"/>
                    <a:pt x="194614" y="438905"/>
                  </a:cubicBezTo>
                  <a:cubicBezTo>
                    <a:pt x="177882" y="451996"/>
                    <a:pt x="170995" y="474072"/>
                    <a:pt x="177310" y="494354"/>
                  </a:cubicBezTo>
                  <a:cubicBezTo>
                    <a:pt x="155618" y="501531"/>
                    <a:pt x="132697" y="504223"/>
                    <a:pt x="109933" y="502266"/>
                  </a:cubicBezTo>
                  <a:cubicBezTo>
                    <a:pt x="106335" y="501869"/>
                    <a:pt x="103097" y="504458"/>
                    <a:pt x="102695" y="508056"/>
                  </a:cubicBezTo>
                  <a:cubicBezTo>
                    <a:pt x="102686" y="508158"/>
                    <a:pt x="102678" y="508256"/>
                    <a:pt x="102669" y="508355"/>
                  </a:cubicBezTo>
                  <a:cubicBezTo>
                    <a:pt x="102336" y="512033"/>
                    <a:pt x="105049" y="515285"/>
                    <a:pt x="108728" y="515618"/>
                  </a:cubicBezTo>
                  <a:cubicBezTo>
                    <a:pt x="108732" y="515618"/>
                    <a:pt x="108741" y="515618"/>
                    <a:pt x="108745" y="515618"/>
                  </a:cubicBezTo>
                  <a:cubicBezTo>
                    <a:pt x="113923" y="516067"/>
                    <a:pt x="119123" y="516293"/>
                    <a:pt x="124339" y="516297"/>
                  </a:cubicBezTo>
                  <a:cubicBezTo>
                    <a:pt x="146223" y="516289"/>
                    <a:pt x="167923" y="512328"/>
                    <a:pt x="188401" y="5046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5771345" y="697920"/>
              <a:ext cx="1711602" cy="744444"/>
            </a:xfrm>
            <a:custGeom>
              <a:rect b="b" l="l" r="r" t="t"/>
              <a:pathLst>
                <a:path extrusionOk="0" h="744444" w="1711602">
                  <a:moveTo>
                    <a:pt x="1703898" y="214963"/>
                  </a:moveTo>
                  <a:lnTo>
                    <a:pt x="1682351" y="216300"/>
                  </a:lnTo>
                  <a:cubicBezTo>
                    <a:pt x="1661839" y="218680"/>
                    <a:pt x="1642668" y="205709"/>
                    <a:pt x="1637246" y="185786"/>
                  </a:cubicBezTo>
                  <a:cubicBezTo>
                    <a:pt x="1604322" y="65998"/>
                    <a:pt x="1483863" y="-1320"/>
                    <a:pt x="1344806" y="7379"/>
                  </a:cubicBezTo>
                  <a:cubicBezTo>
                    <a:pt x="1219263" y="15142"/>
                    <a:pt x="1086896" y="94371"/>
                    <a:pt x="1010204" y="203854"/>
                  </a:cubicBezTo>
                  <a:cubicBezTo>
                    <a:pt x="991124" y="232912"/>
                    <a:pt x="960046" y="251912"/>
                    <a:pt x="925485" y="255650"/>
                  </a:cubicBezTo>
                  <a:lnTo>
                    <a:pt x="818420" y="262341"/>
                  </a:lnTo>
                  <a:cubicBezTo>
                    <a:pt x="788403" y="265118"/>
                    <a:pt x="760098" y="247947"/>
                    <a:pt x="748693" y="220043"/>
                  </a:cubicBezTo>
                  <a:cubicBezTo>
                    <a:pt x="705459" y="117930"/>
                    <a:pt x="595844" y="53817"/>
                    <a:pt x="470168" y="61580"/>
                  </a:cubicBezTo>
                  <a:cubicBezTo>
                    <a:pt x="330841" y="70146"/>
                    <a:pt x="186832" y="153794"/>
                    <a:pt x="115225" y="280140"/>
                  </a:cubicBezTo>
                  <a:cubicBezTo>
                    <a:pt x="103740" y="300776"/>
                    <a:pt x="82908" y="314512"/>
                    <a:pt x="59417" y="316943"/>
                  </a:cubicBezTo>
                  <a:lnTo>
                    <a:pt x="37867" y="318285"/>
                  </a:lnTo>
                  <a:cubicBezTo>
                    <a:pt x="27485" y="319430"/>
                    <a:pt x="19093" y="327274"/>
                    <a:pt x="17256" y="337558"/>
                  </a:cubicBezTo>
                  <a:lnTo>
                    <a:pt x="8822" y="391093"/>
                  </a:lnTo>
                  <a:cubicBezTo>
                    <a:pt x="6780" y="398198"/>
                    <a:pt x="10882" y="405611"/>
                    <a:pt x="17987" y="407657"/>
                  </a:cubicBezTo>
                  <a:cubicBezTo>
                    <a:pt x="18414" y="407777"/>
                    <a:pt x="18841" y="407875"/>
                    <a:pt x="19269" y="407956"/>
                  </a:cubicBezTo>
                  <a:lnTo>
                    <a:pt x="45233" y="415852"/>
                  </a:lnTo>
                  <a:cubicBezTo>
                    <a:pt x="66001" y="422030"/>
                    <a:pt x="79472" y="442068"/>
                    <a:pt x="77353" y="463631"/>
                  </a:cubicBezTo>
                  <a:cubicBezTo>
                    <a:pt x="68253" y="635083"/>
                    <a:pt x="189246" y="761024"/>
                    <a:pt x="361497" y="750453"/>
                  </a:cubicBezTo>
                  <a:cubicBezTo>
                    <a:pt x="527590" y="740148"/>
                    <a:pt x="685656" y="606043"/>
                    <a:pt x="737319" y="440748"/>
                  </a:cubicBezTo>
                  <a:cubicBezTo>
                    <a:pt x="746186" y="413566"/>
                    <a:pt x="768106" y="392652"/>
                    <a:pt x="795673" y="385069"/>
                  </a:cubicBezTo>
                  <a:cubicBezTo>
                    <a:pt x="832496" y="375370"/>
                    <a:pt x="870810" y="372644"/>
                    <a:pt x="908634" y="377041"/>
                  </a:cubicBezTo>
                  <a:cubicBezTo>
                    <a:pt x="933612" y="379959"/>
                    <a:pt x="952176" y="401548"/>
                    <a:pt x="951316" y="426683"/>
                  </a:cubicBezTo>
                  <a:cubicBezTo>
                    <a:pt x="951316" y="589295"/>
                    <a:pt x="1069494" y="706532"/>
                    <a:pt x="1235866" y="696235"/>
                  </a:cubicBezTo>
                  <a:cubicBezTo>
                    <a:pt x="1408385" y="685793"/>
                    <a:pt x="1571937" y="542720"/>
                    <a:pt x="1617708" y="368726"/>
                  </a:cubicBezTo>
                  <a:cubicBezTo>
                    <a:pt x="1624391" y="344305"/>
                    <a:pt x="1642198" y="324467"/>
                    <a:pt x="1665757" y="315192"/>
                  </a:cubicBezTo>
                  <a:lnTo>
                    <a:pt x="1694810" y="304083"/>
                  </a:lnTo>
                  <a:cubicBezTo>
                    <a:pt x="1703073" y="301268"/>
                    <a:pt x="1709166" y="294201"/>
                    <a:pt x="1710738" y="285613"/>
                  </a:cubicBezTo>
                  <a:lnTo>
                    <a:pt x="1719283" y="232079"/>
                  </a:lnTo>
                  <a:cubicBezTo>
                    <a:pt x="1721496" y="225025"/>
                    <a:pt x="1717570" y="217514"/>
                    <a:pt x="1710516" y="215301"/>
                  </a:cubicBezTo>
                  <a:cubicBezTo>
                    <a:pt x="1710516" y="215301"/>
                    <a:pt x="1710516" y="215301"/>
                    <a:pt x="1710516" y="215301"/>
                  </a:cubicBezTo>
                  <a:cubicBezTo>
                    <a:pt x="1708371" y="214634"/>
                    <a:pt x="1706098" y="214519"/>
                    <a:pt x="1703898" y="214963"/>
                  </a:cubicBezTo>
                  <a:close/>
                  <a:moveTo>
                    <a:pt x="368845" y="705221"/>
                  </a:moveTo>
                  <a:cubicBezTo>
                    <a:pt x="208237" y="715124"/>
                    <a:pt x="99677" y="589047"/>
                    <a:pt x="125658" y="424154"/>
                  </a:cubicBezTo>
                  <a:cubicBezTo>
                    <a:pt x="151639" y="259260"/>
                    <a:pt x="303130" y="116324"/>
                    <a:pt x="463336" y="107087"/>
                  </a:cubicBezTo>
                  <a:cubicBezTo>
                    <a:pt x="623542" y="97849"/>
                    <a:pt x="732504" y="223260"/>
                    <a:pt x="706391" y="388153"/>
                  </a:cubicBezTo>
                  <a:cubicBezTo>
                    <a:pt x="680277" y="553046"/>
                    <a:pt x="529052" y="695313"/>
                    <a:pt x="368845" y="705221"/>
                  </a:cubicBezTo>
                  <a:close/>
                  <a:moveTo>
                    <a:pt x="754170" y="353354"/>
                  </a:moveTo>
                  <a:cubicBezTo>
                    <a:pt x="754794" y="344433"/>
                    <a:pt x="755062" y="335200"/>
                    <a:pt x="754973" y="325651"/>
                  </a:cubicBezTo>
                  <a:cubicBezTo>
                    <a:pt x="755314" y="317772"/>
                    <a:pt x="761325" y="311304"/>
                    <a:pt x="769158" y="310389"/>
                  </a:cubicBezTo>
                  <a:lnTo>
                    <a:pt x="960819" y="298614"/>
                  </a:lnTo>
                  <a:cubicBezTo>
                    <a:pt x="966117" y="298110"/>
                    <a:pt x="970820" y="301998"/>
                    <a:pt x="971325" y="307296"/>
                  </a:cubicBezTo>
                  <a:cubicBezTo>
                    <a:pt x="971475" y="308898"/>
                    <a:pt x="971222" y="310513"/>
                    <a:pt x="970590" y="311996"/>
                  </a:cubicBezTo>
                  <a:cubicBezTo>
                    <a:pt x="967646" y="321233"/>
                    <a:pt x="964967" y="330466"/>
                    <a:pt x="962557" y="339836"/>
                  </a:cubicBezTo>
                  <a:cubicBezTo>
                    <a:pt x="880115" y="315880"/>
                    <a:pt x="797801" y="337426"/>
                    <a:pt x="754170" y="353354"/>
                  </a:cubicBezTo>
                  <a:close/>
                  <a:moveTo>
                    <a:pt x="1242945" y="651015"/>
                  </a:moveTo>
                  <a:cubicBezTo>
                    <a:pt x="1082337" y="660919"/>
                    <a:pt x="973777" y="534841"/>
                    <a:pt x="999891" y="369948"/>
                  </a:cubicBezTo>
                  <a:cubicBezTo>
                    <a:pt x="1026004" y="205055"/>
                    <a:pt x="1177230" y="62118"/>
                    <a:pt x="1337419" y="52881"/>
                  </a:cubicBezTo>
                  <a:cubicBezTo>
                    <a:pt x="1497608" y="43644"/>
                    <a:pt x="1606595" y="169051"/>
                    <a:pt x="1580636" y="333969"/>
                  </a:cubicBezTo>
                  <a:cubicBezTo>
                    <a:pt x="1554676" y="498888"/>
                    <a:pt x="1403562" y="641111"/>
                    <a:pt x="1242954" y="651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5773448" y="939580"/>
              <a:ext cx="1560460" cy="546272"/>
            </a:xfrm>
            <a:custGeom>
              <a:rect b="b" l="l" r="r" t="t"/>
              <a:pathLst>
                <a:path extrusionOk="0" h="546272" w="1560460">
                  <a:moveTo>
                    <a:pt x="1564340" y="6628"/>
                  </a:moveTo>
                  <a:lnTo>
                    <a:pt x="336229" y="169641"/>
                  </a:lnTo>
                  <a:cubicBezTo>
                    <a:pt x="277589" y="177430"/>
                    <a:pt x="224981" y="209666"/>
                    <a:pt x="191412" y="258377"/>
                  </a:cubicBezTo>
                  <a:lnTo>
                    <a:pt x="11663" y="519901"/>
                  </a:lnTo>
                  <a:cubicBezTo>
                    <a:pt x="5609" y="528835"/>
                    <a:pt x="7946" y="540986"/>
                    <a:pt x="16880" y="547040"/>
                  </a:cubicBezTo>
                  <a:cubicBezTo>
                    <a:pt x="18098" y="547861"/>
                    <a:pt x="19401" y="548544"/>
                    <a:pt x="20768" y="549078"/>
                  </a:cubicBezTo>
                  <a:lnTo>
                    <a:pt x="20768" y="549078"/>
                  </a:lnTo>
                  <a:cubicBezTo>
                    <a:pt x="45553" y="558610"/>
                    <a:pt x="73640" y="549856"/>
                    <a:pt x="88624" y="527930"/>
                  </a:cubicBezTo>
                  <a:lnTo>
                    <a:pt x="254850" y="287020"/>
                  </a:lnTo>
                  <a:cubicBezTo>
                    <a:pt x="274846" y="257860"/>
                    <a:pt x="306172" y="238433"/>
                    <a:pt x="341181" y="233481"/>
                  </a:cubicBezTo>
                  <a:lnTo>
                    <a:pt x="1568758" y="594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5672705" y="1022408"/>
              <a:ext cx="1616604" cy="336650"/>
            </a:xfrm>
            <a:custGeom>
              <a:rect b="b" l="l" r="r" t="t"/>
              <a:pathLst>
                <a:path extrusionOk="0" h="336650" w="1616604">
                  <a:moveTo>
                    <a:pt x="8298" y="27126"/>
                  </a:moveTo>
                  <a:lnTo>
                    <a:pt x="1246851" y="6648"/>
                  </a:lnTo>
                  <a:cubicBezTo>
                    <a:pt x="1306079" y="5820"/>
                    <a:pt x="1362881" y="30139"/>
                    <a:pt x="1403161" y="73569"/>
                  </a:cubicBezTo>
                  <a:lnTo>
                    <a:pt x="1619713" y="305647"/>
                  </a:lnTo>
                  <a:cubicBezTo>
                    <a:pt x="1627006" y="313500"/>
                    <a:pt x="1626558" y="325779"/>
                    <a:pt x="1618705" y="333072"/>
                  </a:cubicBezTo>
                  <a:cubicBezTo>
                    <a:pt x="1617590" y="334111"/>
                    <a:pt x="1616355" y="335012"/>
                    <a:pt x="1615026" y="335760"/>
                  </a:cubicBezTo>
                  <a:lnTo>
                    <a:pt x="1615026" y="335760"/>
                  </a:lnTo>
                  <a:cubicBezTo>
                    <a:pt x="1591955" y="348911"/>
                    <a:pt x="1562867" y="344480"/>
                    <a:pt x="1544760" y="325053"/>
                  </a:cubicBezTo>
                  <a:lnTo>
                    <a:pt x="1344670" y="110910"/>
                  </a:lnTo>
                  <a:cubicBezTo>
                    <a:pt x="1320467" y="84959"/>
                    <a:pt x="1286466" y="70386"/>
                    <a:pt x="1250983" y="70749"/>
                  </a:cubicBezTo>
                  <a:lnTo>
                    <a:pt x="11101" y="801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6341137" y="1120405"/>
              <a:ext cx="91771" cy="151952"/>
            </a:xfrm>
            <a:custGeom>
              <a:rect b="b" l="l" r="r" t="t"/>
              <a:pathLst>
                <a:path extrusionOk="0" h="151952" w="91771">
                  <a:moveTo>
                    <a:pt x="90546" y="7962"/>
                  </a:moveTo>
                  <a:cubicBezTo>
                    <a:pt x="105807" y="10769"/>
                    <a:pt x="105137" y="115031"/>
                    <a:pt x="70606" y="150236"/>
                  </a:cubicBezTo>
                  <a:cubicBezTo>
                    <a:pt x="36076" y="185442"/>
                    <a:pt x="742" y="99778"/>
                    <a:pt x="9710" y="68994"/>
                  </a:cubicBezTo>
                  <a:cubicBezTo>
                    <a:pt x="18678" y="38211"/>
                    <a:pt x="42775" y="-1139"/>
                    <a:pt x="90546" y="7962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6334454" y="1113634"/>
              <a:ext cx="105176" cy="165414"/>
            </a:xfrm>
            <a:custGeom>
              <a:rect b="b" l="l" r="r" t="t"/>
              <a:pathLst>
                <a:path extrusionOk="0" h="165414" w="105176">
                  <a:moveTo>
                    <a:pt x="60276" y="172042"/>
                  </a:moveTo>
                  <a:cubicBezTo>
                    <a:pt x="55495" y="172042"/>
                    <a:pt x="50658" y="170658"/>
                    <a:pt x="45886" y="167868"/>
                  </a:cubicBezTo>
                  <a:cubicBezTo>
                    <a:pt x="20293" y="152889"/>
                    <a:pt x="2635" y="99059"/>
                    <a:pt x="9971" y="73873"/>
                  </a:cubicBezTo>
                  <a:cubicBezTo>
                    <a:pt x="15329" y="55501"/>
                    <a:pt x="37430" y="-3506"/>
                    <a:pt x="98493" y="8136"/>
                  </a:cubicBezTo>
                  <a:cubicBezTo>
                    <a:pt x="103462" y="9067"/>
                    <a:pt x="107201" y="13413"/>
                    <a:pt x="109602" y="21048"/>
                  </a:cubicBezTo>
                  <a:cubicBezTo>
                    <a:pt x="118574" y="49430"/>
                    <a:pt x="112973" y="130146"/>
                    <a:pt x="82048" y="161664"/>
                  </a:cubicBezTo>
                  <a:cubicBezTo>
                    <a:pt x="75319" y="168569"/>
                    <a:pt x="67872" y="172042"/>
                    <a:pt x="60276" y="172042"/>
                  </a:cubicBezTo>
                  <a:close/>
                  <a:moveTo>
                    <a:pt x="83894" y="20103"/>
                  </a:moveTo>
                  <a:cubicBezTo>
                    <a:pt x="42998" y="20103"/>
                    <a:pt x="26988" y="63337"/>
                    <a:pt x="22831" y="77620"/>
                  </a:cubicBezTo>
                  <a:cubicBezTo>
                    <a:pt x="17029" y="97500"/>
                    <a:pt x="32765" y="144677"/>
                    <a:pt x="52645" y="156320"/>
                  </a:cubicBezTo>
                  <a:cubicBezTo>
                    <a:pt x="57011" y="158883"/>
                    <a:pt x="63805" y="161190"/>
                    <a:pt x="72512" y="152303"/>
                  </a:cubicBezTo>
                  <a:cubicBezTo>
                    <a:pt x="92234" y="132222"/>
                    <a:pt x="100599" y="85913"/>
                    <a:pt x="100036" y="51412"/>
                  </a:cubicBezTo>
                  <a:cubicBezTo>
                    <a:pt x="99711" y="31558"/>
                    <a:pt x="96575" y="23133"/>
                    <a:pt x="95148" y="21133"/>
                  </a:cubicBezTo>
                  <a:cubicBezTo>
                    <a:pt x="91433" y="20467"/>
                    <a:pt x="87668" y="20125"/>
                    <a:pt x="83894" y="201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632795" y="1104911"/>
              <a:ext cx="96986" cy="148883"/>
            </a:xfrm>
            <a:custGeom>
              <a:rect b="b" l="l" r="r" t="t"/>
              <a:pathLst>
                <a:path extrusionOk="0" h="148883" w="96986">
                  <a:moveTo>
                    <a:pt x="14111" y="10070"/>
                  </a:moveTo>
                  <a:cubicBezTo>
                    <a:pt x="-608" y="14889"/>
                    <a:pt x="12906" y="117143"/>
                    <a:pt x="51453" y="148862"/>
                  </a:cubicBezTo>
                  <a:cubicBezTo>
                    <a:pt x="89999" y="180581"/>
                    <a:pt x="114626" y="90107"/>
                    <a:pt x="101911" y="60797"/>
                  </a:cubicBezTo>
                  <a:cubicBezTo>
                    <a:pt x="89196" y="31488"/>
                    <a:pt x="60288" y="-4786"/>
                    <a:pt x="14111" y="1007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6626095" y="1098132"/>
              <a:ext cx="110300" cy="162377"/>
            </a:xfrm>
            <a:custGeom>
              <a:rect b="b" l="l" r="r" t="t"/>
              <a:pathLst>
                <a:path extrusionOk="0" h="162377" w="110300">
                  <a:moveTo>
                    <a:pt x="74089" y="169005"/>
                  </a:moveTo>
                  <a:cubicBezTo>
                    <a:pt x="67385" y="169005"/>
                    <a:pt x="60536" y="166262"/>
                    <a:pt x="53910" y="160811"/>
                  </a:cubicBezTo>
                  <a:cubicBezTo>
                    <a:pt x="19388" y="132403"/>
                    <a:pt x="3921" y="53263"/>
                    <a:pt x="9365" y="24479"/>
                  </a:cubicBezTo>
                  <a:cubicBezTo>
                    <a:pt x="10830" y="16750"/>
                    <a:pt x="13979" y="12046"/>
                    <a:pt x="18734" y="10487"/>
                  </a:cubicBezTo>
                  <a:lnTo>
                    <a:pt x="18764" y="10487"/>
                  </a:lnTo>
                  <a:cubicBezTo>
                    <a:pt x="77789" y="-8419"/>
                    <a:pt x="107115" y="47371"/>
                    <a:pt x="114750" y="64919"/>
                  </a:cubicBezTo>
                  <a:cubicBezTo>
                    <a:pt x="125064" y="88708"/>
                    <a:pt x="113862" y="145532"/>
                    <a:pt x="90491" y="163135"/>
                  </a:cubicBezTo>
                  <a:cubicBezTo>
                    <a:pt x="85291" y="167036"/>
                    <a:pt x="79750" y="169005"/>
                    <a:pt x="74089" y="169005"/>
                  </a:cubicBezTo>
                  <a:close/>
                  <a:moveTo>
                    <a:pt x="23673" y="22962"/>
                  </a:moveTo>
                  <a:cubicBezTo>
                    <a:pt x="17111" y="33537"/>
                    <a:pt x="27044" y="121358"/>
                    <a:pt x="62412" y="150471"/>
                  </a:cubicBezTo>
                  <a:cubicBezTo>
                    <a:pt x="72111" y="158452"/>
                    <a:pt x="78502" y="155427"/>
                    <a:pt x="82450" y="152441"/>
                  </a:cubicBezTo>
                  <a:cubicBezTo>
                    <a:pt x="100566" y="138769"/>
                    <a:pt x="110615" y="89003"/>
                    <a:pt x="102471" y="70238"/>
                  </a:cubicBezTo>
                  <a:cubicBezTo>
                    <a:pt x="96020" y="55365"/>
                    <a:pt x="71359" y="8248"/>
                    <a:pt x="23665" y="22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5777853" y="780659"/>
              <a:ext cx="625272" cy="638124"/>
            </a:xfrm>
            <a:custGeom>
              <a:rect b="b" l="l" r="r" t="t"/>
              <a:pathLst>
                <a:path extrusionOk="0" h="638124" w="625272">
                  <a:moveTo>
                    <a:pt x="101749" y="103717"/>
                  </a:moveTo>
                  <a:cubicBezTo>
                    <a:pt x="166528" y="48307"/>
                    <a:pt x="303715" y="-46051"/>
                    <a:pt x="453885" y="43757"/>
                  </a:cubicBezTo>
                  <a:cubicBezTo>
                    <a:pt x="604055" y="133565"/>
                    <a:pt x="655846" y="231132"/>
                    <a:pt x="625063" y="363229"/>
                  </a:cubicBezTo>
                  <a:cubicBezTo>
                    <a:pt x="594279" y="495327"/>
                    <a:pt x="499656" y="671999"/>
                    <a:pt x="277080" y="641216"/>
                  </a:cubicBezTo>
                  <a:cubicBezTo>
                    <a:pt x="54503" y="610432"/>
                    <a:pt x="-99414" y="275835"/>
                    <a:pt x="101749" y="1037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6653447" y="737866"/>
              <a:ext cx="625304" cy="638090"/>
            </a:xfrm>
            <a:custGeom>
              <a:rect b="b" l="l" r="r" t="t"/>
              <a:pathLst>
                <a:path extrusionOk="0" h="638090" w="625304">
                  <a:moveTo>
                    <a:pt x="101869" y="103815"/>
                  </a:moveTo>
                  <a:cubicBezTo>
                    <a:pt x="166649" y="48405"/>
                    <a:pt x="303703" y="-46068"/>
                    <a:pt x="453868" y="43718"/>
                  </a:cubicBezTo>
                  <a:cubicBezTo>
                    <a:pt x="604034" y="133505"/>
                    <a:pt x="655958" y="231098"/>
                    <a:pt x="625051" y="363195"/>
                  </a:cubicBezTo>
                  <a:cubicBezTo>
                    <a:pt x="594143" y="495293"/>
                    <a:pt x="499776" y="671965"/>
                    <a:pt x="277068" y="641182"/>
                  </a:cubicBezTo>
                  <a:cubicBezTo>
                    <a:pt x="54359" y="610398"/>
                    <a:pt x="-99426" y="275263"/>
                    <a:pt x="101869" y="1038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5672243" y="719196"/>
              <a:ext cx="1704116" cy="728551"/>
            </a:xfrm>
            <a:custGeom>
              <a:rect b="b" l="l" r="r" t="t"/>
              <a:pathLst>
                <a:path extrusionOk="0" h="728551" w="1704116">
                  <a:moveTo>
                    <a:pt x="1691112" y="208277"/>
                  </a:moveTo>
                  <a:lnTo>
                    <a:pt x="1669561" y="209614"/>
                  </a:lnTo>
                  <a:cubicBezTo>
                    <a:pt x="1647750" y="211054"/>
                    <a:pt x="1627157" y="199442"/>
                    <a:pt x="1617095" y="180036"/>
                  </a:cubicBezTo>
                  <a:cubicBezTo>
                    <a:pt x="1557404" y="63862"/>
                    <a:pt x="1420752" y="-1183"/>
                    <a:pt x="1281425" y="7379"/>
                  </a:cubicBezTo>
                  <a:cubicBezTo>
                    <a:pt x="1156299" y="15544"/>
                    <a:pt x="1044350" y="87989"/>
                    <a:pt x="985639" y="198788"/>
                  </a:cubicBezTo>
                  <a:cubicBezTo>
                    <a:pt x="971539" y="227614"/>
                    <a:pt x="943223" y="246815"/>
                    <a:pt x="911225" y="249246"/>
                  </a:cubicBezTo>
                  <a:lnTo>
                    <a:pt x="804152" y="255804"/>
                  </a:lnTo>
                  <a:cubicBezTo>
                    <a:pt x="772020" y="257496"/>
                    <a:pt x="741421" y="241940"/>
                    <a:pt x="723850" y="214985"/>
                  </a:cubicBezTo>
                  <a:cubicBezTo>
                    <a:pt x="651892" y="112282"/>
                    <a:pt x="531835" y="54232"/>
                    <a:pt x="406650" y="61602"/>
                  </a:cubicBezTo>
                  <a:cubicBezTo>
                    <a:pt x="267320" y="70305"/>
                    <a:pt x="139772" y="151679"/>
                    <a:pt x="94937" y="274411"/>
                  </a:cubicBezTo>
                  <a:cubicBezTo>
                    <a:pt x="87310" y="294881"/>
                    <a:pt x="68293" y="308895"/>
                    <a:pt x="46486" y="310129"/>
                  </a:cubicBezTo>
                  <a:lnTo>
                    <a:pt x="24936" y="311467"/>
                  </a:lnTo>
                  <a:cubicBezTo>
                    <a:pt x="15148" y="312107"/>
                    <a:pt x="7722" y="320546"/>
                    <a:pt x="8333" y="330338"/>
                  </a:cubicBezTo>
                  <a:lnTo>
                    <a:pt x="11546" y="382668"/>
                  </a:lnTo>
                  <a:cubicBezTo>
                    <a:pt x="12110" y="390709"/>
                    <a:pt x="17967" y="397391"/>
                    <a:pt x="25867" y="398998"/>
                  </a:cubicBezTo>
                  <a:lnTo>
                    <a:pt x="53972" y="406492"/>
                  </a:lnTo>
                  <a:cubicBezTo>
                    <a:pt x="76236" y="412127"/>
                    <a:pt x="93172" y="430217"/>
                    <a:pt x="97338" y="452801"/>
                  </a:cubicBezTo>
                  <a:cubicBezTo>
                    <a:pt x="126203" y="635327"/>
                    <a:pt x="297569" y="759892"/>
                    <a:pt x="480095" y="731023"/>
                  </a:cubicBezTo>
                  <a:cubicBezTo>
                    <a:pt x="631970" y="707003"/>
                    <a:pt x="747926" y="582570"/>
                    <a:pt x="761183" y="429384"/>
                  </a:cubicBezTo>
                  <a:cubicBezTo>
                    <a:pt x="764183" y="403505"/>
                    <a:pt x="782890" y="382185"/>
                    <a:pt x="808159" y="375849"/>
                  </a:cubicBezTo>
                  <a:cubicBezTo>
                    <a:pt x="844894" y="366146"/>
                    <a:pt x="883124" y="363416"/>
                    <a:pt x="920864" y="367808"/>
                  </a:cubicBezTo>
                  <a:cubicBezTo>
                    <a:pt x="946996" y="371162"/>
                    <a:pt x="968318" y="390354"/>
                    <a:pt x="974399" y="415989"/>
                  </a:cubicBezTo>
                  <a:cubicBezTo>
                    <a:pt x="1011907" y="596939"/>
                    <a:pt x="1188998" y="713219"/>
                    <a:pt x="1369947" y="675711"/>
                  </a:cubicBezTo>
                  <a:cubicBezTo>
                    <a:pt x="1521856" y="644222"/>
                    <a:pt x="1632194" y="512445"/>
                    <a:pt x="1636505" y="357370"/>
                  </a:cubicBezTo>
                  <a:cubicBezTo>
                    <a:pt x="1637731" y="334525"/>
                    <a:pt x="1652164" y="314496"/>
                    <a:pt x="1673445" y="306100"/>
                  </a:cubicBezTo>
                  <a:lnTo>
                    <a:pt x="1700212" y="295124"/>
                  </a:lnTo>
                  <a:cubicBezTo>
                    <a:pt x="1707835" y="292548"/>
                    <a:pt x="1712812" y="285216"/>
                    <a:pt x="1712389" y="277180"/>
                  </a:cubicBezTo>
                  <a:lnTo>
                    <a:pt x="1709044" y="224850"/>
                  </a:lnTo>
                  <a:cubicBezTo>
                    <a:pt x="1708535" y="215382"/>
                    <a:pt x="1700588" y="208038"/>
                    <a:pt x="1691112" y="208277"/>
                  </a:cubicBezTo>
                  <a:close/>
                  <a:moveTo>
                    <a:pt x="445329" y="686486"/>
                  </a:moveTo>
                  <a:cubicBezTo>
                    <a:pt x="284944" y="696471"/>
                    <a:pt x="146826" y="574546"/>
                    <a:pt x="136854" y="414161"/>
                  </a:cubicBezTo>
                  <a:cubicBezTo>
                    <a:pt x="126882" y="253775"/>
                    <a:pt x="248794" y="115662"/>
                    <a:pt x="409180" y="105686"/>
                  </a:cubicBezTo>
                  <a:cubicBezTo>
                    <a:pt x="569565" y="95709"/>
                    <a:pt x="707679" y="217625"/>
                    <a:pt x="717655" y="378011"/>
                  </a:cubicBezTo>
                  <a:cubicBezTo>
                    <a:pt x="717655" y="378229"/>
                    <a:pt x="717685" y="378438"/>
                    <a:pt x="717698" y="378665"/>
                  </a:cubicBezTo>
                  <a:cubicBezTo>
                    <a:pt x="727076" y="538730"/>
                    <a:pt x="605356" y="676283"/>
                    <a:pt x="445329" y="686486"/>
                  </a:cubicBezTo>
                  <a:close/>
                  <a:moveTo>
                    <a:pt x="758504" y="344391"/>
                  </a:moveTo>
                  <a:cubicBezTo>
                    <a:pt x="757035" y="335290"/>
                    <a:pt x="755291" y="326322"/>
                    <a:pt x="753151" y="317623"/>
                  </a:cubicBezTo>
                  <a:cubicBezTo>
                    <a:pt x="751597" y="311159"/>
                    <a:pt x="755572" y="304661"/>
                    <a:pt x="762033" y="303097"/>
                  </a:cubicBezTo>
                  <a:cubicBezTo>
                    <a:pt x="762764" y="302922"/>
                    <a:pt x="763509" y="302815"/>
                    <a:pt x="764259" y="302776"/>
                  </a:cubicBezTo>
                  <a:lnTo>
                    <a:pt x="955920" y="290865"/>
                  </a:lnTo>
                  <a:cubicBezTo>
                    <a:pt x="962524" y="290078"/>
                    <a:pt x="968515" y="294795"/>
                    <a:pt x="969301" y="301401"/>
                  </a:cubicBezTo>
                  <a:cubicBezTo>
                    <a:pt x="969417" y="302345"/>
                    <a:pt x="969417" y="303302"/>
                    <a:pt x="969301" y="304246"/>
                  </a:cubicBezTo>
                  <a:cubicBezTo>
                    <a:pt x="968366" y="313082"/>
                    <a:pt x="967695" y="322191"/>
                    <a:pt x="967293" y="331013"/>
                  </a:cubicBezTo>
                  <a:cubicBezTo>
                    <a:pt x="898121" y="313782"/>
                    <a:pt x="825305" y="318461"/>
                    <a:pt x="758906" y="344399"/>
                  </a:cubicBezTo>
                  <a:close/>
                  <a:moveTo>
                    <a:pt x="1319839" y="632276"/>
                  </a:moveTo>
                  <a:cubicBezTo>
                    <a:pt x="1159454" y="642261"/>
                    <a:pt x="1021336" y="520337"/>
                    <a:pt x="1011364" y="359951"/>
                  </a:cubicBezTo>
                  <a:cubicBezTo>
                    <a:pt x="1001392" y="199565"/>
                    <a:pt x="1123304" y="61452"/>
                    <a:pt x="1283690" y="51476"/>
                  </a:cubicBezTo>
                  <a:cubicBezTo>
                    <a:pt x="1444075" y="41500"/>
                    <a:pt x="1582189" y="163416"/>
                    <a:pt x="1592165" y="323801"/>
                  </a:cubicBezTo>
                  <a:cubicBezTo>
                    <a:pt x="1592165" y="324019"/>
                    <a:pt x="1592195" y="324229"/>
                    <a:pt x="1592208" y="324455"/>
                  </a:cubicBezTo>
                  <a:cubicBezTo>
                    <a:pt x="1601671" y="484409"/>
                    <a:pt x="1480144" y="621963"/>
                    <a:pt x="1320245" y="6322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5665537" y="712513"/>
              <a:ext cx="1717471" cy="741951"/>
            </a:xfrm>
            <a:custGeom>
              <a:rect b="b" l="l" r="r" t="t"/>
              <a:pathLst>
                <a:path extrusionOk="0" h="741951" w="1717471">
                  <a:moveTo>
                    <a:pt x="433817" y="748580"/>
                  </a:moveTo>
                  <a:cubicBezTo>
                    <a:pt x="362313" y="748580"/>
                    <a:pt x="292825" y="726140"/>
                    <a:pt x="233864" y="683283"/>
                  </a:cubicBezTo>
                  <a:cubicBezTo>
                    <a:pt x="160133" y="629680"/>
                    <a:pt x="111670" y="550575"/>
                    <a:pt x="97439" y="460531"/>
                  </a:cubicBezTo>
                  <a:cubicBezTo>
                    <a:pt x="93679" y="440600"/>
                    <a:pt x="78699" y="424660"/>
                    <a:pt x="59037" y="419669"/>
                  </a:cubicBezTo>
                  <a:lnTo>
                    <a:pt x="30839" y="412145"/>
                  </a:lnTo>
                  <a:cubicBezTo>
                    <a:pt x="20422" y="410043"/>
                    <a:pt x="12330" y="400819"/>
                    <a:pt x="11561" y="389813"/>
                  </a:cubicBezTo>
                  <a:lnTo>
                    <a:pt x="8344" y="337428"/>
                  </a:lnTo>
                  <a:cubicBezTo>
                    <a:pt x="7524" y="323965"/>
                    <a:pt x="17735" y="312365"/>
                    <a:pt x="31193" y="311472"/>
                  </a:cubicBezTo>
                  <a:lnTo>
                    <a:pt x="52744" y="310131"/>
                  </a:lnTo>
                  <a:cubicBezTo>
                    <a:pt x="71919" y="309058"/>
                    <a:pt x="88637" y="296741"/>
                    <a:pt x="95341" y="278745"/>
                  </a:cubicBezTo>
                  <a:cubicBezTo>
                    <a:pt x="139467" y="157974"/>
                    <a:pt x="267096" y="70695"/>
                    <a:pt x="412912" y="61595"/>
                  </a:cubicBezTo>
                  <a:cubicBezTo>
                    <a:pt x="539378" y="54071"/>
                    <a:pt x="663281" y="113984"/>
                    <a:pt x="736008" y="217810"/>
                  </a:cubicBezTo>
                  <a:cubicBezTo>
                    <a:pt x="752359" y="242873"/>
                    <a:pt x="780984" y="257374"/>
                    <a:pt x="810482" y="255784"/>
                  </a:cubicBezTo>
                  <a:lnTo>
                    <a:pt x="917504" y="249239"/>
                  </a:lnTo>
                  <a:cubicBezTo>
                    <a:pt x="947077" y="246893"/>
                    <a:pt x="973225" y="229141"/>
                    <a:pt x="986317" y="202519"/>
                  </a:cubicBezTo>
                  <a:cubicBezTo>
                    <a:pt x="1046662" y="88635"/>
                    <a:pt x="1159277" y="15763"/>
                    <a:pt x="1287678" y="7385"/>
                  </a:cubicBezTo>
                  <a:cubicBezTo>
                    <a:pt x="1433508" y="-1549"/>
                    <a:pt x="1570967" y="69259"/>
                    <a:pt x="1629731" y="183656"/>
                  </a:cubicBezTo>
                  <a:cubicBezTo>
                    <a:pt x="1638550" y="200708"/>
                    <a:pt x="1656644" y="210906"/>
                    <a:pt x="1675802" y="209620"/>
                  </a:cubicBezTo>
                  <a:lnTo>
                    <a:pt x="1697382" y="208283"/>
                  </a:lnTo>
                  <a:cubicBezTo>
                    <a:pt x="1697707" y="208283"/>
                    <a:pt x="1697972" y="208283"/>
                    <a:pt x="1698237" y="208283"/>
                  </a:cubicBezTo>
                  <a:cubicBezTo>
                    <a:pt x="1711123" y="208240"/>
                    <a:pt x="1721765" y="218340"/>
                    <a:pt x="1722389" y="231213"/>
                  </a:cubicBezTo>
                  <a:lnTo>
                    <a:pt x="1725735" y="283483"/>
                  </a:lnTo>
                  <a:cubicBezTo>
                    <a:pt x="1726316" y="294527"/>
                    <a:pt x="1719488" y="304611"/>
                    <a:pt x="1709020" y="308178"/>
                  </a:cubicBezTo>
                  <a:lnTo>
                    <a:pt x="1682642" y="319009"/>
                  </a:lnTo>
                  <a:cubicBezTo>
                    <a:pt x="1663787" y="326456"/>
                    <a:pt x="1650983" y="344191"/>
                    <a:pt x="1649850" y="364434"/>
                  </a:cubicBezTo>
                  <a:cubicBezTo>
                    <a:pt x="1645446" y="523175"/>
                    <a:pt x="1533638" y="656699"/>
                    <a:pt x="1377974" y="688978"/>
                  </a:cubicBezTo>
                  <a:cubicBezTo>
                    <a:pt x="1193649" y="727076"/>
                    <a:pt x="1012742" y="608305"/>
                    <a:pt x="974550" y="424053"/>
                  </a:cubicBezTo>
                  <a:cubicBezTo>
                    <a:pt x="969180" y="401443"/>
                    <a:pt x="949941" y="384131"/>
                    <a:pt x="926698" y="381148"/>
                  </a:cubicBezTo>
                  <a:cubicBezTo>
                    <a:pt x="889825" y="376833"/>
                    <a:pt x="852469" y="379503"/>
                    <a:pt x="816583" y="389018"/>
                  </a:cubicBezTo>
                  <a:cubicBezTo>
                    <a:pt x="794022" y="394739"/>
                    <a:pt x="777313" y="413760"/>
                    <a:pt x="774550" y="436870"/>
                  </a:cubicBezTo>
                  <a:cubicBezTo>
                    <a:pt x="761019" y="593244"/>
                    <a:pt x="643098" y="719770"/>
                    <a:pt x="487852" y="744316"/>
                  </a:cubicBezTo>
                  <a:cubicBezTo>
                    <a:pt x="469980" y="747148"/>
                    <a:pt x="451912" y="748576"/>
                    <a:pt x="433817" y="748580"/>
                  </a:cubicBezTo>
                  <a:close/>
                  <a:moveTo>
                    <a:pt x="434172" y="74352"/>
                  </a:moveTo>
                  <a:cubicBezTo>
                    <a:pt x="427374" y="74352"/>
                    <a:pt x="420564" y="74553"/>
                    <a:pt x="413741" y="74951"/>
                  </a:cubicBezTo>
                  <a:cubicBezTo>
                    <a:pt x="273175" y="83726"/>
                    <a:pt x="150272" y="167489"/>
                    <a:pt x="107923" y="283372"/>
                  </a:cubicBezTo>
                  <a:cubicBezTo>
                    <a:pt x="99378" y="306354"/>
                    <a:pt x="78046" y="322102"/>
                    <a:pt x="53564" y="323491"/>
                  </a:cubicBezTo>
                  <a:lnTo>
                    <a:pt x="32065" y="324828"/>
                  </a:lnTo>
                  <a:cubicBezTo>
                    <a:pt x="25968" y="325238"/>
                    <a:pt x="21345" y="330498"/>
                    <a:pt x="21725" y="336599"/>
                  </a:cubicBezTo>
                  <a:lnTo>
                    <a:pt x="24938" y="388941"/>
                  </a:lnTo>
                  <a:cubicBezTo>
                    <a:pt x="25323" y="393957"/>
                    <a:pt x="28980" y="398114"/>
                    <a:pt x="33911" y="399127"/>
                  </a:cubicBezTo>
                  <a:lnTo>
                    <a:pt x="62404" y="406715"/>
                  </a:lnTo>
                  <a:cubicBezTo>
                    <a:pt x="87142" y="413047"/>
                    <a:pt x="105958" y="433162"/>
                    <a:pt x="110619" y="458271"/>
                  </a:cubicBezTo>
                  <a:cubicBezTo>
                    <a:pt x="124330" y="544952"/>
                    <a:pt x="170887" y="620956"/>
                    <a:pt x="241743" y="672452"/>
                  </a:cubicBezTo>
                  <a:cubicBezTo>
                    <a:pt x="312598" y="723949"/>
                    <a:pt x="399266" y="744790"/>
                    <a:pt x="485750" y="731101"/>
                  </a:cubicBezTo>
                  <a:cubicBezTo>
                    <a:pt x="634689" y="707756"/>
                    <a:pt x="748427" y="585707"/>
                    <a:pt x="761220" y="435490"/>
                  </a:cubicBezTo>
                  <a:cubicBezTo>
                    <a:pt x="764540" y="406826"/>
                    <a:pt x="785441" y="383011"/>
                    <a:pt x="813229" y="376038"/>
                  </a:cubicBezTo>
                  <a:cubicBezTo>
                    <a:pt x="850743" y="366122"/>
                    <a:pt x="889786" y="363349"/>
                    <a:pt x="928326" y="367852"/>
                  </a:cubicBezTo>
                  <a:cubicBezTo>
                    <a:pt x="957131" y="371544"/>
                    <a:pt x="980921" y="392953"/>
                    <a:pt x="987599" y="421139"/>
                  </a:cubicBezTo>
                  <a:cubicBezTo>
                    <a:pt x="1024342" y="598358"/>
                    <a:pt x="1198293" y="712524"/>
                    <a:pt x="1375291" y="675845"/>
                  </a:cubicBezTo>
                  <a:cubicBezTo>
                    <a:pt x="1524854" y="644843"/>
                    <a:pt x="1632265" y="516553"/>
                    <a:pt x="1636512" y="363870"/>
                  </a:cubicBezTo>
                  <a:cubicBezTo>
                    <a:pt x="1637862" y="338359"/>
                    <a:pt x="1653948" y="315976"/>
                    <a:pt x="1677694" y="306559"/>
                  </a:cubicBezTo>
                  <a:lnTo>
                    <a:pt x="1704385" y="295617"/>
                  </a:lnTo>
                  <a:cubicBezTo>
                    <a:pt x="1709512" y="293861"/>
                    <a:pt x="1712682" y="289238"/>
                    <a:pt x="1712421" y="284222"/>
                  </a:cubicBezTo>
                  <a:lnTo>
                    <a:pt x="1709089" y="231978"/>
                  </a:lnTo>
                  <a:cubicBezTo>
                    <a:pt x="1708773" y="226043"/>
                    <a:pt x="1704577" y="221297"/>
                    <a:pt x="1698109" y="221647"/>
                  </a:cubicBezTo>
                  <a:lnTo>
                    <a:pt x="1676699" y="222980"/>
                  </a:lnTo>
                  <a:cubicBezTo>
                    <a:pt x="1652239" y="224587"/>
                    <a:pt x="1629146" y="211560"/>
                    <a:pt x="1617871" y="189796"/>
                  </a:cubicBezTo>
                  <a:cubicBezTo>
                    <a:pt x="1561474" y="80035"/>
                    <a:pt x="1429359" y="12085"/>
                    <a:pt x="1288550" y="20741"/>
                  </a:cubicBezTo>
                  <a:cubicBezTo>
                    <a:pt x="1164852" y="28812"/>
                    <a:pt x="1056331" y="99039"/>
                    <a:pt x="998271" y="208590"/>
                  </a:cubicBezTo>
                  <a:cubicBezTo>
                    <a:pt x="983292" y="239220"/>
                    <a:pt x="952671" y="259980"/>
                    <a:pt x="918452" y="262590"/>
                  </a:cubicBezTo>
                  <a:lnTo>
                    <a:pt x="811277" y="269149"/>
                  </a:lnTo>
                  <a:cubicBezTo>
                    <a:pt x="777148" y="271012"/>
                    <a:pt x="743771" y="254165"/>
                    <a:pt x="724972" y="225304"/>
                  </a:cubicBezTo>
                  <a:cubicBezTo>
                    <a:pt x="658906" y="131036"/>
                    <a:pt x="548876" y="74352"/>
                    <a:pt x="434172" y="74352"/>
                  </a:cubicBezTo>
                  <a:close/>
                  <a:moveTo>
                    <a:pt x="433745" y="700429"/>
                  </a:moveTo>
                  <a:cubicBezTo>
                    <a:pt x="277973" y="700429"/>
                    <a:pt x="146671" y="578812"/>
                    <a:pt x="136852" y="421263"/>
                  </a:cubicBezTo>
                  <a:cubicBezTo>
                    <a:pt x="126658" y="257446"/>
                    <a:pt x="251625" y="115881"/>
                    <a:pt x="415420" y="105678"/>
                  </a:cubicBezTo>
                  <a:cubicBezTo>
                    <a:pt x="494705" y="100731"/>
                    <a:pt x="571298" y="126985"/>
                    <a:pt x="630913" y="179593"/>
                  </a:cubicBezTo>
                  <a:cubicBezTo>
                    <a:pt x="690527" y="232200"/>
                    <a:pt x="726061" y="304893"/>
                    <a:pt x="731005" y="384246"/>
                  </a:cubicBezTo>
                  <a:cubicBezTo>
                    <a:pt x="740609" y="548173"/>
                    <a:pt x="615647" y="689435"/>
                    <a:pt x="452437" y="699826"/>
                  </a:cubicBezTo>
                  <a:lnTo>
                    <a:pt x="452437" y="699826"/>
                  </a:lnTo>
                  <a:cubicBezTo>
                    <a:pt x="446195" y="700241"/>
                    <a:pt x="439949" y="700429"/>
                    <a:pt x="433766" y="700429"/>
                  </a:cubicBezTo>
                  <a:close/>
                  <a:moveTo>
                    <a:pt x="452018" y="693165"/>
                  </a:moveTo>
                  <a:lnTo>
                    <a:pt x="452018" y="693165"/>
                  </a:lnTo>
                  <a:close/>
                  <a:moveTo>
                    <a:pt x="434322" y="118470"/>
                  </a:moveTo>
                  <a:cubicBezTo>
                    <a:pt x="428319" y="118470"/>
                    <a:pt x="422299" y="118658"/>
                    <a:pt x="416270" y="119034"/>
                  </a:cubicBezTo>
                  <a:cubicBezTo>
                    <a:pt x="340489" y="123734"/>
                    <a:pt x="271073" y="157700"/>
                    <a:pt x="220816" y="214623"/>
                  </a:cubicBezTo>
                  <a:cubicBezTo>
                    <a:pt x="170558" y="271546"/>
                    <a:pt x="145491" y="344640"/>
                    <a:pt x="150213" y="420421"/>
                  </a:cubicBezTo>
                  <a:cubicBezTo>
                    <a:pt x="154934" y="496203"/>
                    <a:pt x="188875" y="565618"/>
                    <a:pt x="245806" y="615876"/>
                  </a:cubicBezTo>
                  <a:cubicBezTo>
                    <a:pt x="302737" y="666133"/>
                    <a:pt x="375737" y="691238"/>
                    <a:pt x="451600" y="686487"/>
                  </a:cubicBezTo>
                  <a:cubicBezTo>
                    <a:pt x="607461" y="676558"/>
                    <a:pt x="726835" y="541649"/>
                    <a:pt x="717696" y="385724"/>
                  </a:cubicBezTo>
                  <a:cubicBezTo>
                    <a:pt x="712940" y="309310"/>
                    <a:pt x="678995" y="239895"/>
                    <a:pt x="622060" y="189646"/>
                  </a:cubicBezTo>
                  <a:cubicBezTo>
                    <a:pt x="569696" y="143400"/>
                    <a:pt x="503613" y="118474"/>
                    <a:pt x="434343" y="118474"/>
                  </a:cubicBezTo>
                  <a:close/>
                  <a:moveTo>
                    <a:pt x="1308276" y="646223"/>
                  </a:moveTo>
                  <a:cubicBezTo>
                    <a:pt x="1152501" y="646223"/>
                    <a:pt x="1021185" y="524611"/>
                    <a:pt x="1011384" y="367058"/>
                  </a:cubicBezTo>
                  <a:cubicBezTo>
                    <a:pt x="1001190" y="203250"/>
                    <a:pt x="1126152" y="61680"/>
                    <a:pt x="1289956" y="51490"/>
                  </a:cubicBezTo>
                  <a:cubicBezTo>
                    <a:pt x="1369224" y="46602"/>
                    <a:pt x="1445842" y="72801"/>
                    <a:pt x="1505444" y="125430"/>
                  </a:cubicBezTo>
                  <a:cubicBezTo>
                    <a:pt x="1565045" y="178059"/>
                    <a:pt x="1600597" y="250730"/>
                    <a:pt x="1605536" y="330083"/>
                  </a:cubicBezTo>
                  <a:cubicBezTo>
                    <a:pt x="1615222" y="493874"/>
                    <a:pt x="1490426" y="635140"/>
                    <a:pt x="1327374" y="645664"/>
                  </a:cubicBezTo>
                  <a:lnTo>
                    <a:pt x="1326947" y="645664"/>
                  </a:lnTo>
                  <a:cubicBezTo>
                    <a:pt x="1320718" y="646031"/>
                    <a:pt x="1314459" y="646223"/>
                    <a:pt x="1308276" y="646223"/>
                  </a:cubicBezTo>
                  <a:close/>
                  <a:moveTo>
                    <a:pt x="1308849" y="64265"/>
                  </a:moveTo>
                  <a:cubicBezTo>
                    <a:pt x="1302850" y="64265"/>
                    <a:pt x="1296833" y="64453"/>
                    <a:pt x="1290797" y="64829"/>
                  </a:cubicBezTo>
                  <a:cubicBezTo>
                    <a:pt x="1134347" y="74562"/>
                    <a:pt x="1015003" y="209787"/>
                    <a:pt x="1024740" y="366224"/>
                  </a:cubicBezTo>
                  <a:cubicBezTo>
                    <a:pt x="1034477" y="522662"/>
                    <a:pt x="1169663" y="641917"/>
                    <a:pt x="1326127" y="632282"/>
                  </a:cubicBezTo>
                  <a:cubicBezTo>
                    <a:pt x="1326272" y="632282"/>
                    <a:pt x="1326404" y="632282"/>
                    <a:pt x="1326554" y="632282"/>
                  </a:cubicBezTo>
                  <a:lnTo>
                    <a:pt x="1326981" y="632282"/>
                  </a:lnTo>
                  <a:cubicBezTo>
                    <a:pt x="1482283" y="622246"/>
                    <a:pt x="1601473" y="487324"/>
                    <a:pt x="1592257" y="331536"/>
                  </a:cubicBezTo>
                  <a:cubicBezTo>
                    <a:pt x="1587498" y="255118"/>
                    <a:pt x="1553557" y="185711"/>
                    <a:pt x="1496621" y="135454"/>
                  </a:cubicBezTo>
                  <a:cubicBezTo>
                    <a:pt x="1444193" y="89191"/>
                    <a:pt x="1378123" y="64265"/>
                    <a:pt x="1308849" y="64265"/>
                  </a:cubicBezTo>
                  <a:close/>
                  <a:moveTo>
                    <a:pt x="765621" y="357786"/>
                  </a:moveTo>
                  <a:cubicBezTo>
                    <a:pt x="762339" y="357786"/>
                    <a:pt x="759126" y="355402"/>
                    <a:pt x="758614" y="352159"/>
                  </a:cubicBezTo>
                  <a:cubicBezTo>
                    <a:pt x="757058" y="342516"/>
                    <a:pt x="755349" y="333933"/>
                    <a:pt x="753376" y="325930"/>
                  </a:cubicBezTo>
                  <a:cubicBezTo>
                    <a:pt x="752183" y="321090"/>
                    <a:pt x="752979" y="315976"/>
                    <a:pt x="755584" y="311729"/>
                  </a:cubicBezTo>
                  <a:cubicBezTo>
                    <a:pt x="758170" y="307486"/>
                    <a:pt x="762342" y="304448"/>
                    <a:pt x="767176" y="303290"/>
                  </a:cubicBezTo>
                  <a:cubicBezTo>
                    <a:pt x="768329" y="303008"/>
                    <a:pt x="769506" y="302842"/>
                    <a:pt x="770692" y="302786"/>
                  </a:cubicBezTo>
                  <a:lnTo>
                    <a:pt x="962211" y="290883"/>
                  </a:lnTo>
                  <a:cubicBezTo>
                    <a:pt x="972132" y="289712"/>
                    <a:pt x="981438" y="297048"/>
                    <a:pt x="982655" y="307302"/>
                  </a:cubicBezTo>
                  <a:cubicBezTo>
                    <a:pt x="982835" y="308785"/>
                    <a:pt x="982835" y="310285"/>
                    <a:pt x="982655" y="311767"/>
                  </a:cubicBezTo>
                  <a:cubicBezTo>
                    <a:pt x="981754" y="320346"/>
                    <a:pt x="981087" y="329284"/>
                    <a:pt x="980707" y="338005"/>
                  </a:cubicBezTo>
                  <a:cubicBezTo>
                    <a:pt x="980612" y="340013"/>
                    <a:pt x="979625" y="341871"/>
                    <a:pt x="978016" y="343076"/>
                  </a:cubicBezTo>
                  <a:cubicBezTo>
                    <a:pt x="976404" y="344272"/>
                    <a:pt x="974342" y="344687"/>
                    <a:pt x="972393" y="344208"/>
                  </a:cubicBezTo>
                  <a:cubicBezTo>
                    <a:pt x="904574" y="327195"/>
                    <a:pt x="833137" y="331784"/>
                    <a:pt x="768052" y="357329"/>
                  </a:cubicBezTo>
                  <a:cubicBezTo>
                    <a:pt x="767276" y="357624"/>
                    <a:pt x="766451" y="357774"/>
                    <a:pt x="765621" y="357765"/>
                  </a:cubicBezTo>
                  <a:close/>
                  <a:moveTo>
                    <a:pt x="964053" y="304166"/>
                  </a:moveTo>
                  <a:cubicBezTo>
                    <a:pt x="963840" y="304166"/>
                    <a:pt x="963627" y="304179"/>
                    <a:pt x="963416" y="304205"/>
                  </a:cubicBezTo>
                  <a:lnTo>
                    <a:pt x="771397" y="316168"/>
                  </a:lnTo>
                  <a:cubicBezTo>
                    <a:pt x="768927" y="316655"/>
                    <a:pt x="767753" y="317509"/>
                    <a:pt x="767005" y="318731"/>
                  </a:cubicBezTo>
                  <a:cubicBezTo>
                    <a:pt x="766263" y="319940"/>
                    <a:pt x="766038" y="321397"/>
                    <a:pt x="766381" y="322773"/>
                  </a:cubicBezTo>
                  <a:cubicBezTo>
                    <a:pt x="767868" y="328844"/>
                    <a:pt x="769231" y="335236"/>
                    <a:pt x="770470" y="342132"/>
                  </a:cubicBezTo>
                  <a:cubicBezTo>
                    <a:pt x="833622" y="318915"/>
                    <a:pt x="902143" y="314472"/>
                    <a:pt x="967766" y="329331"/>
                  </a:cubicBezTo>
                  <a:cubicBezTo>
                    <a:pt x="968159" y="322953"/>
                    <a:pt x="968693" y="316514"/>
                    <a:pt x="969359" y="310225"/>
                  </a:cubicBezTo>
                  <a:cubicBezTo>
                    <a:pt x="969359" y="310225"/>
                    <a:pt x="969359" y="308879"/>
                    <a:pt x="969359" y="308866"/>
                  </a:cubicBezTo>
                  <a:cubicBezTo>
                    <a:pt x="969038" y="306179"/>
                    <a:pt x="966760" y="304154"/>
                    <a:pt x="964053" y="304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5836597" y="842920"/>
              <a:ext cx="330095" cy="453218"/>
            </a:xfrm>
            <a:custGeom>
              <a:rect b="b" l="l" r="r" t="t"/>
              <a:pathLst>
                <a:path extrusionOk="0" h="453218" w="330095">
                  <a:moveTo>
                    <a:pt x="66828" y="459846"/>
                  </a:moveTo>
                  <a:cubicBezTo>
                    <a:pt x="66828" y="459846"/>
                    <a:pt x="-40241" y="318110"/>
                    <a:pt x="35246" y="153508"/>
                  </a:cubicBezTo>
                  <a:cubicBezTo>
                    <a:pt x="103367" y="5482"/>
                    <a:pt x="262770" y="-11381"/>
                    <a:pt x="338393" y="19671"/>
                  </a:cubicBezTo>
                  <a:lnTo>
                    <a:pt x="173901" y="307694"/>
                  </a:lnTo>
                  <a:cubicBezTo>
                    <a:pt x="189035" y="237343"/>
                    <a:pt x="211696" y="168820"/>
                    <a:pt x="241493" y="103318"/>
                  </a:cubicBezTo>
                  <a:cubicBezTo>
                    <a:pt x="241493" y="103318"/>
                    <a:pt x="96142" y="250515"/>
                    <a:pt x="66828" y="4598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6708965" y="780844"/>
              <a:ext cx="329960" cy="453184"/>
            </a:xfrm>
            <a:custGeom>
              <a:rect b="b" l="l" r="r" t="t"/>
              <a:pathLst>
                <a:path extrusionOk="0" h="453184" w="329960">
                  <a:moveTo>
                    <a:pt x="66830" y="459812"/>
                  </a:moveTo>
                  <a:cubicBezTo>
                    <a:pt x="66830" y="459812"/>
                    <a:pt x="-40239" y="318209"/>
                    <a:pt x="35243" y="153589"/>
                  </a:cubicBezTo>
                  <a:cubicBezTo>
                    <a:pt x="103368" y="5427"/>
                    <a:pt x="262763" y="-11437"/>
                    <a:pt x="338258" y="19748"/>
                  </a:cubicBezTo>
                  <a:lnTo>
                    <a:pt x="173232" y="307237"/>
                  </a:lnTo>
                  <a:cubicBezTo>
                    <a:pt x="185682" y="204047"/>
                    <a:pt x="241490" y="103130"/>
                    <a:pt x="241490" y="103130"/>
                  </a:cubicBezTo>
                  <a:cubicBezTo>
                    <a:pt x="241490" y="103130"/>
                    <a:pt x="96007" y="250220"/>
                    <a:pt x="66830" y="4598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3515190" y="1739812"/>
              <a:ext cx="195804" cy="2169276"/>
            </a:xfrm>
            <a:custGeom>
              <a:rect b="b" l="l" r="r" t="t"/>
              <a:pathLst>
                <a:path extrusionOk="0" h="2169276" w="195804">
                  <a:moveTo>
                    <a:pt x="112692" y="1994881"/>
                  </a:moveTo>
                  <a:lnTo>
                    <a:pt x="151507" y="2169276"/>
                  </a:lnTo>
                  <a:lnTo>
                    <a:pt x="195805" y="1971861"/>
                  </a:lnTo>
                  <a:lnTo>
                    <a:pt x="79366" y="0"/>
                  </a:lnTo>
                  <a:lnTo>
                    <a:pt x="0" y="0"/>
                  </a:lnTo>
                  <a:lnTo>
                    <a:pt x="112692" y="1994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458347" y="1691731"/>
              <a:ext cx="208359" cy="2170778"/>
            </a:xfrm>
            <a:custGeom>
              <a:rect b="b" l="l" r="r" t="t"/>
              <a:pathLst>
                <a:path extrusionOk="0" h="2170778" w="208359">
                  <a:moveTo>
                    <a:pt x="106909" y="30749"/>
                  </a:moveTo>
                  <a:lnTo>
                    <a:pt x="216657" y="2014257"/>
                  </a:lnTo>
                  <a:lnTo>
                    <a:pt x="176496" y="2177407"/>
                  </a:lnTo>
                  <a:lnTo>
                    <a:pt x="118390" y="2019751"/>
                  </a:lnTo>
                  <a:lnTo>
                    <a:pt x="8372" y="36111"/>
                  </a:lnTo>
                  <a:cubicBezTo>
                    <a:pt x="7317" y="22405"/>
                    <a:pt x="17575" y="10433"/>
                    <a:pt x="31282" y="9378"/>
                  </a:cubicBezTo>
                  <a:lnTo>
                    <a:pt x="31794" y="9344"/>
                  </a:lnTo>
                  <a:lnTo>
                    <a:pt x="80646" y="6665"/>
                  </a:lnTo>
                  <a:cubicBezTo>
                    <a:pt x="94369" y="5922"/>
                    <a:pt x="106102" y="16441"/>
                    <a:pt x="106854" y="30164"/>
                  </a:cubicBezTo>
                  <a:cubicBezTo>
                    <a:pt x="106884" y="30360"/>
                    <a:pt x="106909" y="30553"/>
                    <a:pt x="106909" y="307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3451665" y="1685053"/>
              <a:ext cx="221724" cy="2184151"/>
            </a:xfrm>
            <a:custGeom>
              <a:rect b="b" l="l" r="r" t="t"/>
              <a:pathLst>
                <a:path extrusionOk="0" h="2184151" w="221724">
                  <a:moveTo>
                    <a:pt x="183182" y="2190780"/>
                  </a:moveTo>
                  <a:cubicBezTo>
                    <a:pt x="180379" y="2190780"/>
                    <a:pt x="177871" y="2189032"/>
                    <a:pt x="176906" y="2186400"/>
                  </a:cubicBezTo>
                  <a:lnTo>
                    <a:pt x="118821" y="2028745"/>
                  </a:lnTo>
                  <a:cubicBezTo>
                    <a:pt x="118590" y="2028121"/>
                    <a:pt x="118453" y="2027467"/>
                    <a:pt x="118415" y="2026805"/>
                  </a:cubicBezTo>
                  <a:lnTo>
                    <a:pt x="8389" y="43165"/>
                  </a:lnTo>
                  <a:cubicBezTo>
                    <a:pt x="7753" y="34855"/>
                    <a:pt x="10457" y="26639"/>
                    <a:pt x="15905" y="20333"/>
                  </a:cubicBezTo>
                  <a:cubicBezTo>
                    <a:pt x="21339" y="13945"/>
                    <a:pt x="29107" y="10006"/>
                    <a:pt x="37472" y="9386"/>
                  </a:cubicBezTo>
                  <a:lnTo>
                    <a:pt x="86982" y="6673"/>
                  </a:lnTo>
                  <a:cubicBezTo>
                    <a:pt x="95348" y="6225"/>
                    <a:pt x="103547" y="9109"/>
                    <a:pt x="109789" y="14693"/>
                  </a:cubicBezTo>
                  <a:cubicBezTo>
                    <a:pt x="116039" y="20273"/>
                    <a:pt x="119799" y="28117"/>
                    <a:pt x="120235" y="36483"/>
                  </a:cubicBezTo>
                  <a:lnTo>
                    <a:pt x="113579" y="37423"/>
                  </a:lnTo>
                  <a:lnTo>
                    <a:pt x="120261" y="37051"/>
                  </a:lnTo>
                  <a:lnTo>
                    <a:pt x="230013" y="2020571"/>
                  </a:lnTo>
                  <a:cubicBezTo>
                    <a:pt x="230047" y="2021234"/>
                    <a:pt x="229987" y="2021900"/>
                    <a:pt x="229829" y="2022545"/>
                  </a:cubicBezTo>
                  <a:lnTo>
                    <a:pt x="189668" y="2185695"/>
                  </a:lnTo>
                  <a:cubicBezTo>
                    <a:pt x="188967" y="2188549"/>
                    <a:pt x="186484" y="2190609"/>
                    <a:pt x="183549" y="2190775"/>
                  </a:cubicBezTo>
                  <a:close/>
                  <a:moveTo>
                    <a:pt x="131724" y="2025049"/>
                  </a:moveTo>
                  <a:lnTo>
                    <a:pt x="181900" y="2161265"/>
                  </a:lnTo>
                  <a:lnTo>
                    <a:pt x="216602" y="2020311"/>
                  </a:lnTo>
                  <a:lnTo>
                    <a:pt x="106900" y="37799"/>
                  </a:lnTo>
                  <a:cubicBezTo>
                    <a:pt x="106900" y="37662"/>
                    <a:pt x="106875" y="37423"/>
                    <a:pt x="106875" y="37371"/>
                  </a:cubicBezTo>
                  <a:cubicBezTo>
                    <a:pt x="106661" y="32492"/>
                    <a:pt x="104491" y="27908"/>
                    <a:pt x="100851" y="24652"/>
                  </a:cubicBezTo>
                  <a:cubicBezTo>
                    <a:pt x="97245" y="21414"/>
                    <a:pt x="92656" y="19897"/>
                    <a:pt x="87713" y="20025"/>
                  </a:cubicBezTo>
                  <a:lnTo>
                    <a:pt x="38857" y="22700"/>
                  </a:lnTo>
                  <a:cubicBezTo>
                    <a:pt x="33913" y="22994"/>
                    <a:pt x="29303" y="25276"/>
                    <a:pt x="26073" y="29031"/>
                  </a:cubicBezTo>
                  <a:cubicBezTo>
                    <a:pt x="22916" y="32689"/>
                    <a:pt x="21352" y="37461"/>
                    <a:pt x="21736" y="422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974640" y="1497665"/>
              <a:ext cx="4403100" cy="3460354"/>
            </a:xfrm>
            <a:custGeom>
              <a:rect b="b" l="l" r="r" t="t"/>
              <a:pathLst>
                <a:path extrusionOk="0" h="3460354" w="4403100">
                  <a:moveTo>
                    <a:pt x="11531" y="2613322"/>
                  </a:moveTo>
                  <a:lnTo>
                    <a:pt x="374369" y="242606"/>
                  </a:lnTo>
                  <a:cubicBezTo>
                    <a:pt x="397655" y="90842"/>
                    <a:pt x="539523" y="-13343"/>
                    <a:pt x="691304" y="9861"/>
                  </a:cubicBezTo>
                  <a:lnTo>
                    <a:pt x="4175292" y="543220"/>
                  </a:lnTo>
                  <a:cubicBezTo>
                    <a:pt x="4327060" y="566368"/>
                    <a:pt x="4431331" y="708168"/>
                    <a:pt x="4408182" y="859940"/>
                  </a:cubicBezTo>
                  <a:lnTo>
                    <a:pt x="4408182" y="860017"/>
                  </a:lnTo>
                  <a:lnTo>
                    <a:pt x="4045198" y="3230725"/>
                  </a:lnTo>
                  <a:cubicBezTo>
                    <a:pt x="4022204" y="3382446"/>
                    <a:pt x="3880574" y="3486802"/>
                    <a:pt x="3728853" y="3463808"/>
                  </a:cubicBezTo>
                  <a:lnTo>
                    <a:pt x="3728400" y="3463739"/>
                  </a:lnTo>
                  <a:lnTo>
                    <a:pt x="244276" y="2930253"/>
                  </a:lnTo>
                  <a:cubicBezTo>
                    <a:pt x="92512" y="2906967"/>
                    <a:pt x="-11673" y="2765094"/>
                    <a:pt x="11531" y="2613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4257351" y="1631426"/>
              <a:ext cx="118881" cy="218164"/>
            </a:xfrm>
            <a:custGeom>
              <a:rect b="b" l="l" r="r" t="t"/>
              <a:pathLst>
                <a:path extrusionOk="0" h="218164" w="118881">
                  <a:moveTo>
                    <a:pt x="8434" y="198046"/>
                  </a:moveTo>
                  <a:lnTo>
                    <a:pt x="35987" y="17990"/>
                  </a:lnTo>
                  <a:cubicBezTo>
                    <a:pt x="37103" y="10684"/>
                    <a:pt x="43930" y="5668"/>
                    <a:pt x="51236" y="6783"/>
                  </a:cubicBezTo>
                  <a:cubicBezTo>
                    <a:pt x="51236" y="6783"/>
                    <a:pt x="51240" y="6783"/>
                    <a:pt x="51240" y="6783"/>
                  </a:cubicBezTo>
                  <a:lnTo>
                    <a:pt x="127180" y="18404"/>
                  </a:lnTo>
                  <a:lnTo>
                    <a:pt x="127180" y="18404"/>
                  </a:lnTo>
                  <a:lnTo>
                    <a:pt x="95602" y="224792"/>
                  </a:lnTo>
                  <a:lnTo>
                    <a:pt x="95602" y="224792"/>
                  </a:lnTo>
                  <a:lnTo>
                    <a:pt x="19658" y="213171"/>
                  </a:lnTo>
                  <a:cubicBezTo>
                    <a:pt x="12403" y="212060"/>
                    <a:pt x="7396" y="205314"/>
                    <a:pt x="8434" y="1980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4243970" y="1624716"/>
              <a:ext cx="132243" cy="231547"/>
            </a:xfrm>
            <a:custGeom>
              <a:rect b="b" l="l" r="r" t="t"/>
              <a:pathLst>
                <a:path extrusionOk="0" h="231547" w="132243">
                  <a:moveTo>
                    <a:pt x="102285" y="238176"/>
                  </a:moveTo>
                  <a:cubicBezTo>
                    <a:pt x="101947" y="238176"/>
                    <a:pt x="101614" y="238150"/>
                    <a:pt x="101281" y="238095"/>
                  </a:cubicBezTo>
                  <a:lnTo>
                    <a:pt x="25341" y="226478"/>
                  </a:lnTo>
                  <a:cubicBezTo>
                    <a:pt x="14472" y="224786"/>
                    <a:pt x="6969" y="214681"/>
                    <a:pt x="8495" y="203786"/>
                  </a:cubicBezTo>
                  <a:cubicBezTo>
                    <a:pt x="8495" y="203786"/>
                    <a:pt x="8495" y="203748"/>
                    <a:pt x="8495" y="203727"/>
                  </a:cubicBezTo>
                  <a:lnTo>
                    <a:pt x="36044" y="23666"/>
                  </a:lnTo>
                  <a:cubicBezTo>
                    <a:pt x="36838" y="18398"/>
                    <a:pt x="39701" y="13668"/>
                    <a:pt x="44003" y="10524"/>
                  </a:cubicBezTo>
                  <a:cubicBezTo>
                    <a:pt x="48289" y="7366"/>
                    <a:pt x="53659" y="6050"/>
                    <a:pt x="58919" y="6862"/>
                  </a:cubicBezTo>
                  <a:lnTo>
                    <a:pt x="134858" y="18483"/>
                  </a:lnTo>
                  <a:cubicBezTo>
                    <a:pt x="138511" y="19039"/>
                    <a:pt x="141019" y="22448"/>
                    <a:pt x="140464" y="26097"/>
                  </a:cubicBezTo>
                  <a:cubicBezTo>
                    <a:pt x="140464" y="26101"/>
                    <a:pt x="140464" y="26106"/>
                    <a:pt x="140464" y="26110"/>
                  </a:cubicBezTo>
                  <a:lnTo>
                    <a:pt x="108886" y="232498"/>
                  </a:lnTo>
                  <a:cubicBezTo>
                    <a:pt x="108625" y="234254"/>
                    <a:pt x="107668" y="235830"/>
                    <a:pt x="106232" y="236873"/>
                  </a:cubicBezTo>
                  <a:cubicBezTo>
                    <a:pt x="105088" y="237714"/>
                    <a:pt x="103708" y="238172"/>
                    <a:pt x="102285" y="238176"/>
                  </a:cubicBezTo>
                  <a:close/>
                  <a:moveTo>
                    <a:pt x="21748" y="205705"/>
                  </a:moveTo>
                  <a:cubicBezTo>
                    <a:pt x="21248" y="209328"/>
                    <a:pt x="23747" y="212686"/>
                    <a:pt x="27366" y="213241"/>
                  </a:cubicBezTo>
                  <a:lnTo>
                    <a:pt x="96679" y="223846"/>
                  </a:lnTo>
                  <a:lnTo>
                    <a:pt x="126228" y="30690"/>
                  </a:lnTo>
                  <a:lnTo>
                    <a:pt x="56919" y="20081"/>
                  </a:lnTo>
                  <a:cubicBezTo>
                    <a:pt x="55163" y="19808"/>
                    <a:pt x="53369" y="20248"/>
                    <a:pt x="51937" y="21303"/>
                  </a:cubicBezTo>
                  <a:cubicBezTo>
                    <a:pt x="50506" y="22350"/>
                    <a:pt x="49553" y="23922"/>
                    <a:pt x="49284" y="25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4702465" y="1443480"/>
              <a:ext cx="218159" cy="118882"/>
            </a:xfrm>
            <a:custGeom>
              <a:rect b="b" l="l" r="r" t="t"/>
              <a:pathLst>
                <a:path extrusionOk="0" h="118882" w="218159">
                  <a:moveTo>
                    <a:pt x="35040" y="6764"/>
                  </a:moveTo>
                  <a:lnTo>
                    <a:pt x="215100" y="34318"/>
                  </a:lnTo>
                  <a:cubicBezTo>
                    <a:pt x="222402" y="35433"/>
                    <a:pt x="227418" y="42256"/>
                    <a:pt x="226303" y="49562"/>
                  </a:cubicBezTo>
                  <a:cubicBezTo>
                    <a:pt x="226303" y="49566"/>
                    <a:pt x="226303" y="49566"/>
                    <a:pt x="226303" y="49570"/>
                  </a:cubicBezTo>
                  <a:lnTo>
                    <a:pt x="214686" y="125510"/>
                  </a:lnTo>
                  <a:lnTo>
                    <a:pt x="214686" y="125510"/>
                  </a:lnTo>
                  <a:lnTo>
                    <a:pt x="8298" y="93928"/>
                  </a:lnTo>
                  <a:lnTo>
                    <a:pt x="8298" y="93928"/>
                  </a:lnTo>
                  <a:lnTo>
                    <a:pt x="19915" y="17988"/>
                  </a:lnTo>
                  <a:cubicBezTo>
                    <a:pt x="21026" y="10733"/>
                    <a:pt x="27772" y="5726"/>
                    <a:pt x="35040" y="67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695796" y="1430084"/>
              <a:ext cx="231541" cy="132271"/>
            </a:xfrm>
            <a:custGeom>
              <a:rect b="b" l="l" r="r" t="t"/>
              <a:pathLst>
                <a:path extrusionOk="0" h="132271" w="231541">
                  <a:moveTo>
                    <a:pt x="221364" y="138899"/>
                  </a:moveTo>
                  <a:cubicBezTo>
                    <a:pt x="221022" y="138899"/>
                    <a:pt x="220680" y="138874"/>
                    <a:pt x="220342" y="138822"/>
                  </a:cubicBezTo>
                  <a:lnTo>
                    <a:pt x="13980" y="107244"/>
                  </a:lnTo>
                  <a:cubicBezTo>
                    <a:pt x="10327" y="106689"/>
                    <a:pt x="7819" y="103279"/>
                    <a:pt x="8375" y="99631"/>
                  </a:cubicBezTo>
                  <a:cubicBezTo>
                    <a:pt x="8375" y="99627"/>
                    <a:pt x="8375" y="99622"/>
                    <a:pt x="8375" y="99618"/>
                  </a:cubicBezTo>
                  <a:lnTo>
                    <a:pt x="19992" y="23674"/>
                  </a:lnTo>
                  <a:cubicBezTo>
                    <a:pt x="21654" y="12852"/>
                    <a:pt x="31861" y="5255"/>
                    <a:pt x="42670" y="6836"/>
                  </a:cubicBezTo>
                  <a:lnTo>
                    <a:pt x="42734" y="6836"/>
                  </a:lnTo>
                  <a:lnTo>
                    <a:pt x="222791" y="34390"/>
                  </a:lnTo>
                  <a:cubicBezTo>
                    <a:pt x="228063" y="35180"/>
                    <a:pt x="232797" y="38047"/>
                    <a:pt x="235941" y="42349"/>
                  </a:cubicBezTo>
                  <a:cubicBezTo>
                    <a:pt x="239107" y="46639"/>
                    <a:pt x="240423" y="52014"/>
                    <a:pt x="239599" y="57277"/>
                  </a:cubicBezTo>
                  <a:lnTo>
                    <a:pt x="227982" y="133208"/>
                  </a:lnTo>
                  <a:cubicBezTo>
                    <a:pt x="227486" y="136481"/>
                    <a:pt x="224675" y="138899"/>
                    <a:pt x="221364" y="138899"/>
                  </a:cubicBezTo>
                  <a:close/>
                  <a:moveTo>
                    <a:pt x="22611" y="95029"/>
                  </a:moveTo>
                  <a:lnTo>
                    <a:pt x="215754" y="124582"/>
                  </a:lnTo>
                  <a:lnTo>
                    <a:pt x="226367" y="55256"/>
                  </a:lnTo>
                  <a:cubicBezTo>
                    <a:pt x="226644" y="53500"/>
                    <a:pt x="226204" y="51710"/>
                    <a:pt x="225149" y="50283"/>
                  </a:cubicBezTo>
                  <a:cubicBezTo>
                    <a:pt x="224098" y="48852"/>
                    <a:pt x="222526" y="47899"/>
                    <a:pt x="220770" y="47630"/>
                  </a:cubicBezTo>
                  <a:lnTo>
                    <a:pt x="40739" y="20085"/>
                  </a:lnTo>
                  <a:cubicBezTo>
                    <a:pt x="37133" y="19649"/>
                    <a:pt x="33822" y="22119"/>
                    <a:pt x="33211" y="25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4947865" y="1480959"/>
              <a:ext cx="218164" cy="118886"/>
            </a:xfrm>
            <a:custGeom>
              <a:rect b="b" l="l" r="r" t="t"/>
              <a:pathLst>
                <a:path extrusionOk="0" h="118886" w="218164">
                  <a:moveTo>
                    <a:pt x="35039" y="6764"/>
                  </a:moveTo>
                  <a:lnTo>
                    <a:pt x="215100" y="34317"/>
                  </a:lnTo>
                  <a:cubicBezTo>
                    <a:pt x="222406" y="35433"/>
                    <a:pt x="227422" y="42260"/>
                    <a:pt x="226307" y="49566"/>
                  </a:cubicBezTo>
                  <a:cubicBezTo>
                    <a:pt x="226307" y="49566"/>
                    <a:pt x="226307" y="49570"/>
                    <a:pt x="226307" y="49570"/>
                  </a:cubicBezTo>
                  <a:lnTo>
                    <a:pt x="214686" y="125514"/>
                  </a:lnTo>
                  <a:lnTo>
                    <a:pt x="214686" y="125514"/>
                  </a:lnTo>
                  <a:lnTo>
                    <a:pt x="8298" y="93932"/>
                  </a:lnTo>
                  <a:lnTo>
                    <a:pt x="8298" y="93932"/>
                  </a:lnTo>
                  <a:lnTo>
                    <a:pt x="19919" y="17992"/>
                  </a:lnTo>
                  <a:cubicBezTo>
                    <a:pt x="21026" y="10738"/>
                    <a:pt x="27772" y="5726"/>
                    <a:pt x="35039" y="67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4941172" y="1467580"/>
              <a:ext cx="231545" cy="132253"/>
            </a:xfrm>
            <a:custGeom>
              <a:rect b="b" l="l" r="r" t="t"/>
              <a:pathLst>
                <a:path extrusionOk="0" h="132253" w="231545">
                  <a:moveTo>
                    <a:pt x="221396" y="138882"/>
                  </a:moveTo>
                  <a:cubicBezTo>
                    <a:pt x="221055" y="138882"/>
                    <a:pt x="220713" y="138856"/>
                    <a:pt x="220375" y="138805"/>
                  </a:cubicBezTo>
                  <a:lnTo>
                    <a:pt x="13983" y="107227"/>
                  </a:lnTo>
                  <a:cubicBezTo>
                    <a:pt x="12227" y="106958"/>
                    <a:pt x="10646" y="106005"/>
                    <a:pt x="9591" y="104574"/>
                  </a:cubicBezTo>
                  <a:cubicBezTo>
                    <a:pt x="8540" y="103142"/>
                    <a:pt x="8104" y="101352"/>
                    <a:pt x="8378" y="99600"/>
                  </a:cubicBezTo>
                  <a:lnTo>
                    <a:pt x="19994" y="23661"/>
                  </a:lnTo>
                  <a:cubicBezTo>
                    <a:pt x="21695" y="12800"/>
                    <a:pt x="31787" y="5306"/>
                    <a:pt x="42673" y="6823"/>
                  </a:cubicBezTo>
                  <a:cubicBezTo>
                    <a:pt x="42694" y="6819"/>
                    <a:pt x="42716" y="6819"/>
                    <a:pt x="42737" y="6823"/>
                  </a:cubicBezTo>
                  <a:lnTo>
                    <a:pt x="222806" y="34372"/>
                  </a:lnTo>
                  <a:cubicBezTo>
                    <a:pt x="233757" y="36064"/>
                    <a:pt x="241272" y="46292"/>
                    <a:pt x="239614" y="57247"/>
                  </a:cubicBezTo>
                  <a:lnTo>
                    <a:pt x="227985" y="133204"/>
                  </a:lnTo>
                  <a:cubicBezTo>
                    <a:pt x="227485" y="136459"/>
                    <a:pt x="224690" y="138865"/>
                    <a:pt x="221396" y="138882"/>
                  </a:cubicBezTo>
                  <a:close/>
                  <a:moveTo>
                    <a:pt x="22622" y="95012"/>
                  </a:moveTo>
                  <a:lnTo>
                    <a:pt x="215774" y="124565"/>
                  </a:lnTo>
                  <a:lnTo>
                    <a:pt x="226387" y="55239"/>
                  </a:lnTo>
                  <a:cubicBezTo>
                    <a:pt x="226938" y="51590"/>
                    <a:pt x="224438" y="48181"/>
                    <a:pt x="220794" y="47613"/>
                  </a:cubicBezTo>
                  <a:lnTo>
                    <a:pt x="40750" y="20068"/>
                  </a:lnTo>
                  <a:cubicBezTo>
                    <a:pt x="37149" y="19645"/>
                    <a:pt x="33842" y="22114"/>
                    <a:pt x="33222" y="256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3934487" y="1444135"/>
              <a:ext cx="4403105" cy="3460349"/>
            </a:xfrm>
            <a:custGeom>
              <a:rect b="b" l="l" r="r" t="t"/>
              <a:pathLst>
                <a:path extrusionOk="0" h="3460349" w="4403105">
                  <a:moveTo>
                    <a:pt x="11531" y="2613318"/>
                  </a:moveTo>
                  <a:lnTo>
                    <a:pt x="374369" y="242610"/>
                  </a:lnTo>
                  <a:cubicBezTo>
                    <a:pt x="397655" y="90842"/>
                    <a:pt x="539523" y="-13343"/>
                    <a:pt x="691304" y="9861"/>
                  </a:cubicBezTo>
                  <a:lnTo>
                    <a:pt x="4175292" y="543215"/>
                  </a:lnTo>
                  <a:cubicBezTo>
                    <a:pt x="4327064" y="566364"/>
                    <a:pt x="4431335" y="708164"/>
                    <a:pt x="4408186" y="859936"/>
                  </a:cubicBezTo>
                  <a:lnTo>
                    <a:pt x="4408186" y="860013"/>
                  </a:lnTo>
                  <a:lnTo>
                    <a:pt x="4045198" y="3230721"/>
                  </a:lnTo>
                  <a:cubicBezTo>
                    <a:pt x="4022208" y="3382442"/>
                    <a:pt x="3880574" y="3486794"/>
                    <a:pt x="3728853" y="3463803"/>
                  </a:cubicBezTo>
                  <a:lnTo>
                    <a:pt x="3728400" y="3463735"/>
                  </a:lnTo>
                  <a:lnTo>
                    <a:pt x="244301" y="2930248"/>
                  </a:lnTo>
                  <a:cubicBezTo>
                    <a:pt x="92512" y="2906963"/>
                    <a:pt x="-11673" y="2765094"/>
                    <a:pt x="11531" y="26133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927813" y="1437442"/>
              <a:ext cx="4416456" cy="3473754"/>
            </a:xfrm>
            <a:custGeom>
              <a:rect b="b" l="l" r="r" t="t"/>
              <a:pathLst>
                <a:path extrusionOk="0" h="3473754" w="4416456">
                  <a:moveTo>
                    <a:pt x="3777766" y="3480382"/>
                  </a:moveTo>
                  <a:cubicBezTo>
                    <a:pt x="3763286" y="3480378"/>
                    <a:pt x="3748828" y="3479284"/>
                    <a:pt x="3734515" y="3477105"/>
                  </a:cubicBezTo>
                  <a:lnTo>
                    <a:pt x="249933" y="2943559"/>
                  </a:lnTo>
                  <a:cubicBezTo>
                    <a:pt x="94790" y="2919757"/>
                    <a:pt x="-12138" y="2774158"/>
                    <a:pt x="11596" y="2618994"/>
                  </a:cubicBezTo>
                  <a:lnTo>
                    <a:pt x="11596" y="2618994"/>
                  </a:lnTo>
                  <a:lnTo>
                    <a:pt x="374451" y="248290"/>
                  </a:lnTo>
                  <a:cubicBezTo>
                    <a:pt x="398249" y="93134"/>
                    <a:pt x="543972" y="-13854"/>
                    <a:pt x="699012" y="9940"/>
                  </a:cubicBezTo>
                  <a:lnTo>
                    <a:pt x="4182966" y="543294"/>
                  </a:lnTo>
                  <a:cubicBezTo>
                    <a:pt x="4338152" y="566959"/>
                    <a:pt x="4445144" y="712455"/>
                    <a:pt x="4421475" y="867633"/>
                  </a:cubicBezTo>
                  <a:cubicBezTo>
                    <a:pt x="4421419" y="867970"/>
                    <a:pt x="4421342" y="868304"/>
                    <a:pt x="4421240" y="868633"/>
                  </a:cubicBezTo>
                  <a:lnTo>
                    <a:pt x="4058503" y="3238422"/>
                  </a:lnTo>
                  <a:cubicBezTo>
                    <a:pt x="4047117" y="3313558"/>
                    <a:pt x="4007148" y="3379773"/>
                    <a:pt x="3945953" y="3424857"/>
                  </a:cubicBezTo>
                  <a:cubicBezTo>
                    <a:pt x="3896520" y="3461271"/>
                    <a:pt x="3838021" y="3480382"/>
                    <a:pt x="3777766" y="3480382"/>
                  </a:cubicBezTo>
                  <a:close/>
                  <a:moveTo>
                    <a:pt x="24823" y="2621023"/>
                  </a:moveTo>
                  <a:cubicBezTo>
                    <a:pt x="2213" y="2768886"/>
                    <a:pt x="104108" y="2907648"/>
                    <a:pt x="251971" y="2930353"/>
                  </a:cubicBezTo>
                  <a:lnTo>
                    <a:pt x="3736083" y="3463814"/>
                  </a:lnTo>
                  <a:cubicBezTo>
                    <a:pt x="3808152" y="3474743"/>
                    <a:pt x="3879686" y="3457050"/>
                    <a:pt x="3938006" y="3414082"/>
                  </a:cubicBezTo>
                  <a:cubicBezTo>
                    <a:pt x="3996326" y="3371113"/>
                    <a:pt x="4034415" y="3308017"/>
                    <a:pt x="4045246" y="3236409"/>
                  </a:cubicBezTo>
                  <a:lnTo>
                    <a:pt x="4408221" y="865693"/>
                  </a:lnTo>
                  <a:cubicBezTo>
                    <a:pt x="4408221" y="865659"/>
                    <a:pt x="4408221" y="865620"/>
                    <a:pt x="4408221" y="865590"/>
                  </a:cubicBezTo>
                  <a:cubicBezTo>
                    <a:pt x="4430767" y="717719"/>
                    <a:pt x="4328804" y="579076"/>
                    <a:pt x="4180924" y="556522"/>
                  </a:cubicBezTo>
                  <a:lnTo>
                    <a:pt x="696979" y="23167"/>
                  </a:lnTo>
                  <a:cubicBezTo>
                    <a:pt x="549060" y="583"/>
                    <a:pt x="410345" y="102465"/>
                    <a:pt x="387649" y="250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964251" y="1473783"/>
              <a:ext cx="4343526" cy="3400647"/>
            </a:xfrm>
            <a:custGeom>
              <a:rect b="b" l="l" r="r" t="t"/>
              <a:pathLst>
                <a:path extrusionOk="0" h="3400647" w="4343526">
                  <a:moveTo>
                    <a:pt x="3712287" y="3404508"/>
                  </a:moveTo>
                  <a:lnTo>
                    <a:pt x="210231" y="2868479"/>
                  </a:lnTo>
                  <a:cubicBezTo>
                    <a:pt x="80454" y="2848706"/>
                    <a:pt x="-8731" y="2727486"/>
                    <a:pt x="11042" y="2597692"/>
                  </a:cubicBezTo>
                  <a:cubicBezTo>
                    <a:pt x="11042" y="2597611"/>
                    <a:pt x="11068" y="2597534"/>
                    <a:pt x="11077" y="2597453"/>
                  </a:cubicBezTo>
                  <a:lnTo>
                    <a:pt x="376731" y="208544"/>
                  </a:lnTo>
                  <a:cubicBezTo>
                    <a:pt x="396581" y="78711"/>
                    <a:pt x="517920" y="-10448"/>
                    <a:pt x="647753" y="9390"/>
                  </a:cubicBezTo>
                  <a:lnTo>
                    <a:pt x="4149929" y="545418"/>
                  </a:lnTo>
                  <a:cubicBezTo>
                    <a:pt x="4279736" y="565409"/>
                    <a:pt x="4368848" y="686736"/>
                    <a:pt x="4349079" y="816582"/>
                  </a:cubicBezTo>
                  <a:lnTo>
                    <a:pt x="3983429" y="3205341"/>
                  </a:lnTo>
                  <a:cubicBezTo>
                    <a:pt x="3963588" y="3335187"/>
                    <a:pt x="3842240" y="3424358"/>
                    <a:pt x="3712394" y="34045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957571" y="1467102"/>
              <a:ext cx="4356883" cy="3414058"/>
            </a:xfrm>
            <a:custGeom>
              <a:rect b="b" l="l" r="r" t="t"/>
              <a:pathLst>
                <a:path extrusionOk="0" h="3414058" w="4356883">
                  <a:moveTo>
                    <a:pt x="3755536" y="3420686"/>
                  </a:moveTo>
                  <a:cubicBezTo>
                    <a:pt x="3743000" y="3420682"/>
                    <a:pt x="3730482" y="3419725"/>
                    <a:pt x="3718091" y="3417824"/>
                  </a:cubicBezTo>
                  <a:lnTo>
                    <a:pt x="3717959" y="3417802"/>
                  </a:lnTo>
                  <a:lnTo>
                    <a:pt x="215903" y="2881769"/>
                  </a:lnTo>
                  <a:cubicBezTo>
                    <a:pt x="82690" y="2861479"/>
                    <a:pt x="-9182" y="2736585"/>
                    <a:pt x="11104" y="2603364"/>
                  </a:cubicBezTo>
                  <a:lnTo>
                    <a:pt x="376797" y="214208"/>
                  </a:lnTo>
                  <a:cubicBezTo>
                    <a:pt x="397172" y="80953"/>
                    <a:pt x="522203" y="-10915"/>
                    <a:pt x="655441" y="9456"/>
                  </a:cubicBezTo>
                  <a:lnTo>
                    <a:pt x="4157617" y="545481"/>
                  </a:lnTo>
                  <a:cubicBezTo>
                    <a:pt x="4290804" y="565989"/>
                    <a:pt x="4382650" y="691054"/>
                    <a:pt x="4362377" y="824266"/>
                  </a:cubicBezTo>
                  <a:lnTo>
                    <a:pt x="3996723" y="3213025"/>
                  </a:lnTo>
                  <a:cubicBezTo>
                    <a:pt x="3986853" y="3277583"/>
                    <a:pt x="3952439" y="3334442"/>
                    <a:pt x="3899805" y="3373121"/>
                  </a:cubicBezTo>
                  <a:cubicBezTo>
                    <a:pt x="3857392" y="3404327"/>
                    <a:pt x="3807216" y="3420686"/>
                    <a:pt x="3755536" y="3420686"/>
                  </a:cubicBezTo>
                  <a:close/>
                  <a:moveTo>
                    <a:pt x="3719997" y="3404575"/>
                  </a:moveTo>
                  <a:cubicBezTo>
                    <a:pt x="3781243" y="3413927"/>
                    <a:pt x="3842165" y="3398909"/>
                    <a:pt x="3891897" y="3362358"/>
                  </a:cubicBezTo>
                  <a:cubicBezTo>
                    <a:pt x="3941629" y="3325807"/>
                    <a:pt x="3974190" y="3272042"/>
                    <a:pt x="3983508" y="3211026"/>
                  </a:cubicBezTo>
                  <a:lnTo>
                    <a:pt x="4349162" y="822267"/>
                  </a:lnTo>
                  <a:cubicBezTo>
                    <a:pt x="4368325" y="696343"/>
                    <a:pt x="4281499" y="578119"/>
                    <a:pt x="4155618" y="558730"/>
                  </a:cubicBezTo>
                  <a:lnTo>
                    <a:pt x="653442" y="22705"/>
                  </a:lnTo>
                  <a:cubicBezTo>
                    <a:pt x="527403" y="3479"/>
                    <a:pt x="409302" y="90292"/>
                    <a:pt x="390037" y="216250"/>
                  </a:cubicBezTo>
                  <a:lnTo>
                    <a:pt x="24383" y="2605154"/>
                  </a:lnTo>
                  <a:cubicBezTo>
                    <a:pt x="5157" y="2731317"/>
                    <a:pt x="92009" y="2849375"/>
                    <a:pt x="217928" y="2868555"/>
                  </a:cubicBezTo>
                  <a:lnTo>
                    <a:pt x="3719976" y="34045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4053463" y="1562688"/>
              <a:ext cx="4165087" cy="3222529"/>
            </a:xfrm>
            <a:custGeom>
              <a:rect b="b" l="l" r="r" t="t"/>
              <a:pathLst>
                <a:path extrusionOk="0" h="3222529" w="4165087">
                  <a:moveTo>
                    <a:pt x="4171951" y="686588"/>
                  </a:moveTo>
                  <a:lnTo>
                    <a:pt x="3798137" y="3129433"/>
                  </a:lnTo>
                  <a:cubicBezTo>
                    <a:pt x="3788310" y="3193521"/>
                    <a:pt x="3728414" y="3237562"/>
                    <a:pt x="3664296" y="3227803"/>
                  </a:cubicBezTo>
                  <a:lnTo>
                    <a:pt x="730394" y="2778763"/>
                  </a:lnTo>
                  <a:lnTo>
                    <a:pt x="666819" y="2769662"/>
                  </a:lnTo>
                  <a:lnTo>
                    <a:pt x="427648" y="2732991"/>
                  </a:lnTo>
                  <a:lnTo>
                    <a:pt x="311863" y="2715325"/>
                  </a:lnTo>
                  <a:lnTo>
                    <a:pt x="144565" y="2689356"/>
                  </a:lnTo>
                  <a:lnTo>
                    <a:pt x="108026" y="2683738"/>
                  </a:lnTo>
                  <a:cubicBezTo>
                    <a:pt x="43938" y="2673911"/>
                    <a:pt x="-107" y="2614011"/>
                    <a:pt x="9651" y="2549897"/>
                  </a:cubicBezTo>
                  <a:lnTo>
                    <a:pt x="383603" y="106249"/>
                  </a:lnTo>
                  <a:cubicBezTo>
                    <a:pt x="393336" y="42230"/>
                    <a:pt x="453121" y="-1772"/>
                    <a:pt x="517140" y="7982"/>
                  </a:cubicBezTo>
                  <a:lnTo>
                    <a:pt x="517439" y="8029"/>
                  </a:lnTo>
                  <a:lnTo>
                    <a:pt x="1612654" y="175596"/>
                  </a:lnTo>
                  <a:lnTo>
                    <a:pt x="1778346" y="201022"/>
                  </a:lnTo>
                  <a:lnTo>
                    <a:pt x="1936681" y="225247"/>
                  </a:lnTo>
                  <a:lnTo>
                    <a:pt x="2140117" y="256300"/>
                  </a:lnTo>
                  <a:lnTo>
                    <a:pt x="2213728" y="267541"/>
                  </a:lnTo>
                  <a:lnTo>
                    <a:pt x="4074102" y="552218"/>
                  </a:lnTo>
                  <a:cubicBezTo>
                    <a:pt x="4138216" y="562297"/>
                    <a:pt x="4182022" y="622437"/>
                    <a:pt x="4171943" y="686550"/>
                  </a:cubicBezTo>
                  <a:cubicBezTo>
                    <a:pt x="4171956" y="686554"/>
                    <a:pt x="4171956" y="686571"/>
                    <a:pt x="4171951" y="6865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4195945" y="3253047"/>
              <a:ext cx="1430140" cy="1059687"/>
            </a:xfrm>
            <a:custGeom>
              <a:rect b="b" l="l" r="r" t="t"/>
              <a:pathLst>
                <a:path extrusionOk="0" h="1059687" w="1430140">
                  <a:moveTo>
                    <a:pt x="1279195" y="1065926"/>
                  </a:moveTo>
                  <a:lnTo>
                    <a:pt x="34481" y="875474"/>
                  </a:lnTo>
                  <a:cubicBezTo>
                    <a:pt x="17643" y="872864"/>
                    <a:pt x="6090" y="857120"/>
                    <a:pt x="8654" y="840273"/>
                  </a:cubicBezTo>
                  <a:lnTo>
                    <a:pt x="132185" y="32816"/>
                  </a:lnTo>
                  <a:cubicBezTo>
                    <a:pt x="134859" y="15958"/>
                    <a:pt x="150642" y="4420"/>
                    <a:pt x="167519" y="6985"/>
                  </a:cubicBezTo>
                  <a:lnTo>
                    <a:pt x="1412233" y="197440"/>
                  </a:lnTo>
                  <a:cubicBezTo>
                    <a:pt x="1429045" y="199970"/>
                    <a:pt x="1440624" y="215650"/>
                    <a:pt x="1438090" y="232462"/>
                  </a:cubicBezTo>
                  <a:cubicBezTo>
                    <a:pt x="1438090" y="232466"/>
                    <a:pt x="1438090" y="232470"/>
                    <a:pt x="1438090" y="232475"/>
                  </a:cubicBezTo>
                  <a:cubicBezTo>
                    <a:pt x="1438090" y="232535"/>
                    <a:pt x="1438090" y="232594"/>
                    <a:pt x="1438060" y="232654"/>
                  </a:cubicBezTo>
                  <a:lnTo>
                    <a:pt x="1314529" y="1040107"/>
                  </a:lnTo>
                  <a:cubicBezTo>
                    <a:pt x="1311923" y="1056979"/>
                    <a:pt x="1296136" y="1068549"/>
                    <a:pt x="1279260" y="1065951"/>
                  </a:cubicBezTo>
                  <a:close/>
                  <a:moveTo>
                    <a:pt x="166314" y="17691"/>
                  </a:moveTo>
                  <a:cubicBezTo>
                    <a:pt x="155355" y="16021"/>
                    <a:pt x="145118" y="23547"/>
                    <a:pt x="143439" y="34504"/>
                  </a:cubicBezTo>
                  <a:lnTo>
                    <a:pt x="143439" y="34555"/>
                  </a:lnTo>
                  <a:lnTo>
                    <a:pt x="19903" y="841880"/>
                  </a:lnTo>
                  <a:cubicBezTo>
                    <a:pt x="18233" y="852839"/>
                    <a:pt x="25757" y="863080"/>
                    <a:pt x="36716" y="864759"/>
                  </a:cubicBezTo>
                  <a:lnTo>
                    <a:pt x="36767" y="864759"/>
                  </a:lnTo>
                  <a:lnTo>
                    <a:pt x="1280810" y="1055214"/>
                  </a:lnTo>
                  <a:cubicBezTo>
                    <a:pt x="1291770" y="1056889"/>
                    <a:pt x="1302011" y="1049361"/>
                    <a:pt x="1303690" y="1038402"/>
                  </a:cubicBezTo>
                  <a:cubicBezTo>
                    <a:pt x="1303690" y="1038402"/>
                    <a:pt x="1303690" y="1038368"/>
                    <a:pt x="1303690" y="1038351"/>
                  </a:cubicBezTo>
                  <a:lnTo>
                    <a:pt x="1427358" y="231031"/>
                  </a:lnTo>
                  <a:cubicBezTo>
                    <a:pt x="1428964" y="220040"/>
                    <a:pt x="1421457" y="209792"/>
                    <a:pt x="1410494" y="2080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4729382" y="3562861"/>
              <a:ext cx="318807" cy="347982"/>
            </a:xfrm>
            <a:custGeom>
              <a:rect b="b" l="l" r="r" t="t"/>
              <a:pathLst>
                <a:path extrusionOk="0" h="347982" w="318807">
                  <a:moveTo>
                    <a:pt x="8298" y="196528"/>
                  </a:moveTo>
                  <a:lnTo>
                    <a:pt x="286955" y="354611"/>
                  </a:lnTo>
                  <a:cubicBezTo>
                    <a:pt x="347155" y="244209"/>
                    <a:pt x="339157" y="109151"/>
                    <a:pt x="266345" y="66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4732061" y="3452045"/>
              <a:ext cx="248924" cy="284788"/>
            </a:xfrm>
            <a:custGeom>
              <a:rect b="b" l="l" r="r" t="t"/>
              <a:pathLst>
                <a:path extrusionOk="0" h="284788" w="248924">
                  <a:moveTo>
                    <a:pt x="8298" y="291416"/>
                  </a:moveTo>
                  <a:lnTo>
                    <a:pt x="257223" y="108459"/>
                  </a:lnTo>
                  <a:cubicBezTo>
                    <a:pt x="223585" y="64147"/>
                    <a:pt x="179241" y="29107"/>
                    <a:pt x="128351" y="6628"/>
                  </a:cubicBezTo>
                  <a:lnTo>
                    <a:pt x="79217" y="1230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731390" y="3429004"/>
              <a:ext cx="110820" cy="281062"/>
            </a:xfrm>
            <a:custGeom>
              <a:rect b="b" l="l" r="r" t="t"/>
              <a:pathLst>
                <a:path extrusionOk="0" h="281062" w="110820">
                  <a:moveTo>
                    <a:pt x="51395" y="6628"/>
                  </a:moveTo>
                  <a:lnTo>
                    <a:pt x="8298" y="287691"/>
                  </a:lnTo>
                  <a:lnTo>
                    <a:pt x="119118" y="24970"/>
                  </a:lnTo>
                  <a:cubicBezTo>
                    <a:pt x="97256" y="16474"/>
                    <a:pt x="74556" y="10325"/>
                    <a:pt x="51395" y="66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4390729" y="3425131"/>
              <a:ext cx="373067" cy="444735"/>
            </a:xfrm>
            <a:custGeom>
              <a:rect b="b" l="l" r="r" t="t"/>
              <a:pathLst>
                <a:path extrusionOk="0" h="444735" w="373067">
                  <a:moveTo>
                    <a:pt x="332232" y="330909"/>
                  </a:moveTo>
                  <a:lnTo>
                    <a:pt x="381366" y="9693"/>
                  </a:lnTo>
                  <a:cubicBezTo>
                    <a:pt x="201570" y="-14878"/>
                    <a:pt x="35895" y="110952"/>
                    <a:pt x="11324" y="290752"/>
                  </a:cubicBezTo>
                  <a:cubicBezTo>
                    <a:pt x="3915" y="344966"/>
                    <a:pt x="10161" y="400175"/>
                    <a:pt x="29503" y="4513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4415801" y="3759452"/>
              <a:ext cx="586884" cy="322463"/>
            </a:xfrm>
            <a:custGeom>
              <a:rect b="b" l="l" r="r" t="t"/>
              <a:pathLst>
                <a:path extrusionOk="0" h="322463" w="586884">
                  <a:moveTo>
                    <a:pt x="262187" y="325302"/>
                  </a:moveTo>
                  <a:cubicBezTo>
                    <a:pt x="395062" y="345617"/>
                    <a:pt x="526925" y="283021"/>
                    <a:pt x="595182" y="167219"/>
                  </a:cubicBezTo>
                  <a:lnTo>
                    <a:pt x="311577" y="6628"/>
                  </a:lnTo>
                  <a:lnTo>
                    <a:pt x="8298" y="126416"/>
                  </a:lnTo>
                  <a:cubicBezTo>
                    <a:pt x="52330" y="232545"/>
                    <a:pt x="148603" y="307959"/>
                    <a:pt x="262187" y="3253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3"/>
            <p:cNvSpPr/>
            <p:nvPr/>
          </p:nvSpPr>
          <p:spPr>
            <a:xfrm rot="-4873268">
              <a:off x="5113165" y="4036201"/>
              <a:ext cx="54162" cy="54162"/>
            </a:xfrm>
            <a:custGeom>
              <a:rect b="b" l="l" r="r" t="t"/>
              <a:pathLst>
                <a:path extrusionOk="0" h="54205" w="54205">
                  <a:moveTo>
                    <a:pt x="54069" y="6628"/>
                  </a:moveTo>
                  <a:cubicBezTo>
                    <a:pt x="58727" y="6628"/>
                    <a:pt x="62503" y="6628"/>
                    <a:pt x="62503" y="6628"/>
                  </a:cubicBezTo>
                  <a:lnTo>
                    <a:pt x="62503" y="60833"/>
                  </a:lnTo>
                  <a:cubicBezTo>
                    <a:pt x="62503" y="60833"/>
                    <a:pt x="58727" y="60833"/>
                    <a:pt x="54069" y="60833"/>
                  </a:cubicBezTo>
                  <a:lnTo>
                    <a:pt x="16732" y="60833"/>
                  </a:lnTo>
                  <a:cubicBezTo>
                    <a:pt x="12074" y="60833"/>
                    <a:pt x="8298" y="60833"/>
                    <a:pt x="8298" y="60833"/>
                  </a:cubicBezTo>
                  <a:lnTo>
                    <a:pt x="8298" y="6628"/>
                  </a:lnTo>
                  <a:cubicBezTo>
                    <a:pt x="8298" y="6628"/>
                    <a:pt x="12074" y="6628"/>
                    <a:pt x="16732" y="66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5128854" y="3553704"/>
              <a:ext cx="314388" cy="555739"/>
            </a:xfrm>
            <a:custGeom>
              <a:rect b="b" l="l" r="r" t="t"/>
              <a:pathLst>
                <a:path extrusionOk="0" h="555739" w="314388">
                  <a:moveTo>
                    <a:pt x="78644" y="6728"/>
                  </a:moveTo>
                  <a:lnTo>
                    <a:pt x="115558" y="12376"/>
                  </a:lnTo>
                  <a:cubicBezTo>
                    <a:pt x="120160" y="13082"/>
                    <a:pt x="123321" y="17386"/>
                    <a:pt x="122616" y="21989"/>
                  </a:cubicBezTo>
                  <a:lnTo>
                    <a:pt x="116968" y="58900"/>
                  </a:lnTo>
                  <a:cubicBezTo>
                    <a:pt x="116263" y="63493"/>
                    <a:pt x="111973" y="66650"/>
                    <a:pt x="107380" y="65958"/>
                  </a:cubicBezTo>
                  <a:lnTo>
                    <a:pt x="70466" y="60310"/>
                  </a:lnTo>
                  <a:cubicBezTo>
                    <a:pt x="65860" y="59624"/>
                    <a:pt x="62686" y="55335"/>
                    <a:pt x="63369" y="50731"/>
                  </a:cubicBezTo>
                  <a:cubicBezTo>
                    <a:pt x="63369" y="50721"/>
                    <a:pt x="63374" y="50711"/>
                    <a:pt x="63374" y="50701"/>
                  </a:cubicBezTo>
                  <a:lnTo>
                    <a:pt x="69022" y="13790"/>
                  </a:lnTo>
                  <a:cubicBezTo>
                    <a:pt x="69723" y="9188"/>
                    <a:pt x="74021" y="6025"/>
                    <a:pt x="78622" y="6725"/>
                  </a:cubicBezTo>
                  <a:cubicBezTo>
                    <a:pt x="78631" y="6726"/>
                    <a:pt x="78635" y="6727"/>
                    <a:pt x="78644" y="6728"/>
                  </a:cubicBezTo>
                  <a:close/>
                  <a:moveTo>
                    <a:pt x="322604" y="58062"/>
                  </a:moveTo>
                  <a:cubicBezTo>
                    <a:pt x="322604" y="58015"/>
                    <a:pt x="322604" y="57968"/>
                    <a:pt x="322625" y="57921"/>
                  </a:cubicBezTo>
                  <a:cubicBezTo>
                    <a:pt x="323099" y="54554"/>
                    <a:pt x="320754" y="51440"/>
                    <a:pt x="317387" y="50966"/>
                  </a:cubicBezTo>
                  <a:cubicBezTo>
                    <a:pt x="317387" y="50966"/>
                    <a:pt x="317383" y="50966"/>
                    <a:pt x="317383" y="50966"/>
                  </a:cubicBezTo>
                  <a:lnTo>
                    <a:pt x="156775" y="26185"/>
                  </a:lnTo>
                  <a:lnTo>
                    <a:pt x="156634" y="26185"/>
                  </a:lnTo>
                  <a:cubicBezTo>
                    <a:pt x="153267" y="25712"/>
                    <a:pt x="150153" y="28057"/>
                    <a:pt x="149678" y="31424"/>
                  </a:cubicBezTo>
                  <a:cubicBezTo>
                    <a:pt x="149678" y="31428"/>
                    <a:pt x="149678" y="31432"/>
                    <a:pt x="149678" y="31436"/>
                  </a:cubicBezTo>
                  <a:cubicBezTo>
                    <a:pt x="149678" y="31483"/>
                    <a:pt x="149678" y="31530"/>
                    <a:pt x="149678" y="31577"/>
                  </a:cubicBezTo>
                  <a:cubicBezTo>
                    <a:pt x="149208" y="34944"/>
                    <a:pt x="151554" y="38056"/>
                    <a:pt x="154921" y="38528"/>
                  </a:cubicBezTo>
                  <a:lnTo>
                    <a:pt x="316195" y="63287"/>
                  </a:lnTo>
                  <a:cubicBezTo>
                    <a:pt x="319318" y="63337"/>
                    <a:pt x="322019" y="61130"/>
                    <a:pt x="322595" y="58062"/>
                  </a:cubicBezTo>
                  <a:close/>
                  <a:moveTo>
                    <a:pt x="262900" y="82706"/>
                  </a:moveTo>
                  <a:cubicBezTo>
                    <a:pt x="266266" y="83176"/>
                    <a:pt x="269381" y="80830"/>
                    <a:pt x="269855" y="77464"/>
                  </a:cubicBezTo>
                  <a:cubicBezTo>
                    <a:pt x="269855" y="77417"/>
                    <a:pt x="269855" y="77370"/>
                    <a:pt x="269855" y="77323"/>
                  </a:cubicBezTo>
                  <a:cubicBezTo>
                    <a:pt x="270325" y="73956"/>
                    <a:pt x="267980" y="70843"/>
                    <a:pt x="264613" y="70367"/>
                  </a:cubicBezTo>
                  <a:lnTo>
                    <a:pt x="152618" y="53226"/>
                  </a:lnTo>
                  <a:cubicBezTo>
                    <a:pt x="149230" y="52744"/>
                    <a:pt x="146077" y="55063"/>
                    <a:pt x="145525" y="58442"/>
                  </a:cubicBezTo>
                  <a:cubicBezTo>
                    <a:pt x="145525" y="58489"/>
                    <a:pt x="145525" y="58536"/>
                    <a:pt x="145504" y="58583"/>
                  </a:cubicBezTo>
                  <a:cubicBezTo>
                    <a:pt x="145030" y="61951"/>
                    <a:pt x="147375" y="65064"/>
                    <a:pt x="150742" y="65539"/>
                  </a:cubicBezTo>
                  <a:cubicBezTo>
                    <a:pt x="150742" y="65539"/>
                    <a:pt x="150746" y="65539"/>
                    <a:pt x="150746" y="65539"/>
                  </a:cubicBezTo>
                  <a:lnTo>
                    <a:pt x="262767" y="82668"/>
                  </a:lnTo>
                  <a:close/>
                  <a:moveTo>
                    <a:pt x="50697" y="133703"/>
                  </a:moveTo>
                  <a:lnTo>
                    <a:pt x="45049" y="170613"/>
                  </a:lnTo>
                  <a:cubicBezTo>
                    <a:pt x="44344" y="175214"/>
                    <a:pt x="47501" y="179517"/>
                    <a:pt x="52107" y="180222"/>
                  </a:cubicBezTo>
                  <a:cubicBezTo>
                    <a:pt x="52107" y="180222"/>
                    <a:pt x="52107" y="180222"/>
                    <a:pt x="52107" y="180222"/>
                  </a:cubicBezTo>
                  <a:lnTo>
                    <a:pt x="89017" y="185870"/>
                  </a:lnTo>
                  <a:cubicBezTo>
                    <a:pt x="93619" y="186575"/>
                    <a:pt x="97925" y="183413"/>
                    <a:pt x="98630" y="178812"/>
                  </a:cubicBezTo>
                  <a:lnTo>
                    <a:pt x="104279" y="141902"/>
                  </a:lnTo>
                  <a:cubicBezTo>
                    <a:pt x="104984" y="137300"/>
                    <a:pt x="101822" y="132993"/>
                    <a:pt x="97220" y="132288"/>
                  </a:cubicBezTo>
                  <a:lnTo>
                    <a:pt x="60306" y="126640"/>
                  </a:lnTo>
                  <a:cubicBezTo>
                    <a:pt x="55704" y="125939"/>
                    <a:pt x="51406" y="129105"/>
                    <a:pt x="50706" y="133707"/>
                  </a:cubicBezTo>
                  <a:close/>
                  <a:moveTo>
                    <a:pt x="304852" y="177910"/>
                  </a:moveTo>
                  <a:cubicBezTo>
                    <a:pt x="305373" y="174552"/>
                    <a:pt x="303070" y="171403"/>
                    <a:pt x="299712" y="170882"/>
                  </a:cubicBezTo>
                  <a:cubicBezTo>
                    <a:pt x="299707" y="170882"/>
                    <a:pt x="299703" y="170882"/>
                    <a:pt x="299699" y="170882"/>
                  </a:cubicBezTo>
                  <a:lnTo>
                    <a:pt x="138288" y="146101"/>
                  </a:lnTo>
                  <a:cubicBezTo>
                    <a:pt x="134895" y="145619"/>
                    <a:pt x="131742" y="147943"/>
                    <a:pt x="131195" y="151322"/>
                  </a:cubicBezTo>
                  <a:cubicBezTo>
                    <a:pt x="130777" y="154698"/>
                    <a:pt x="133071" y="157808"/>
                    <a:pt x="136416" y="158415"/>
                  </a:cubicBezTo>
                  <a:lnTo>
                    <a:pt x="297828" y="183042"/>
                  </a:lnTo>
                  <a:cubicBezTo>
                    <a:pt x="301186" y="183563"/>
                    <a:pt x="304330" y="181268"/>
                    <a:pt x="304860" y="177915"/>
                  </a:cubicBezTo>
                  <a:close/>
                  <a:moveTo>
                    <a:pt x="251249" y="197137"/>
                  </a:moveTo>
                  <a:cubicBezTo>
                    <a:pt x="251249" y="197090"/>
                    <a:pt x="251249" y="197043"/>
                    <a:pt x="251270" y="196996"/>
                  </a:cubicBezTo>
                  <a:cubicBezTo>
                    <a:pt x="251744" y="193629"/>
                    <a:pt x="249403" y="190518"/>
                    <a:pt x="246036" y="190044"/>
                  </a:cubicBezTo>
                  <a:cubicBezTo>
                    <a:pt x="246036" y="190044"/>
                    <a:pt x="246032" y="190044"/>
                    <a:pt x="246032" y="190044"/>
                  </a:cubicBezTo>
                  <a:lnTo>
                    <a:pt x="134007" y="172911"/>
                  </a:lnTo>
                  <a:cubicBezTo>
                    <a:pt x="131208" y="172886"/>
                    <a:pt x="128730" y="174710"/>
                    <a:pt x="127923" y="177389"/>
                  </a:cubicBezTo>
                  <a:cubicBezTo>
                    <a:pt x="126923" y="180713"/>
                    <a:pt x="128807" y="184221"/>
                    <a:pt x="132131" y="185225"/>
                  </a:cubicBezTo>
                  <a:lnTo>
                    <a:pt x="244425" y="202358"/>
                  </a:lnTo>
                  <a:cubicBezTo>
                    <a:pt x="247750" y="202759"/>
                    <a:pt x="250783" y="200431"/>
                    <a:pt x="251257" y="197120"/>
                  </a:cubicBezTo>
                  <a:close/>
                  <a:moveTo>
                    <a:pt x="40674" y="256217"/>
                  </a:moveTo>
                  <a:lnTo>
                    <a:pt x="35073" y="293187"/>
                  </a:lnTo>
                  <a:cubicBezTo>
                    <a:pt x="34372" y="297797"/>
                    <a:pt x="37542" y="302099"/>
                    <a:pt x="42152" y="302800"/>
                  </a:cubicBezTo>
                  <a:cubicBezTo>
                    <a:pt x="42156" y="302800"/>
                    <a:pt x="42156" y="302800"/>
                    <a:pt x="42156" y="302800"/>
                  </a:cubicBezTo>
                  <a:lnTo>
                    <a:pt x="79122" y="308401"/>
                  </a:lnTo>
                  <a:cubicBezTo>
                    <a:pt x="83732" y="309098"/>
                    <a:pt x="88035" y="305927"/>
                    <a:pt x="88735" y="301317"/>
                  </a:cubicBezTo>
                  <a:lnTo>
                    <a:pt x="94336" y="264347"/>
                  </a:lnTo>
                  <a:cubicBezTo>
                    <a:pt x="95033" y="259737"/>
                    <a:pt x="91863" y="255435"/>
                    <a:pt x="87253" y="254734"/>
                  </a:cubicBezTo>
                  <a:lnTo>
                    <a:pt x="50287" y="249133"/>
                  </a:lnTo>
                  <a:cubicBezTo>
                    <a:pt x="45685" y="248441"/>
                    <a:pt x="41392" y="251603"/>
                    <a:pt x="40682" y="256200"/>
                  </a:cubicBezTo>
                  <a:close/>
                  <a:moveTo>
                    <a:pt x="279507" y="303026"/>
                  </a:moveTo>
                  <a:cubicBezTo>
                    <a:pt x="282874" y="303496"/>
                    <a:pt x="285984" y="301151"/>
                    <a:pt x="286458" y="297784"/>
                  </a:cubicBezTo>
                  <a:cubicBezTo>
                    <a:pt x="286458" y="297737"/>
                    <a:pt x="286458" y="297690"/>
                    <a:pt x="286480" y="297643"/>
                  </a:cubicBezTo>
                  <a:cubicBezTo>
                    <a:pt x="286954" y="294276"/>
                    <a:pt x="284608" y="291166"/>
                    <a:pt x="281246" y="290692"/>
                  </a:cubicBezTo>
                  <a:cubicBezTo>
                    <a:pt x="281242" y="290692"/>
                    <a:pt x="281242" y="290692"/>
                    <a:pt x="281237" y="290692"/>
                  </a:cubicBezTo>
                  <a:lnTo>
                    <a:pt x="120625" y="266048"/>
                  </a:lnTo>
                  <a:cubicBezTo>
                    <a:pt x="117831" y="266022"/>
                    <a:pt x="115353" y="267847"/>
                    <a:pt x="114545" y="270521"/>
                  </a:cubicBezTo>
                  <a:cubicBezTo>
                    <a:pt x="113541" y="273845"/>
                    <a:pt x="115421" y="277357"/>
                    <a:pt x="118750" y="278361"/>
                  </a:cubicBezTo>
                  <a:cubicBezTo>
                    <a:pt x="118750" y="278361"/>
                    <a:pt x="118754" y="278361"/>
                    <a:pt x="118754" y="278361"/>
                  </a:cubicBezTo>
                  <a:lnTo>
                    <a:pt x="279362" y="302988"/>
                  </a:lnTo>
                  <a:close/>
                  <a:moveTo>
                    <a:pt x="231911" y="317801"/>
                  </a:moveTo>
                  <a:cubicBezTo>
                    <a:pt x="232915" y="314477"/>
                    <a:pt x="231035" y="310969"/>
                    <a:pt x="227711" y="309969"/>
                  </a:cubicBezTo>
                  <a:cubicBezTo>
                    <a:pt x="227707" y="309965"/>
                    <a:pt x="227707" y="309965"/>
                    <a:pt x="227703" y="309965"/>
                  </a:cubicBezTo>
                  <a:lnTo>
                    <a:pt x="115678" y="292832"/>
                  </a:lnTo>
                  <a:cubicBezTo>
                    <a:pt x="112879" y="292807"/>
                    <a:pt x="110405" y="294631"/>
                    <a:pt x="109598" y="297310"/>
                  </a:cubicBezTo>
                  <a:cubicBezTo>
                    <a:pt x="108598" y="300634"/>
                    <a:pt x="110482" y="304146"/>
                    <a:pt x="113806" y="305146"/>
                  </a:cubicBezTo>
                  <a:cubicBezTo>
                    <a:pt x="113806" y="305146"/>
                    <a:pt x="113806" y="305146"/>
                    <a:pt x="113806" y="305146"/>
                  </a:cubicBezTo>
                  <a:lnTo>
                    <a:pt x="225827" y="322278"/>
                  </a:lnTo>
                  <a:cubicBezTo>
                    <a:pt x="228630" y="322304"/>
                    <a:pt x="231112" y="320471"/>
                    <a:pt x="231911" y="317784"/>
                  </a:cubicBezTo>
                  <a:close/>
                  <a:moveTo>
                    <a:pt x="14043" y="373553"/>
                  </a:moveTo>
                  <a:lnTo>
                    <a:pt x="8395" y="410467"/>
                  </a:lnTo>
                  <a:cubicBezTo>
                    <a:pt x="7694" y="415069"/>
                    <a:pt x="10856" y="419371"/>
                    <a:pt x="15457" y="420076"/>
                  </a:cubicBezTo>
                  <a:lnTo>
                    <a:pt x="52368" y="425724"/>
                  </a:lnTo>
                  <a:cubicBezTo>
                    <a:pt x="56965" y="426429"/>
                    <a:pt x="61267" y="423276"/>
                    <a:pt x="61977" y="418675"/>
                  </a:cubicBezTo>
                  <a:cubicBezTo>
                    <a:pt x="61977" y="418675"/>
                    <a:pt x="61977" y="418670"/>
                    <a:pt x="61977" y="418666"/>
                  </a:cubicBezTo>
                  <a:lnTo>
                    <a:pt x="67625" y="381752"/>
                  </a:lnTo>
                  <a:cubicBezTo>
                    <a:pt x="68330" y="377150"/>
                    <a:pt x="65172" y="372848"/>
                    <a:pt x="60567" y="372143"/>
                  </a:cubicBezTo>
                  <a:cubicBezTo>
                    <a:pt x="60567" y="372143"/>
                    <a:pt x="60567" y="372143"/>
                    <a:pt x="60567" y="372143"/>
                  </a:cubicBezTo>
                  <a:lnTo>
                    <a:pt x="23656" y="366495"/>
                  </a:lnTo>
                  <a:cubicBezTo>
                    <a:pt x="19059" y="365790"/>
                    <a:pt x="14757" y="368938"/>
                    <a:pt x="14043" y="373536"/>
                  </a:cubicBezTo>
                  <a:close/>
                  <a:moveTo>
                    <a:pt x="261964" y="423114"/>
                  </a:moveTo>
                  <a:cubicBezTo>
                    <a:pt x="265339" y="423511"/>
                    <a:pt x="268403" y="421097"/>
                    <a:pt x="268800" y="417718"/>
                  </a:cubicBezTo>
                  <a:cubicBezTo>
                    <a:pt x="268800" y="417718"/>
                    <a:pt x="268800" y="417713"/>
                    <a:pt x="268800" y="417709"/>
                  </a:cubicBezTo>
                  <a:cubicBezTo>
                    <a:pt x="268800" y="417662"/>
                    <a:pt x="268800" y="417615"/>
                    <a:pt x="268822" y="417568"/>
                  </a:cubicBezTo>
                  <a:cubicBezTo>
                    <a:pt x="269296" y="414201"/>
                    <a:pt x="266950" y="411091"/>
                    <a:pt x="263588" y="410617"/>
                  </a:cubicBezTo>
                  <a:cubicBezTo>
                    <a:pt x="263583" y="410617"/>
                    <a:pt x="263583" y="410617"/>
                    <a:pt x="263579" y="410617"/>
                  </a:cubicBezTo>
                  <a:lnTo>
                    <a:pt x="102305" y="385990"/>
                  </a:lnTo>
                  <a:lnTo>
                    <a:pt x="102164" y="385990"/>
                  </a:lnTo>
                  <a:cubicBezTo>
                    <a:pt x="98797" y="385516"/>
                    <a:pt x="95682" y="387861"/>
                    <a:pt x="95208" y="391228"/>
                  </a:cubicBezTo>
                  <a:cubicBezTo>
                    <a:pt x="95208" y="391228"/>
                    <a:pt x="95208" y="391232"/>
                    <a:pt x="95208" y="391232"/>
                  </a:cubicBezTo>
                  <a:cubicBezTo>
                    <a:pt x="94730" y="394625"/>
                    <a:pt x="97050" y="397774"/>
                    <a:pt x="100429" y="398325"/>
                  </a:cubicBezTo>
                  <a:lnTo>
                    <a:pt x="261037" y="422951"/>
                  </a:lnTo>
                  <a:cubicBezTo>
                    <a:pt x="261340" y="423020"/>
                    <a:pt x="261652" y="423067"/>
                    <a:pt x="261964" y="423092"/>
                  </a:cubicBezTo>
                  <a:close/>
                  <a:moveTo>
                    <a:pt x="207904" y="442225"/>
                  </a:moveTo>
                  <a:cubicBezTo>
                    <a:pt x="211271" y="442695"/>
                    <a:pt x="214381" y="440349"/>
                    <a:pt x="214855" y="436982"/>
                  </a:cubicBezTo>
                  <a:cubicBezTo>
                    <a:pt x="215334" y="433590"/>
                    <a:pt x="213014" y="430441"/>
                    <a:pt x="209634" y="429890"/>
                  </a:cubicBezTo>
                  <a:lnTo>
                    <a:pt x="97609" y="412757"/>
                  </a:lnTo>
                  <a:lnTo>
                    <a:pt x="97468" y="412757"/>
                  </a:lnTo>
                  <a:cubicBezTo>
                    <a:pt x="94101" y="412287"/>
                    <a:pt x="90991" y="414633"/>
                    <a:pt x="90517" y="418000"/>
                  </a:cubicBezTo>
                  <a:cubicBezTo>
                    <a:pt x="90517" y="418047"/>
                    <a:pt x="90517" y="418094"/>
                    <a:pt x="90496" y="418141"/>
                  </a:cubicBezTo>
                  <a:cubicBezTo>
                    <a:pt x="90025" y="421507"/>
                    <a:pt x="92371" y="424622"/>
                    <a:pt x="95738" y="425092"/>
                  </a:cubicBezTo>
                  <a:lnTo>
                    <a:pt x="207759" y="442225"/>
                  </a:lnTo>
                  <a:close/>
                  <a:moveTo>
                    <a:pt x="243626" y="543035"/>
                  </a:moveTo>
                  <a:cubicBezTo>
                    <a:pt x="247002" y="543432"/>
                    <a:pt x="250065" y="541018"/>
                    <a:pt x="250462" y="537638"/>
                  </a:cubicBezTo>
                  <a:cubicBezTo>
                    <a:pt x="250462" y="537638"/>
                    <a:pt x="250462" y="537634"/>
                    <a:pt x="250462" y="537630"/>
                  </a:cubicBezTo>
                  <a:cubicBezTo>
                    <a:pt x="250462" y="537583"/>
                    <a:pt x="250462" y="537536"/>
                    <a:pt x="250484" y="537489"/>
                  </a:cubicBezTo>
                  <a:cubicBezTo>
                    <a:pt x="250958" y="534122"/>
                    <a:pt x="248617" y="531012"/>
                    <a:pt x="245250" y="530537"/>
                  </a:cubicBezTo>
                  <a:cubicBezTo>
                    <a:pt x="245250" y="530537"/>
                    <a:pt x="245246" y="530537"/>
                    <a:pt x="245246" y="530537"/>
                  </a:cubicBezTo>
                  <a:lnTo>
                    <a:pt x="83967" y="505911"/>
                  </a:lnTo>
                  <a:lnTo>
                    <a:pt x="83826" y="505911"/>
                  </a:lnTo>
                  <a:cubicBezTo>
                    <a:pt x="80464" y="505437"/>
                    <a:pt x="77349" y="507778"/>
                    <a:pt x="76875" y="511145"/>
                  </a:cubicBezTo>
                  <a:cubicBezTo>
                    <a:pt x="76875" y="511145"/>
                    <a:pt x="76875" y="511149"/>
                    <a:pt x="76875" y="511149"/>
                  </a:cubicBezTo>
                  <a:cubicBezTo>
                    <a:pt x="76392" y="514541"/>
                    <a:pt x="78712" y="517694"/>
                    <a:pt x="82096" y="518245"/>
                  </a:cubicBezTo>
                  <a:lnTo>
                    <a:pt x="242704" y="542872"/>
                  </a:lnTo>
                  <a:cubicBezTo>
                    <a:pt x="243007" y="542941"/>
                    <a:pt x="243315" y="542988"/>
                    <a:pt x="243626" y="543013"/>
                  </a:cubicBezTo>
                  <a:close/>
                  <a:moveTo>
                    <a:pt x="189413" y="562103"/>
                  </a:moveTo>
                  <a:cubicBezTo>
                    <a:pt x="189981" y="562274"/>
                    <a:pt x="190570" y="562363"/>
                    <a:pt x="191164" y="562368"/>
                  </a:cubicBezTo>
                  <a:cubicBezTo>
                    <a:pt x="194638" y="562402"/>
                    <a:pt x="197483" y="559612"/>
                    <a:pt x="197518" y="556138"/>
                  </a:cubicBezTo>
                  <a:cubicBezTo>
                    <a:pt x="197548" y="552665"/>
                    <a:pt x="194758" y="549824"/>
                    <a:pt x="191284" y="549789"/>
                  </a:cubicBezTo>
                  <a:lnTo>
                    <a:pt x="79263" y="532657"/>
                  </a:lnTo>
                  <a:cubicBezTo>
                    <a:pt x="79126" y="532631"/>
                    <a:pt x="78990" y="532610"/>
                    <a:pt x="78836" y="532593"/>
                  </a:cubicBezTo>
                  <a:cubicBezTo>
                    <a:pt x="75533" y="532208"/>
                    <a:pt x="72542" y="534575"/>
                    <a:pt x="72154" y="537878"/>
                  </a:cubicBezTo>
                  <a:lnTo>
                    <a:pt x="72154" y="537908"/>
                  </a:lnTo>
                  <a:cubicBezTo>
                    <a:pt x="71611" y="541261"/>
                    <a:pt x="73893" y="544423"/>
                    <a:pt x="77246" y="544970"/>
                  </a:cubicBezTo>
                  <a:lnTo>
                    <a:pt x="189404" y="5621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5628797" y="3472145"/>
              <a:ext cx="2208045" cy="1178872"/>
            </a:xfrm>
            <a:custGeom>
              <a:rect b="b" l="l" r="r" t="t"/>
              <a:pathLst>
                <a:path extrusionOk="0" h="1178872" w="2208045">
                  <a:moveTo>
                    <a:pt x="2190682" y="316554"/>
                  </a:moveTo>
                  <a:lnTo>
                    <a:pt x="167563" y="6985"/>
                  </a:lnTo>
                  <a:cubicBezTo>
                    <a:pt x="150687" y="4418"/>
                    <a:pt x="134904" y="15955"/>
                    <a:pt x="132230" y="32813"/>
                  </a:cubicBezTo>
                  <a:lnTo>
                    <a:pt x="123663" y="88492"/>
                  </a:lnTo>
                  <a:lnTo>
                    <a:pt x="122057" y="99199"/>
                  </a:lnTo>
                  <a:lnTo>
                    <a:pt x="110547" y="174284"/>
                  </a:lnTo>
                  <a:lnTo>
                    <a:pt x="108940" y="184991"/>
                  </a:lnTo>
                  <a:lnTo>
                    <a:pt x="97430" y="259939"/>
                  </a:lnTo>
                  <a:lnTo>
                    <a:pt x="95824" y="270514"/>
                  </a:lnTo>
                  <a:lnTo>
                    <a:pt x="84313" y="345599"/>
                  </a:lnTo>
                  <a:lnTo>
                    <a:pt x="82707" y="356173"/>
                  </a:lnTo>
                  <a:lnTo>
                    <a:pt x="71197" y="431254"/>
                  </a:lnTo>
                  <a:lnTo>
                    <a:pt x="69590" y="441961"/>
                  </a:lnTo>
                  <a:lnTo>
                    <a:pt x="58080" y="516913"/>
                  </a:lnTo>
                  <a:lnTo>
                    <a:pt x="56474" y="527620"/>
                  </a:lnTo>
                  <a:lnTo>
                    <a:pt x="44942" y="602569"/>
                  </a:lnTo>
                  <a:lnTo>
                    <a:pt x="43336" y="613275"/>
                  </a:lnTo>
                  <a:lnTo>
                    <a:pt x="31826" y="688228"/>
                  </a:lnTo>
                  <a:lnTo>
                    <a:pt x="30223" y="698935"/>
                  </a:lnTo>
                  <a:lnTo>
                    <a:pt x="18713" y="773883"/>
                  </a:lnTo>
                  <a:lnTo>
                    <a:pt x="17107" y="784590"/>
                  </a:lnTo>
                  <a:lnTo>
                    <a:pt x="8673" y="840270"/>
                  </a:lnTo>
                  <a:cubicBezTo>
                    <a:pt x="6037" y="857137"/>
                    <a:pt x="17573" y="872954"/>
                    <a:pt x="34440" y="875595"/>
                  </a:cubicBezTo>
                  <a:lnTo>
                    <a:pt x="34505" y="875595"/>
                  </a:lnTo>
                  <a:lnTo>
                    <a:pt x="2057226" y="1185168"/>
                  </a:lnTo>
                  <a:cubicBezTo>
                    <a:pt x="2074068" y="1187646"/>
                    <a:pt x="2089748" y="1176037"/>
                    <a:pt x="2092294" y="1159204"/>
                  </a:cubicBezTo>
                  <a:lnTo>
                    <a:pt x="2100874" y="1103533"/>
                  </a:lnTo>
                  <a:lnTo>
                    <a:pt x="2102476" y="1092826"/>
                  </a:lnTo>
                  <a:lnTo>
                    <a:pt x="2113986" y="1017873"/>
                  </a:lnTo>
                  <a:lnTo>
                    <a:pt x="2115593" y="1007167"/>
                  </a:lnTo>
                  <a:lnTo>
                    <a:pt x="2127103" y="932086"/>
                  </a:lnTo>
                  <a:lnTo>
                    <a:pt x="2128709" y="921511"/>
                  </a:lnTo>
                  <a:lnTo>
                    <a:pt x="2140219" y="846559"/>
                  </a:lnTo>
                  <a:lnTo>
                    <a:pt x="2141826" y="835852"/>
                  </a:lnTo>
                  <a:lnTo>
                    <a:pt x="2153336" y="760903"/>
                  </a:lnTo>
                  <a:lnTo>
                    <a:pt x="2154942" y="750197"/>
                  </a:lnTo>
                  <a:lnTo>
                    <a:pt x="2166453" y="675111"/>
                  </a:lnTo>
                  <a:lnTo>
                    <a:pt x="2168059" y="664537"/>
                  </a:lnTo>
                  <a:lnTo>
                    <a:pt x="2179569" y="589456"/>
                  </a:lnTo>
                  <a:lnTo>
                    <a:pt x="2181176" y="578882"/>
                  </a:lnTo>
                  <a:lnTo>
                    <a:pt x="2192690" y="503929"/>
                  </a:lnTo>
                  <a:lnTo>
                    <a:pt x="2194296" y="493222"/>
                  </a:lnTo>
                  <a:lnTo>
                    <a:pt x="2205807" y="418141"/>
                  </a:lnTo>
                  <a:lnTo>
                    <a:pt x="2207409" y="407435"/>
                  </a:lnTo>
                  <a:lnTo>
                    <a:pt x="2215975" y="351755"/>
                  </a:lnTo>
                  <a:cubicBezTo>
                    <a:pt x="2218556" y="335088"/>
                    <a:pt x="2207302" y="319425"/>
                    <a:pt x="2190682" y="316554"/>
                  </a:cubicBezTo>
                  <a:close/>
                  <a:moveTo>
                    <a:pt x="2082271" y="1157623"/>
                  </a:moveTo>
                  <a:cubicBezTo>
                    <a:pt x="2080554" y="1168569"/>
                    <a:pt x="2070347" y="1176089"/>
                    <a:pt x="2059383" y="1174486"/>
                  </a:cubicBezTo>
                  <a:lnTo>
                    <a:pt x="36777" y="864913"/>
                  </a:lnTo>
                  <a:cubicBezTo>
                    <a:pt x="25759" y="863196"/>
                    <a:pt x="18179" y="852929"/>
                    <a:pt x="19782" y="841893"/>
                  </a:cubicBezTo>
                  <a:lnTo>
                    <a:pt x="28327" y="786218"/>
                  </a:lnTo>
                  <a:lnTo>
                    <a:pt x="2090667" y="1101956"/>
                  </a:lnTo>
                  <a:close/>
                  <a:moveTo>
                    <a:pt x="2092444" y="1090703"/>
                  </a:moveTo>
                  <a:lnTo>
                    <a:pt x="29988" y="775092"/>
                  </a:lnTo>
                  <a:lnTo>
                    <a:pt x="41499" y="700007"/>
                  </a:lnTo>
                  <a:lnTo>
                    <a:pt x="2103839" y="1015746"/>
                  </a:lnTo>
                  <a:close/>
                  <a:moveTo>
                    <a:pt x="2105826" y="1005043"/>
                  </a:moveTo>
                  <a:lnTo>
                    <a:pt x="43088" y="689984"/>
                  </a:lnTo>
                  <a:lnTo>
                    <a:pt x="54598" y="614903"/>
                  </a:lnTo>
                  <a:lnTo>
                    <a:pt x="2116938" y="930496"/>
                  </a:lnTo>
                  <a:close/>
                  <a:moveTo>
                    <a:pt x="2119211" y="919388"/>
                  </a:moveTo>
                  <a:lnTo>
                    <a:pt x="56739" y="603649"/>
                  </a:lnTo>
                  <a:lnTo>
                    <a:pt x="68249" y="528701"/>
                  </a:lnTo>
                  <a:lnTo>
                    <a:pt x="2130589" y="844294"/>
                  </a:lnTo>
                  <a:close/>
                  <a:moveTo>
                    <a:pt x="2132597" y="833728"/>
                  </a:moveTo>
                  <a:lnTo>
                    <a:pt x="70124" y="517990"/>
                  </a:lnTo>
                  <a:lnTo>
                    <a:pt x="81635" y="443037"/>
                  </a:lnTo>
                  <a:lnTo>
                    <a:pt x="2143975" y="758776"/>
                  </a:lnTo>
                  <a:close/>
                  <a:moveTo>
                    <a:pt x="2145979" y="748073"/>
                  </a:moveTo>
                  <a:lnTo>
                    <a:pt x="83506" y="432335"/>
                  </a:lnTo>
                  <a:lnTo>
                    <a:pt x="95016" y="357250"/>
                  </a:lnTo>
                  <a:lnTo>
                    <a:pt x="2157356" y="672988"/>
                  </a:lnTo>
                  <a:close/>
                  <a:moveTo>
                    <a:pt x="2159364" y="662281"/>
                  </a:moveTo>
                  <a:lnTo>
                    <a:pt x="96892" y="346688"/>
                  </a:lnTo>
                  <a:lnTo>
                    <a:pt x="108402" y="271736"/>
                  </a:lnTo>
                  <a:lnTo>
                    <a:pt x="2170742" y="587329"/>
                  </a:lnTo>
                  <a:close/>
                  <a:moveTo>
                    <a:pt x="2172746" y="576622"/>
                  </a:moveTo>
                  <a:lnTo>
                    <a:pt x="108667" y="261563"/>
                  </a:lnTo>
                  <a:lnTo>
                    <a:pt x="120177" y="186614"/>
                  </a:lnTo>
                  <a:lnTo>
                    <a:pt x="2182517" y="502207"/>
                  </a:lnTo>
                  <a:close/>
                  <a:moveTo>
                    <a:pt x="2186132" y="491099"/>
                  </a:moveTo>
                  <a:lnTo>
                    <a:pt x="121783" y="175907"/>
                  </a:lnTo>
                  <a:lnTo>
                    <a:pt x="133294" y="100822"/>
                  </a:lnTo>
                  <a:lnTo>
                    <a:pt x="2195634" y="416561"/>
                  </a:lnTo>
                  <a:close/>
                  <a:moveTo>
                    <a:pt x="136908" y="89581"/>
                  </a:moveTo>
                  <a:lnTo>
                    <a:pt x="145474" y="34039"/>
                  </a:lnTo>
                  <a:cubicBezTo>
                    <a:pt x="147124" y="23076"/>
                    <a:pt x="157348" y="15526"/>
                    <a:pt x="168311" y="17171"/>
                  </a:cubicBezTo>
                  <a:lnTo>
                    <a:pt x="168362" y="17171"/>
                  </a:lnTo>
                  <a:lnTo>
                    <a:pt x="2188541" y="327261"/>
                  </a:lnTo>
                  <a:cubicBezTo>
                    <a:pt x="2199470" y="328979"/>
                    <a:pt x="2206952" y="339211"/>
                    <a:pt x="2205273" y="350149"/>
                  </a:cubicBezTo>
                  <a:lnTo>
                    <a:pt x="2196728" y="40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346885" y="1813127"/>
              <a:ext cx="3710288" cy="1859863"/>
            </a:xfrm>
            <a:custGeom>
              <a:rect b="b" l="l" r="r" t="t"/>
              <a:pathLst>
                <a:path extrusionOk="0" h="1859863" w="3710288">
                  <a:moveTo>
                    <a:pt x="3688612" y="534652"/>
                  </a:moveTo>
                  <a:lnTo>
                    <a:pt x="241966" y="7040"/>
                  </a:lnTo>
                  <a:cubicBezTo>
                    <a:pt x="222752" y="4092"/>
                    <a:pt x="204787" y="17277"/>
                    <a:pt x="201834" y="36490"/>
                  </a:cubicBezTo>
                  <a:cubicBezTo>
                    <a:pt x="201834" y="36533"/>
                    <a:pt x="201834" y="36576"/>
                    <a:pt x="201813" y="36619"/>
                  </a:cubicBezTo>
                  <a:lnTo>
                    <a:pt x="8695" y="1298329"/>
                  </a:lnTo>
                  <a:cubicBezTo>
                    <a:pt x="5807" y="1317533"/>
                    <a:pt x="18958" y="1335470"/>
                    <a:pt x="38142" y="1338490"/>
                  </a:cubicBezTo>
                  <a:lnTo>
                    <a:pt x="3484899" y="1866094"/>
                  </a:lnTo>
                  <a:cubicBezTo>
                    <a:pt x="3504104" y="1868982"/>
                    <a:pt x="3522040" y="1855831"/>
                    <a:pt x="3525060" y="1836647"/>
                  </a:cubicBezTo>
                  <a:lnTo>
                    <a:pt x="3718178" y="574805"/>
                  </a:lnTo>
                  <a:cubicBezTo>
                    <a:pt x="3721113" y="555604"/>
                    <a:pt x="3707941" y="537651"/>
                    <a:pt x="3688740" y="534695"/>
                  </a:cubicBezTo>
                  <a:close/>
                  <a:moveTo>
                    <a:pt x="877972" y="716007"/>
                  </a:moveTo>
                  <a:lnTo>
                    <a:pt x="1117279" y="752546"/>
                  </a:lnTo>
                  <a:lnTo>
                    <a:pt x="1096399" y="888527"/>
                  </a:lnTo>
                  <a:lnTo>
                    <a:pt x="856712" y="851856"/>
                  </a:lnTo>
                  <a:close/>
                  <a:moveTo>
                    <a:pt x="846522" y="849848"/>
                  </a:moveTo>
                  <a:lnTo>
                    <a:pt x="606279" y="813843"/>
                  </a:lnTo>
                  <a:lnTo>
                    <a:pt x="627158" y="677730"/>
                  </a:lnTo>
                  <a:lnTo>
                    <a:pt x="866846" y="714401"/>
                  </a:lnTo>
                  <a:close/>
                  <a:moveTo>
                    <a:pt x="1128255" y="754417"/>
                  </a:moveTo>
                  <a:lnTo>
                    <a:pt x="1368097" y="791092"/>
                  </a:lnTo>
                  <a:lnTo>
                    <a:pt x="1347217" y="927206"/>
                  </a:lnTo>
                  <a:lnTo>
                    <a:pt x="1107529" y="890535"/>
                  </a:lnTo>
                  <a:close/>
                  <a:moveTo>
                    <a:pt x="2371359" y="933747"/>
                  </a:moveTo>
                  <a:lnTo>
                    <a:pt x="2131671" y="897076"/>
                  </a:lnTo>
                  <a:lnTo>
                    <a:pt x="2152414" y="760958"/>
                  </a:lnTo>
                  <a:lnTo>
                    <a:pt x="2392256" y="797633"/>
                  </a:lnTo>
                  <a:close/>
                  <a:moveTo>
                    <a:pt x="2402813" y="799906"/>
                  </a:moveTo>
                  <a:lnTo>
                    <a:pt x="2642655" y="836577"/>
                  </a:lnTo>
                  <a:lnTo>
                    <a:pt x="2621775" y="972712"/>
                  </a:lnTo>
                  <a:lnTo>
                    <a:pt x="2382087" y="936037"/>
                  </a:lnTo>
                  <a:close/>
                  <a:moveTo>
                    <a:pt x="1629083" y="831762"/>
                  </a:moveTo>
                  <a:lnTo>
                    <a:pt x="1868925" y="868433"/>
                  </a:lnTo>
                  <a:lnTo>
                    <a:pt x="1848045" y="1004547"/>
                  </a:lnTo>
                  <a:lnTo>
                    <a:pt x="1607930" y="966671"/>
                  </a:lnTo>
                  <a:close/>
                  <a:moveTo>
                    <a:pt x="1597629" y="965603"/>
                  </a:moveTo>
                  <a:lnTo>
                    <a:pt x="1357941" y="928928"/>
                  </a:lnTo>
                  <a:lnTo>
                    <a:pt x="1378283" y="792682"/>
                  </a:lnTo>
                  <a:lnTo>
                    <a:pt x="1618124" y="829353"/>
                  </a:lnTo>
                  <a:close/>
                  <a:moveTo>
                    <a:pt x="1879499" y="869506"/>
                  </a:moveTo>
                  <a:lnTo>
                    <a:pt x="2118670" y="906044"/>
                  </a:lnTo>
                  <a:lnTo>
                    <a:pt x="2097790" y="1042158"/>
                  </a:lnTo>
                  <a:lnTo>
                    <a:pt x="1858102" y="1005487"/>
                  </a:lnTo>
                  <a:close/>
                  <a:moveTo>
                    <a:pt x="2129911" y="907783"/>
                  </a:moveTo>
                  <a:lnTo>
                    <a:pt x="2369774" y="944471"/>
                  </a:lnTo>
                  <a:lnTo>
                    <a:pt x="2348894" y="1080585"/>
                  </a:lnTo>
                  <a:lnTo>
                    <a:pt x="2109206" y="1043914"/>
                  </a:lnTo>
                  <a:close/>
                  <a:moveTo>
                    <a:pt x="2120939" y="895470"/>
                  </a:moveTo>
                  <a:lnTo>
                    <a:pt x="1881251" y="858799"/>
                  </a:lnTo>
                  <a:lnTo>
                    <a:pt x="1901994" y="722681"/>
                  </a:lnTo>
                  <a:lnTo>
                    <a:pt x="2141835" y="759488"/>
                  </a:lnTo>
                  <a:close/>
                  <a:moveTo>
                    <a:pt x="1870527" y="857192"/>
                  </a:moveTo>
                  <a:lnTo>
                    <a:pt x="1630839" y="820517"/>
                  </a:lnTo>
                  <a:lnTo>
                    <a:pt x="1651586" y="684403"/>
                  </a:lnTo>
                  <a:lnTo>
                    <a:pt x="1891159" y="720942"/>
                  </a:lnTo>
                  <a:close/>
                  <a:moveTo>
                    <a:pt x="1619731" y="819449"/>
                  </a:moveTo>
                  <a:lnTo>
                    <a:pt x="1380043" y="782641"/>
                  </a:lnTo>
                  <a:lnTo>
                    <a:pt x="1400786" y="645455"/>
                  </a:lnTo>
                  <a:lnTo>
                    <a:pt x="1640627" y="682126"/>
                  </a:lnTo>
                  <a:close/>
                  <a:moveTo>
                    <a:pt x="1369152" y="780385"/>
                  </a:moveTo>
                  <a:lnTo>
                    <a:pt x="1129464" y="743710"/>
                  </a:lnTo>
                  <a:lnTo>
                    <a:pt x="1150207" y="607597"/>
                  </a:lnTo>
                  <a:lnTo>
                    <a:pt x="1390049" y="644267"/>
                  </a:lnTo>
                  <a:close/>
                  <a:moveTo>
                    <a:pt x="1345064" y="937913"/>
                  </a:moveTo>
                  <a:lnTo>
                    <a:pt x="1324316" y="1073778"/>
                  </a:lnTo>
                  <a:lnTo>
                    <a:pt x="1084603" y="1037086"/>
                  </a:lnTo>
                  <a:lnTo>
                    <a:pt x="1105483" y="900973"/>
                  </a:lnTo>
                  <a:close/>
                  <a:moveTo>
                    <a:pt x="1355771" y="939519"/>
                  </a:moveTo>
                  <a:lnTo>
                    <a:pt x="1595458" y="976190"/>
                  </a:lnTo>
                  <a:lnTo>
                    <a:pt x="1574579" y="1112308"/>
                  </a:lnTo>
                  <a:lnTo>
                    <a:pt x="1334891" y="1075633"/>
                  </a:lnTo>
                  <a:close/>
                  <a:moveTo>
                    <a:pt x="1606182" y="977797"/>
                  </a:moveTo>
                  <a:lnTo>
                    <a:pt x="1845892" y="1014467"/>
                  </a:lnTo>
                  <a:lnTo>
                    <a:pt x="1825029" y="1150585"/>
                  </a:lnTo>
                  <a:lnTo>
                    <a:pt x="1585456" y="1113914"/>
                  </a:lnTo>
                  <a:close/>
                  <a:moveTo>
                    <a:pt x="1856598" y="1016074"/>
                  </a:moveTo>
                  <a:lnTo>
                    <a:pt x="2096286" y="1052882"/>
                  </a:lnTo>
                  <a:lnTo>
                    <a:pt x="2075441" y="1188863"/>
                  </a:lnTo>
                  <a:lnTo>
                    <a:pt x="1835732" y="1152192"/>
                  </a:lnTo>
                  <a:close/>
                  <a:moveTo>
                    <a:pt x="2107015" y="1054488"/>
                  </a:moveTo>
                  <a:lnTo>
                    <a:pt x="2346724" y="1091159"/>
                  </a:lnTo>
                  <a:lnTo>
                    <a:pt x="2325852" y="1227268"/>
                  </a:lnTo>
                  <a:lnTo>
                    <a:pt x="2086165" y="1190593"/>
                  </a:lnTo>
                  <a:close/>
                  <a:moveTo>
                    <a:pt x="2357431" y="1092765"/>
                  </a:moveTo>
                  <a:lnTo>
                    <a:pt x="2597148" y="1129428"/>
                  </a:lnTo>
                  <a:lnTo>
                    <a:pt x="2576268" y="1265554"/>
                  </a:lnTo>
                  <a:lnTo>
                    <a:pt x="2336581" y="1228879"/>
                  </a:lnTo>
                  <a:close/>
                  <a:moveTo>
                    <a:pt x="2359037" y="1082191"/>
                  </a:moveTo>
                  <a:lnTo>
                    <a:pt x="2379780" y="946077"/>
                  </a:lnTo>
                  <a:lnTo>
                    <a:pt x="2619630" y="982748"/>
                  </a:lnTo>
                  <a:lnTo>
                    <a:pt x="2598755" y="1118866"/>
                  </a:lnTo>
                  <a:close/>
                  <a:moveTo>
                    <a:pt x="2630196" y="984351"/>
                  </a:moveTo>
                  <a:lnTo>
                    <a:pt x="2870038" y="1021021"/>
                  </a:lnTo>
                  <a:lnTo>
                    <a:pt x="2849149" y="1157144"/>
                  </a:lnTo>
                  <a:lnTo>
                    <a:pt x="2609462" y="1120456"/>
                  </a:lnTo>
                  <a:close/>
                  <a:moveTo>
                    <a:pt x="2880621" y="1022615"/>
                  </a:moveTo>
                  <a:lnTo>
                    <a:pt x="3120454" y="1059440"/>
                  </a:lnTo>
                  <a:lnTo>
                    <a:pt x="3099574" y="1195421"/>
                  </a:lnTo>
                  <a:lnTo>
                    <a:pt x="2859873" y="1158750"/>
                  </a:lnTo>
                  <a:close/>
                  <a:moveTo>
                    <a:pt x="2882360" y="1012045"/>
                  </a:moveTo>
                  <a:lnTo>
                    <a:pt x="2903103" y="875927"/>
                  </a:lnTo>
                  <a:lnTo>
                    <a:pt x="3143098" y="913153"/>
                  </a:lnTo>
                  <a:lnTo>
                    <a:pt x="3122487" y="1048733"/>
                  </a:lnTo>
                  <a:close/>
                  <a:moveTo>
                    <a:pt x="2871653" y="1010438"/>
                  </a:moveTo>
                  <a:lnTo>
                    <a:pt x="2631944" y="973648"/>
                  </a:lnTo>
                  <a:lnTo>
                    <a:pt x="2652691" y="837534"/>
                  </a:lnTo>
                  <a:lnTo>
                    <a:pt x="2892532" y="874359"/>
                  </a:lnTo>
                  <a:close/>
                  <a:moveTo>
                    <a:pt x="2654028" y="826960"/>
                  </a:moveTo>
                  <a:lnTo>
                    <a:pt x="2674908" y="690846"/>
                  </a:lnTo>
                  <a:lnTo>
                    <a:pt x="2914617" y="727517"/>
                  </a:lnTo>
                  <a:lnTo>
                    <a:pt x="2894963" y="863631"/>
                  </a:lnTo>
                  <a:close/>
                  <a:moveTo>
                    <a:pt x="2643454" y="825353"/>
                  </a:moveTo>
                  <a:lnTo>
                    <a:pt x="2403766" y="788546"/>
                  </a:lnTo>
                  <a:lnTo>
                    <a:pt x="2424492" y="652565"/>
                  </a:lnTo>
                  <a:lnTo>
                    <a:pt x="2664201" y="689240"/>
                  </a:lnTo>
                  <a:close/>
                  <a:moveTo>
                    <a:pt x="2393042" y="786944"/>
                  </a:moveTo>
                  <a:lnTo>
                    <a:pt x="2153200" y="750268"/>
                  </a:lnTo>
                  <a:lnTo>
                    <a:pt x="2174093" y="614163"/>
                  </a:lnTo>
                  <a:lnTo>
                    <a:pt x="2413781" y="650834"/>
                  </a:lnTo>
                  <a:close/>
                  <a:moveTo>
                    <a:pt x="2142626" y="748662"/>
                  </a:moveTo>
                  <a:lnTo>
                    <a:pt x="1903186" y="712393"/>
                  </a:lnTo>
                  <a:lnTo>
                    <a:pt x="1924066" y="576279"/>
                  </a:lnTo>
                  <a:lnTo>
                    <a:pt x="2163775" y="612950"/>
                  </a:lnTo>
                  <a:close/>
                  <a:moveTo>
                    <a:pt x="1892214" y="710252"/>
                  </a:moveTo>
                  <a:lnTo>
                    <a:pt x="1652907" y="673581"/>
                  </a:lnTo>
                  <a:lnTo>
                    <a:pt x="1673654" y="537463"/>
                  </a:lnTo>
                  <a:lnTo>
                    <a:pt x="1913342" y="574271"/>
                  </a:lnTo>
                  <a:close/>
                  <a:moveTo>
                    <a:pt x="1642200" y="672227"/>
                  </a:moveTo>
                  <a:lnTo>
                    <a:pt x="1402512" y="635556"/>
                  </a:lnTo>
                  <a:lnTo>
                    <a:pt x="1422725" y="499173"/>
                  </a:lnTo>
                  <a:lnTo>
                    <a:pt x="1663635" y="535844"/>
                  </a:lnTo>
                  <a:close/>
                  <a:moveTo>
                    <a:pt x="1391796" y="633962"/>
                  </a:moveTo>
                  <a:lnTo>
                    <a:pt x="1151955" y="597291"/>
                  </a:lnTo>
                  <a:lnTo>
                    <a:pt x="1172835" y="461173"/>
                  </a:lnTo>
                  <a:lnTo>
                    <a:pt x="1412544" y="498250"/>
                  </a:lnTo>
                  <a:close/>
                  <a:moveTo>
                    <a:pt x="1141650" y="595283"/>
                  </a:moveTo>
                  <a:lnTo>
                    <a:pt x="901962" y="558612"/>
                  </a:lnTo>
                  <a:lnTo>
                    <a:pt x="922705" y="422494"/>
                  </a:lnTo>
                  <a:lnTo>
                    <a:pt x="1162414" y="459302"/>
                  </a:lnTo>
                  <a:close/>
                  <a:moveTo>
                    <a:pt x="1140043" y="605990"/>
                  </a:moveTo>
                  <a:lnTo>
                    <a:pt x="1119168" y="742104"/>
                  </a:lnTo>
                  <a:lnTo>
                    <a:pt x="879480" y="705433"/>
                  </a:lnTo>
                  <a:lnTo>
                    <a:pt x="900227" y="569319"/>
                  </a:lnTo>
                  <a:close/>
                  <a:moveTo>
                    <a:pt x="868739" y="703831"/>
                  </a:moveTo>
                  <a:lnTo>
                    <a:pt x="629030" y="667027"/>
                  </a:lnTo>
                  <a:lnTo>
                    <a:pt x="649777" y="530909"/>
                  </a:lnTo>
                  <a:lnTo>
                    <a:pt x="889618" y="567717"/>
                  </a:lnTo>
                  <a:close/>
                  <a:moveTo>
                    <a:pt x="618323" y="665421"/>
                  </a:moveTo>
                  <a:lnTo>
                    <a:pt x="378750" y="628745"/>
                  </a:lnTo>
                  <a:lnTo>
                    <a:pt x="399498" y="492632"/>
                  </a:lnTo>
                  <a:lnTo>
                    <a:pt x="639335" y="529303"/>
                  </a:lnTo>
                  <a:close/>
                  <a:moveTo>
                    <a:pt x="616716" y="676128"/>
                  </a:moveTo>
                  <a:lnTo>
                    <a:pt x="595828" y="812237"/>
                  </a:lnTo>
                  <a:lnTo>
                    <a:pt x="356140" y="775566"/>
                  </a:lnTo>
                  <a:lnTo>
                    <a:pt x="377020" y="639448"/>
                  </a:lnTo>
                  <a:close/>
                  <a:moveTo>
                    <a:pt x="594234" y="823350"/>
                  </a:moveTo>
                  <a:lnTo>
                    <a:pt x="573355" y="959467"/>
                  </a:lnTo>
                  <a:lnTo>
                    <a:pt x="333667" y="922792"/>
                  </a:lnTo>
                  <a:lnTo>
                    <a:pt x="354547" y="786679"/>
                  </a:lnTo>
                  <a:close/>
                  <a:moveTo>
                    <a:pt x="604941" y="825089"/>
                  </a:moveTo>
                  <a:lnTo>
                    <a:pt x="844629" y="861764"/>
                  </a:lnTo>
                  <a:lnTo>
                    <a:pt x="823754" y="997877"/>
                  </a:lnTo>
                  <a:lnTo>
                    <a:pt x="584044" y="961070"/>
                  </a:lnTo>
                  <a:close/>
                  <a:moveTo>
                    <a:pt x="855353" y="863370"/>
                  </a:moveTo>
                  <a:lnTo>
                    <a:pt x="1094793" y="899772"/>
                  </a:lnTo>
                  <a:lnTo>
                    <a:pt x="1073922" y="1035886"/>
                  </a:lnTo>
                  <a:lnTo>
                    <a:pt x="833807" y="998945"/>
                  </a:lnTo>
                  <a:close/>
                  <a:moveTo>
                    <a:pt x="1072311" y="1046998"/>
                  </a:moveTo>
                  <a:lnTo>
                    <a:pt x="1051431" y="1183112"/>
                  </a:lnTo>
                  <a:lnTo>
                    <a:pt x="811722" y="1146304"/>
                  </a:lnTo>
                  <a:lnTo>
                    <a:pt x="832602" y="1010191"/>
                  </a:lnTo>
                  <a:close/>
                  <a:moveTo>
                    <a:pt x="1083018" y="1048605"/>
                  </a:moveTo>
                  <a:lnTo>
                    <a:pt x="1322706" y="1085276"/>
                  </a:lnTo>
                  <a:lnTo>
                    <a:pt x="1302228" y="1220988"/>
                  </a:lnTo>
                  <a:lnTo>
                    <a:pt x="1062386" y="1184312"/>
                  </a:lnTo>
                  <a:close/>
                  <a:moveTo>
                    <a:pt x="1333430" y="1086882"/>
                  </a:moveTo>
                  <a:lnTo>
                    <a:pt x="1573139" y="1123553"/>
                  </a:lnTo>
                  <a:lnTo>
                    <a:pt x="1552259" y="1259667"/>
                  </a:lnTo>
                  <a:lnTo>
                    <a:pt x="1312571" y="1222996"/>
                  </a:lnTo>
                  <a:close/>
                  <a:moveTo>
                    <a:pt x="1583312" y="1124626"/>
                  </a:moveTo>
                  <a:lnTo>
                    <a:pt x="1824221" y="1161296"/>
                  </a:lnTo>
                  <a:lnTo>
                    <a:pt x="1803342" y="1297410"/>
                  </a:lnTo>
                  <a:lnTo>
                    <a:pt x="1562966" y="1261141"/>
                  </a:lnTo>
                  <a:close/>
                  <a:moveTo>
                    <a:pt x="1833723" y="1162903"/>
                  </a:moveTo>
                  <a:lnTo>
                    <a:pt x="2073433" y="1199574"/>
                  </a:lnTo>
                  <a:lnTo>
                    <a:pt x="2052553" y="1335687"/>
                  </a:lnTo>
                  <a:lnTo>
                    <a:pt x="1812865" y="1299016"/>
                  </a:lnTo>
                  <a:close/>
                  <a:moveTo>
                    <a:pt x="2084139" y="1201180"/>
                  </a:moveTo>
                  <a:lnTo>
                    <a:pt x="2323827" y="1237988"/>
                  </a:lnTo>
                  <a:lnTo>
                    <a:pt x="2302969" y="1373965"/>
                  </a:lnTo>
                  <a:lnTo>
                    <a:pt x="2063281" y="1337290"/>
                  </a:lnTo>
                  <a:close/>
                  <a:moveTo>
                    <a:pt x="2334551" y="1239590"/>
                  </a:moveTo>
                  <a:lnTo>
                    <a:pt x="2574260" y="1276265"/>
                  </a:lnTo>
                  <a:lnTo>
                    <a:pt x="2553381" y="1412375"/>
                  </a:lnTo>
                  <a:lnTo>
                    <a:pt x="2313693" y="1375704"/>
                  </a:lnTo>
                  <a:close/>
                  <a:moveTo>
                    <a:pt x="2584967" y="1277872"/>
                  </a:moveTo>
                  <a:lnTo>
                    <a:pt x="2825223" y="1314671"/>
                  </a:lnTo>
                  <a:lnTo>
                    <a:pt x="2804331" y="1450789"/>
                  </a:lnTo>
                  <a:lnTo>
                    <a:pt x="2564643" y="1414114"/>
                  </a:lnTo>
                  <a:close/>
                  <a:moveTo>
                    <a:pt x="2586574" y="1267165"/>
                  </a:moveTo>
                  <a:lnTo>
                    <a:pt x="2607454" y="1131180"/>
                  </a:lnTo>
                  <a:lnTo>
                    <a:pt x="2847697" y="1167453"/>
                  </a:lnTo>
                  <a:lnTo>
                    <a:pt x="2826817" y="1303562"/>
                  </a:lnTo>
                  <a:close/>
                  <a:moveTo>
                    <a:pt x="2857878" y="1169461"/>
                  </a:moveTo>
                  <a:lnTo>
                    <a:pt x="3097587" y="1206132"/>
                  </a:lnTo>
                  <a:lnTo>
                    <a:pt x="3076695" y="1342241"/>
                  </a:lnTo>
                  <a:lnTo>
                    <a:pt x="2837007" y="1305571"/>
                  </a:lnTo>
                  <a:close/>
                  <a:moveTo>
                    <a:pt x="3109102" y="1207606"/>
                  </a:moveTo>
                  <a:lnTo>
                    <a:pt x="3348811" y="1244277"/>
                  </a:lnTo>
                  <a:lnTo>
                    <a:pt x="3327914" y="1380386"/>
                  </a:lnTo>
                  <a:lnTo>
                    <a:pt x="3088205" y="1343715"/>
                  </a:lnTo>
                  <a:close/>
                  <a:moveTo>
                    <a:pt x="3110708" y="1197032"/>
                  </a:moveTo>
                  <a:lnTo>
                    <a:pt x="3131451" y="1060918"/>
                  </a:lnTo>
                  <a:lnTo>
                    <a:pt x="3371293" y="1097589"/>
                  </a:lnTo>
                  <a:lnTo>
                    <a:pt x="3350016" y="1234373"/>
                  </a:lnTo>
                  <a:close/>
                  <a:moveTo>
                    <a:pt x="3133194" y="1049805"/>
                  </a:moveTo>
                  <a:lnTo>
                    <a:pt x="3153937" y="913692"/>
                  </a:lnTo>
                  <a:lnTo>
                    <a:pt x="3393779" y="950363"/>
                  </a:lnTo>
                  <a:lnTo>
                    <a:pt x="3372617" y="1087130"/>
                  </a:lnTo>
                  <a:close/>
                  <a:moveTo>
                    <a:pt x="3155544" y="902583"/>
                  </a:moveTo>
                  <a:lnTo>
                    <a:pt x="3175996" y="767546"/>
                  </a:lnTo>
                  <a:lnTo>
                    <a:pt x="3415705" y="804222"/>
                  </a:lnTo>
                  <a:lnTo>
                    <a:pt x="3395091" y="939934"/>
                  </a:lnTo>
                  <a:close/>
                  <a:moveTo>
                    <a:pt x="3144969" y="900844"/>
                  </a:moveTo>
                  <a:lnTo>
                    <a:pt x="2905119" y="864169"/>
                  </a:lnTo>
                  <a:lnTo>
                    <a:pt x="2925999" y="728051"/>
                  </a:lnTo>
                  <a:lnTo>
                    <a:pt x="3165439" y="765927"/>
                  </a:lnTo>
                  <a:close/>
                  <a:moveTo>
                    <a:pt x="2927614" y="717481"/>
                  </a:moveTo>
                  <a:lnTo>
                    <a:pt x="2948494" y="582440"/>
                  </a:lnTo>
                  <a:lnTo>
                    <a:pt x="3187934" y="618709"/>
                  </a:lnTo>
                  <a:lnTo>
                    <a:pt x="3167191" y="754823"/>
                  </a:lnTo>
                  <a:close/>
                  <a:moveTo>
                    <a:pt x="2917040" y="715742"/>
                  </a:moveTo>
                  <a:lnTo>
                    <a:pt x="2677202" y="679071"/>
                  </a:lnTo>
                  <a:lnTo>
                    <a:pt x="2698078" y="542958"/>
                  </a:lnTo>
                  <a:lnTo>
                    <a:pt x="2937787" y="579761"/>
                  </a:lnTo>
                  <a:close/>
                  <a:moveTo>
                    <a:pt x="2666628" y="677465"/>
                  </a:moveTo>
                  <a:lnTo>
                    <a:pt x="2426513" y="641862"/>
                  </a:lnTo>
                  <a:lnTo>
                    <a:pt x="2447393" y="505748"/>
                  </a:lnTo>
                  <a:lnTo>
                    <a:pt x="2687102" y="542419"/>
                  </a:lnTo>
                  <a:close/>
                  <a:moveTo>
                    <a:pt x="2416212" y="639187"/>
                  </a:moveTo>
                  <a:lnTo>
                    <a:pt x="2176370" y="602517"/>
                  </a:lnTo>
                  <a:lnTo>
                    <a:pt x="2197250" y="466399"/>
                  </a:lnTo>
                  <a:lnTo>
                    <a:pt x="2436942" y="503078"/>
                  </a:lnTo>
                  <a:close/>
                  <a:moveTo>
                    <a:pt x="2165800" y="600773"/>
                  </a:moveTo>
                  <a:lnTo>
                    <a:pt x="1925685" y="565175"/>
                  </a:lnTo>
                  <a:lnTo>
                    <a:pt x="1946565" y="429057"/>
                  </a:lnTo>
                  <a:lnTo>
                    <a:pt x="2186252" y="465732"/>
                  </a:lnTo>
                  <a:close/>
                  <a:moveTo>
                    <a:pt x="1915384" y="562496"/>
                  </a:moveTo>
                  <a:lnTo>
                    <a:pt x="1675542" y="525825"/>
                  </a:lnTo>
                  <a:lnTo>
                    <a:pt x="1696153" y="391181"/>
                  </a:lnTo>
                  <a:lnTo>
                    <a:pt x="1935862" y="427852"/>
                  </a:lnTo>
                  <a:close/>
                  <a:moveTo>
                    <a:pt x="1664703" y="525022"/>
                  </a:moveTo>
                  <a:lnTo>
                    <a:pt x="1424861" y="488214"/>
                  </a:lnTo>
                  <a:lnTo>
                    <a:pt x="1445741" y="352233"/>
                  </a:lnTo>
                  <a:lnTo>
                    <a:pt x="1685429" y="388908"/>
                  </a:lnTo>
                  <a:close/>
                  <a:moveTo>
                    <a:pt x="1414287" y="486608"/>
                  </a:moveTo>
                  <a:lnTo>
                    <a:pt x="1174445" y="449937"/>
                  </a:lnTo>
                  <a:lnTo>
                    <a:pt x="1195193" y="314071"/>
                  </a:lnTo>
                  <a:lnTo>
                    <a:pt x="1435034" y="351011"/>
                  </a:lnTo>
                  <a:close/>
                  <a:moveTo>
                    <a:pt x="1163871" y="448330"/>
                  </a:moveTo>
                  <a:lnTo>
                    <a:pt x="924016" y="411647"/>
                  </a:lnTo>
                  <a:lnTo>
                    <a:pt x="944892" y="275533"/>
                  </a:lnTo>
                  <a:lnTo>
                    <a:pt x="1184601" y="312204"/>
                  </a:lnTo>
                  <a:close/>
                  <a:moveTo>
                    <a:pt x="914130" y="410181"/>
                  </a:moveTo>
                  <a:lnTo>
                    <a:pt x="673220" y="373510"/>
                  </a:lnTo>
                  <a:lnTo>
                    <a:pt x="694100" y="237397"/>
                  </a:lnTo>
                  <a:lnTo>
                    <a:pt x="933788" y="274200"/>
                  </a:lnTo>
                  <a:close/>
                  <a:moveTo>
                    <a:pt x="912391" y="420888"/>
                  </a:moveTo>
                  <a:lnTo>
                    <a:pt x="891648" y="557006"/>
                  </a:lnTo>
                  <a:lnTo>
                    <a:pt x="651939" y="520331"/>
                  </a:lnTo>
                  <a:lnTo>
                    <a:pt x="672686" y="384217"/>
                  </a:lnTo>
                  <a:close/>
                  <a:moveTo>
                    <a:pt x="641232" y="518728"/>
                  </a:moveTo>
                  <a:lnTo>
                    <a:pt x="401523" y="481921"/>
                  </a:lnTo>
                  <a:lnTo>
                    <a:pt x="422270" y="345940"/>
                  </a:lnTo>
                  <a:lnTo>
                    <a:pt x="661979" y="382611"/>
                  </a:lnTo>
                  <a:close/>
                  <a:moveTo>
                    <a:pt x="390816" y="480314"/>
                  </a:moveTo>
                  <a:lnTo>
                    <a:pt x="151128" y="443643"/>
                  </a:lnTo>
                  <a:lnTo>
                    <a:pt x="171871" y="307526"/>
                  </a:lnTo>
                  <a:lnTo>
                    <a:pt x="411713" y="344201"/>
                  </a:lnTo>
                  <a:close/>
                  <a:moveTo>
                    <a:pt x="389209" y="491021"/>
                  </a:moveTo>
                  <a:lnTo>
                    <a:pt x="368334" y="627135"/>
                  </a:lnTo>
                  <a:lnTo>
                    <a:pt x="128625" y="590464"/>
                  </a:lnTo>
                  <a:lnTo>
                    <a:pt x="149351" y="454372"/>
                  </a:lnTo>
                  <a:close/>
                  <a:moveTo>
                    <a:pt x="366727" y="638248"/>
                  </a:moveTo>
                  <a:lnTo>
                    <a:pt x="345826" y="774382"/>
                  </a:lnTo>
                  <a:lnTo>
                    <a:pt x="106139" y="737712"/>
                  </a:lnTo>
                  <a:lnTo>
                    <a:pt x="127018" y="601594"/>
                  </a:lnTo>
                  <a:close/>
                  <a:moveTo>
                    <a:pt x="344220" y="785491"/>
                  </a:moveTo>
                  <a:lnTo>
                    <a:pt x="323340" y="921604"/>
                  </a:lnTo>
                  <a:lnTo>
                    <a:pt x="83652" y="884934"/>
                  </a:lnTo>
                  <a:lnTo>
                    <a:pt x="104528" y="748820"/>
                  </a:lnTo>
                  <a:close/>
                  <a:moveTo>
                    <a:pt x="321734" y="932713"/>
                  </a:moveTo>
                  <a:lnTo>
                    <a:pt x="300991" y="1068694"/>
                  </a:lnTo>
                  <a:lnTo>
                    <a:pt x="61149" y="1032015"/>
                  </a:lnTo>
                  <a:lnTo>
                    <a:pt x="82029" y="895901"/>
                  </a:lnTo>
                  <a:close/>
                  <a:moveTo>
                    <a:pt x="332440" y="934319"/>
                  </a:moveTo>
                  <a:lnTo>
                    <a:pt x="572150" y="970995"/>
                  </a:lnTo>
                  <a:lnTo>
                    <a:pt x="551394" y="1107087"/>
                  </a:lnTo>
                  <a:lnTo>
                    <a:pt x="311557" y="1070416"/>
                  </a:lnTo>
                  <a:close/>
                  <a:moveTo>
                    <a:pt x="582857" y="972597"/>
                  </a:moveTo>
                  <a:lnTo>
                    <a:pt x="822544" y="1009272"/>
                  </a:lnTo>
                  <a:lnTo>
                    <a:pt x="801665" y="1145386"/>
                  </a:lnTo>
                  <a:lnTo>
                    <a:pt x="561977" y="1108715"/>
                  </a:lnTo>
                  <a:close/>
                  <a:moveTo>
                    <a:pt x="800080" y="1156093"/>
                  </a:moveTo>
                  <a:lnTo>
                    <a:pt x="779332" y="1292210"/>
                  </a:lnTo>
                  <a:lnTo>
                    <a:pt x="539358" y="1254185"/>
                  </a:lnTo>
                  <a:lnTo>
                    <a:pt x="560238" y="1118072"/>
                  </a:lnTo>
                  <a:close/>
                  <a:moveTo>
                    <a:pt x="810786" y="1157699"/>
                  </a:moveTo>
                  <a:lnTo>
                    <a:pt x="1050496" y="1194370"/>
                  </a:lnTo>
                  <a:lnTo>
                    <a:pt x="1029748" y="1330488"/>
                  </a:lnTo>
                  <a:lnTo>
                    <a:pt x="789907" y="1293813"/>
                  </a:lnTo>
                  <a:close/>
                  <a:moveTo>
                    <a:pt x="1060532" y="1194238"/>
                  </a:moveTo>
                  <a:lnTo>
                    <a:pt x="1300219" y="1231045"/>
                  </a:lnTo>
                  <a:lnTo>
                    <a:pt x="1279477" y="1367026"/>
                  </a:lnTo>
                  <a:lnTo>
                    <a:pt x="1039635" y="1330351"/>
                  </a:lnTo>
                  <a:close/>
                  <a:moveTo>
                    <a:pt x="1310943" y="1232652"/>
                  </a:moveTo>
                  <a:lnTo>
                    <a:pt x="1550631" y="1269323"/>
                  </a:lnTo>
                  <a:lnTo>
                    <a:pt x="1529773" y="1405816"/>
                  </a:lnTo>
                  <a:lnTo>
                    <a:pt x="1289931" y="1369145"/>
                  </a:lnTo>
                  <a:close/>
                  <a:moveTo>
                    <a:pt x="1561360" y="1270929"/>
                  </a:moveTo>
                  <a:lnTo>
                    <a:pt x="1801069" y="1307591"/>
                  </a:lnTo>
                  <a:lnTo>
                    <a:pt x="1780321" y="1443705"/>
                  </a:lnTo>
                  <a:lnTo>
                    <a:pt x="1540480" y="1407021"/>
                  </a:lnTo>
                  <a:close/>
                  <a:moveTo>
                    <a:pt x="1811784" y="1309300"/>
                  </a:moveTo>
                  <a:lnTo>
                    <a:pt x="2051758" y="1346373"/>
                  </a:lnTo>
                  <a:lnTo>
                    <a:pt x="2031007" y="1482508"/>
                  </a:lnTo>
                  <a:lnTo>
                    <a:pt x="1791165" y="1445700"/>
                  </a:lnTo>
                  <a:close/>
                  <a:moveTo>
                    <a:pt x="2062196" y="1347578"/>
                  </a:moveTo>
                  <a:lnTo>
                    <a:pt x="2301896" y="1384270"/>
                  </a:lnTo>
                  <a:lnTo>
                    <a:pt x="2281149" y="1520384"/>
                  </a:lnTo>
                  <a:lnTo>
                    <a:pt x="2041308" y="1483713"/>
                  </a:lnTo>
                  <a:close/>
                  <a:moveTo>
                    <a:pt x="2312603" y="1385877"/>
                  </a:moveTo>
                  <a:lnTo>
                    <a:pt x="2552313" y="1422547"/>
                  </a:lnTo>
                  <a:lnTo>
                    <a:pt x="2531565" y="1558661"/>
                  </a:lnTo>
                  <a:lnTo>
                    <a:pt x="2291724" y="1521990"/>
                  </a:lnTo>
                  <a:close/>
                  <a:moveTo>
                    <a:pt x="2563019" y="1424286"/>
                  </a:moveTo>
                  <a:lnTo>
                    <a:pt x="2802707" y="1461884"/>
                  </a:lnTo>
                  <a:lnTo>
                    <a:pt x="2781981" y="1598011"/>
                  </a:lnTo>
                  <a:lnTo>
                    <a:pt x="2542140" y="1561340"/>
                  </a:lnTo>
                  <a:close/>
                  <a:moveTo>
                    <a:pt x="2813431" y="1462564"/>
                  </a:moveTo>
                  <a:lnTo>
                    <a:pt x="3053140" y="1499239"/>
                  </a:lnTo>
                  <a:lnTo>
                    <a:pt x="3032393" y="1635887"/>
                  </a:lnTo>
                  <a:lnTo>
                    <a:pt x="2792551" y="1599216"/>
                  </a:lnTo>
                  <a:close/>
                  <a:moveTo>
                    <a:pt x="2815038" y="1451857"/>
                  </a:moveTo>
                  <a:lnTo>
                    <a:pt x="2835905" y="1315743"/>
                  </a:lnTo>
                  <a:lnTo>
                    <a:pt x="3075592" y="1352547"/>
                  </a:lnTo>
                  <a:lnTo>
                    <a:pt x="3054717" y="1488665"/>
                  </a:lnTo>
                  <a:close/>
                  <a:moveTo>
                    <a:pt x="3086342" y="1354824"/>
                  </a:moveTo>
                  <a:lnTo>
                    <a:pt x="3326030" y="1391495"/>
                  </a:lnTo>
                  <a:lnTo>
                    <a:pt x="3305159" y="1527626"/>
                  </a:lnTo>
                  <a:lnTo>
                    <a:pt x="3065471" y="1490950"/>
                  </a:lnTo>
                  <a:close/>
                  <a:moveTo>
                    <a:pt x="3336621" y="1392849"/>
                  </a:moveTo>
                  <a:lnTo>
                    <a:pt x="3576330" y="1429507"/>
                  </a:lnTo>
                  <a:lnTo>
                    <a:pt x="3555451" y="1565621"/>
                  </a:lnTo>
                  <a:lnTo>
                    <a:pt x="3315878" y="1528818"/>
                  </a:lnTo>
                  <a:close/>
                  <a:moveTo>
                    <a:pt x="3338228" y="1382275"/>
                  </a:moveTo>
                  <a:lnTo>
                    <a:pt x="3359108" y="1246157"/>
                  </a:lnTo>
                  <a:lnTo>
                    <a:pt x="3598795" y="1282832"/>
                  </a:lnTo>
                  <a:lnTo>
                    <a:pt x="3577527" y="1418933"/>
                  </a:lnTo>
                  <a:close/>
                  <a:moveTo>
                    <a:pt x="3360714" y="1235048"/>
                  </a:moveTo>
                  <a:lnTo>
                    <a:pt x="3381457" y="1098935"/>
                  </a:lnTo>
                  <a:lnTo>
                    <a:pt x="3621299" y="1135606"/>
                  </a:lnTo>
                  <a:lnTo>
                    <a:pt x="3600410" y="1271702"/>
                  </a:lnTo>
                  <a:close/>
                  <a:moveTo>
                    <a:pt x="3383196" y="1087826"/>
                  </a:moveTo>
                  <a:lnTo>
                    <a:pt x="3403542" y="953319"/>
                  </a:lnTo>
                  <a:lnTo>
                    <a:pt x="3644443" y="989290"/>
                  </a:lnTo>
                  <a:lnTo>
                    <a:pt x="3623700" y="1125407"/>
                  </a:lnTo>
                  <a:close/>
                  <a:moveTo>
                    <a:pt x="3405541" y="940583"/>
                  </a:moveTo>
                  <a:lnTo>
                    <a:pt x="3426553" y="806072"/>
                  </a:lnTo>
                  <a:lnTo>
                    <a:pt x="3666241" y="842743"/>
                  </a:lnTo>
                  <a:lnTo>
                    <a:pt x="3645494" y="978860"/>
                  </a:lnTo>
                  <a:close/>
                  <a:moveTo>
                    <a:pt x="3428027" y="793357"/>
                  </a:moveTo>
                  <a:lnTo>
                    <a:pt x="3449040" y="658850"/>
                  </a:lnTo>
                  <a:lnTo>
                    <a:pt x="3688727" y="695520"/>
                  </a:lnTo>
                  <a:lnTo>
                    <a:pt x="3668001" y="831634"/>
                  </a:lnTo>
                  <a:close/>
                  <a:moveTo>
                    <a:pt x="3417453" y="791750"/>
                  </a:moveTo>
                  <a:lnTo>
                    <a:pt x="3177611" y="755079"/>
                  </a:lnTo>
                  <a:lnTo>
                    <a:pt x="3198491" y="618966"/>
                  </a:lnTo>
                  <a:lnTo>
                    <a:pt x="3438179" y="655637"/>
                  </a:lnTo>
                  <a:close/>
                  <a:moveTo>
                    <a:pt x="3200098" y="608267"/>
                  </a:moveTo>
                  <a:lnTo>
                    <a:pt x="3220973" y="472282"/>
                  </a:lnTo>
                  <a:lnTo>
                    <a:pt x="3460682" y="508957"/>
                  </a:lnTo>
                  <a:lnTo>
                    <a:pt x="3439802" y="645071"/>
                  </a:lnTo>
                  <a:close/>
                  <a:moveTo>
                    <a:pt x="3189391" y="606661"/>
                  </a:moveTo>
                  <a:lnTo>
                    <a:pt x="2949703" y="569986"/>
                  </a:lnTo>
                  <a:lnTo>
                    <a:pt x="2970561" y="433864"/>
                  </a:lnTo>
                  <a:lnTo>
                    <a:pt x="3210249" y="470535"/>
                  </a:lnTo>
                  <a:close/>
                  <a:moveTo>
                    <a:pt x="2938975" y="568379"/>
                  </a:moveTo>
                  <a:lnTo>
                    <a:pt x="2699287" y="531708"/>
                  </a:lnTo>
                  <a:lnTo>
                    <a:pt x="2720970" y="397334"/>
                  </a:lnTo>
                  <a:lnTo>
                    <a:pt x="2960662" y="434005"/>
                  </a:lnTo>
                  <a:close/>
                  <a:moveTo>
                    <a:pt x="2688559" y="530102"/>
                  </a:moveTo>
                  <a:lnTo>
                    <a:pt x="2448871" y="493298"/>
                  </a:lnTo>
                  <a:lnTo>
                    <a:pt x="2469751" y="357317"/>
                  </a:lnTo>
                  <a:lnTo>
                    <a:pt x="2709438" y="393988"/>
                  </a:lnTo>
                  <a:close/>
                  <a:moveTo>
                    <a:pt x="2438134" y="491692"/>
                  </a:moveTo>
                  <a:lnTo>
                    <a:pt x="2198959" y="456760"/>
                  </a:lnTo>
                  <a:lnTo>
                    <a:pt x="2219851" y="320642"/>
                  </a:lnTo>
                  <a:lnTo>
                    <a:pt x="2459561" y="357317"/>
                  </a:lnTo>
                  <a:close/>
                  <a:moveTo>
                    <a:pt x="2187718" y="453415"/>
                  </a:moveTo>
                  <a:lnTo>
                    <a:pt x="1948146" y="417953"/>
                  </a:lnTo>
                  <a:lnTo>
                    <a:pt x="1969025" y="281839"/>
                  </a:lnTo>
                  <a:lnTo>
                    <a:pt x="2208713" y="318510"/>
                  </a:lnTo>
                  <a:close/>
                  <a:moveTo>
                    <a:pt x="1937306" y="415000"/>
                  </a:moveTo>
                  <a:lnTo>
                    <a:pt x="1697618" y="378330"/>
                  </a:lnTo>
                  <a:lnTo>
                    <a:pt x="1718631" y="243955"/>
                  </a:lnTo>
                  <a:lnTo>
                    <a:pt x="1958071" y="280758"/>
                  </a:lnTo>
                  <a:close/>
                  <a:moveTo>
                    <a:pt x="1687023" y="376723"/>
                  </a:moveTo>
                  <a:lnTo>
                    <a:pt x="1447181" y="340052"/>
                  </a:lnTo>
                  <a:lnTo>
                    <a:pt x="1468061" y="203934"/>
                  </a:lnTo>
                  <a:lnTo>
                    <a:pt x="1707748" y="240609"/>
                  </a:lnTo>
                  <a:close/>
                  <a:moveTo>
                    <a:pt x="1436611" y="338446"/>
                  </a:moveTo>
                  <a:lnTo>
                    <a:pt x="1196769" y="301638"/>
                  </a:lnTo>
                  <a:lnTo>
                    <a:pt x="1217649" y="165657"/>
                  </a:lnTo>
                  <a:lnTo>
                    <a:pt x="1457486" y="203802"/>
                  </a:lnTo>
                  <a:close/>
                  <a:moveTo>
                    <a:pt x="1186062" y="300032"/>
                  </a:moveTo>
                  <a:lnTo>
                    <a:pt x="946353" y="263361"/>
                  </a:lnTo>
                  <a:lnTo>
                    <a:pt x="967635" y="128986"/>
                  </a:lnTo>
                  <a:lnTo>
                    <a:pt x="1207322" y="165657"/>
                  </a:lnTo>
                  <a:close/>
                  <a:moveTo>
                    <a:pt x="935779" y="261754"/>
                  </a:moveTo>
                  <a:lnTo>
                    <a:pt x="695937" y="225083"/>
                  </a:lnTo>
                  <a:lnTo>
                    <a:pt x="716817" y="88965"/>
                  </a:lnTo>
                  <a:lnTo>
                    <a:pt x="956526" y="125641"/>
                  </a:lnTo>
                  <a:close/>
                  <a:moveTo>
                    <a:pt x="685367" y="223477"/>
                  </a:moveTo>
                  <a:lnTo>
                    <a:pt x="445679" y="188408"/>
                  </a:lnTo>
                  <a:lnTo>
                    <a:pt x="466559" y="52427"/>
                  </a:lnTo>
                  <a:lnTo>
                    <a:pt x="706247" y="89102"/>
                  </a:lnTo>
                  <a:close/>
                  <a:moveTo>
                    <a:pt x="683624" y="234051"/>
                  </a:moveTo>
                  <a:lnTo>
                    <a:pt x="662906" y="370165"/>
                  </a:lnTo>
                  <a:lnTo>
                    <a:pt x="423065" y="333494"/>
                  </a:lnTo>
                  <a:lnTo>
                    <a:pt x="443944" y="197376"/>
                  </a:lnTo>
                  <a:close/>
                  <a:moveTo>
                    <a:pt x="412465" y="331892"/>
                  </a:moveTo>
                  <a:lnTo>
                    <a:pt x="172777" y="297494"/>
                  </a:lnTo>
                  <a:lnTo>
                    <a:pt x="193652" y="161380"/>
                  </a:lnTo>
                  <a:lnTo>
                    <a:pt x="433340" y="198051"/>
                  </a:lnTo>
                  <a:close/>
                  <a:moveTo>
                    <a:pt x="58872" y="1041371"/>
                  </a:moveTo>
                  <a:lnTo>
                    <a:pt x="298461" y="1078042"/>
                  </a:lnTo>
                  <a:lnTo>
                    <a:pt x="277714" y="1214160"/>
                  </a:lnTo>
                  <a:lnTo>
                    <a:pt x="37872" y="1177485"/>
                  </a:lnTo>
                  <a:close/>
                  <a:moveTo>
                    <a:pt x="309288" y="1079649"/>
                  </a:moveTo>
                  <a:lnTo>
                    <a:pt x="548997" y="1116320"/>
                  </a:lnTo>
                  <a:lnTo>
                    <a:pt x="528250" y="1252438"/>
                  </a:lnTo>
                  <a:lnTo>
                    <a:pt x="288408" y="1215767"/>
                  </a:lnTo>
                  <a:close/>
                  <a:moveTo>
                    <a:pt x="525972" y="1263157"/>
                  </a:moveTo>
                  <a:lnTo>
                    <a:pt x="505251" y="1399258"/>
                  </a:lnTo>
                  <a:lnTo>
                    <a:pt x="265520" y="1362587"/>
                  </a:lnTo>
                  <a:lnTo>
                    <a:pt x="286268" y="1226474"/>
                  </a:lnTo>
                  <a:close/>
                  <a:moveTo>
                    <a:pt x="536684" y="1264764"/>
                  </a:moveTo>
                  <a:lnTo>
                    <a:pt x="776923" y="1301302"/>
                  </a:lnTo>
                  <a:lnTo>
                    <a:pt x="756180" y="1437416"/>
                  </a:lnTo>
                  <a:lnTo>
                    <a:pt x="516492" y="1400745"/>
                  </a:lnTo>
                  <a:close/>
                  <a:moveTo>
                    <a:pt x="787095" y="1303174"/>
                  </a:moveTo>
                  <a:lnTo>
                    <a:pt x="1026783" y="1339849"/>
                  </a:lnTo>
                  <a:lnTo>
                    <a:pt x="1006036" y="1475962"/>
                  </a:lnTo>
                  <a:lnTo>
                    <a:pt x="766865" y="1439155"/>
                  </a:lnTo>
                  <a:close/>
                  <a:moveTo>
                    <a:pt x="1038033" y="1341438"/>
                  </a:moveTo>
                  <a:lnTo>
                    <a:pt x="1277720" y="1378113"/>
                  </a:lnTo>
                  <a:lnTo>
                    <a:pt x="1256973" y="1514227"/>
                  </a:lnTo>
                  <a:lnTo>
                    <a:pt x="1017132" y="1477556"/>
                  </a:lnTo>
                  <a:close/>
                  <a:moveTo>
                    <a:pt x="1288829" y="1379720"/>
                  </a:moveTo>
                  <a:lnTo>
                    <a:pt x="1528517" y="1416523"/>
                  </a:lnTo>
                  <a:lnTo>
                    <a:pt x="1507774" y="1552504"/>
                  </a:lnTo>
                  <a:lnTo>
                    <a:pt x="1267659" y="1515432"/>
                  </a:lnTo>
                  <a:close/>
                  <a:moveTo>
                    <a:pt x="1539241" y="1418130"/>
                  </a:moveTo>
                  <a:lnTo>
                    <a:pt x="1778950" y="1454801"/>
                  </a:lnTo>
                  <a:lnTo>
                    <a:pt x="1757267" y="1590918"/>
                  </a:lnTo>
                  <a:lnTo>
                    <a:pt x="1517579" y="1554248"/>
                  </a:lnTo>
                  <a:close/>
                  <a:moveTo>
                    <a:pt x="1789657" y="1456407"/>
                  </a:moveTo>
                  <a:lnTo>
                    <a:pt x="2029366" y="1493082"/>
                  </a:lnTo>
                  <a:lnTo>
                    <a:pt x="2008619" y="1629196"/>
                  </a:lnTo>
                  <a:lnTo>
                    <a:pt x="1768777" y="1592525"/>
                  </a:lnTo>
                  <a:close/>
                  <a:moveTo>
                    <a:pt x="2040073" y="1494689"/>
                  </a:moveTo>
                  <a:lnTo>
                    <a:pt x="2279244" y="1531492"/>
                  </a:lnTo>
                  <a:lnTo>
                    <a:pt x="2258496" y="1667473"/>
                  </a:lnTo>
                  <a:lnTo>
                    <a:pt x="2018659" y="1630802"/>
                  </a:lnTo>
                  <a:close/>
                  <a:moveTo>
                    <a:pt x="2290485" y="1533099"/>
                  </a:moveTo>
                  <a:lnTo>
                    <a:pt x="2530194" y="1569770"/>
                  </a:lnTo>
                  <a:lnTo>
                    <a:pt x="2509485" y="1705887"/>
                  </a:lnTo>
                  <a:lnTo>
                    <a:pt x="2269643" y="1669212"/>
                  </a:lnTo>
                  <a:close/>
                  <a:moveTo>
                    <a:pt x="2540935" y="1571376"/>
                  </a:moveTo>
                  <a:lnTo>
                    <a:pt x="2780623" y="1608051"/>
                  </a:lnTo>
                  <a:lnTo>
                    <a:pt x="2759897" y="1744165"/>
                  </a:lnTo>
                  <a:lnTo>
                    <a:pt x="2520188" y="1707498"/>
                  </a:lnTo>
                  <a:close/>
                  <a:moveTo>
                    <a:pt x="2791347" y="1609790"/>
                  </a:moveTo>
                  <a:lnTo>
                    <a:pt x="3031056" y="1646461"/>
                  </a:lnTo>
                  <a:lnTo>
                    <a:pt x="3009911" y="1783122"/>
                  </a:lnTo>
                  <a:lnTo>
                    <a:pt x="2770069" y="1746305"/>
                  </a:lnTo>
                  <a:close/>
                  <a:moveTo>
                    <a:pt x="3041763" y="1648068"/>
                  </a:moveTo>
                  <a:lnTo>
                    <a:pt x="3281472" y="1684738"/>
                  </a:lnTo>
                  <a:lnTo>
                    <a:pt x="3260724" y="1820856"/>
                  </a:lnTo>
                  <a:lnTo>
                    <a:pt x="3020904" y="1784181"/>
                  </a:lnTo>
                  <a:close/>
                  <a:moveTo>
                    <a:pt x="3043369" y="1637361"/>
                  </a:moveTo>
                  <a:lnTo>
                    <a:pt x="3064249" y="1501243"/>
                  </a:lnTo>
                  <a:lnTo>
                    <a:pt x="3303937" y="1538050"/>
                  </a:lnTo>
                  <a:lnTo>
                    <a:pt x="3283061" y="1674032"/>
                  </a:lnTo>
                  <a:close/>
                  <a:moveTo>
                    <a:pt x="3314673" y="1539657"/>
                  </a:moveTo>
                  <a:lnTo>
                    <a:pt x="3554361" y="1576328"/>
                  </a:lnTo>
                  <a:lnTo>
                    <a:pt x="3533605" y="1712446"/>
                  </a:lnTo>
                  <a:lnTo>
                    <a:pt x="3293366" y="1676040"/>
                  </a:lnTo>
                  <a:close/>
                  <a:moveTo>
                    <a:pt x="3707898" y="573216"/>
                  </a:moveTo>
                  <a:lnTo>
                    <a:pt x="3690381" y="685642"/>
                  </a:lnTo>
                  <a:lnTo>
                    <a:pt x="3450693" y="648971"/>
                  </a:lnTo>
                  <a:lnTo>
                    <a:pt x="3471569" y="512854"/>
                  </a:lnTo>
                  <a:lnTo>
                    <a:pt x="3686988" y="545761"/>
                  </a:lnTo>
                  <a:cubicBezTo>
                    <a:pt x="3700135" y="547824"/>
                    <a:pt x="3709227" y="560009"/>
                    <a:pt x="3707466" y="573199"/>
                  </a:cubicBezTo>
                  <a:close/>
                  <a:moveTo>
                    <a:pt x="241445" y="17790"/>
                  </a:moveTo>
                  <a:lnTo>
                    <a:pt x="456924" y="50714"/>
                  </a:lnTo>
                  <a:lnTo>
                    <a:pt x="436181" y="186827"/>
                  </a:lnTo>
                  <a:lnTo>
                    <a:pt x="195267" y="150293"/>
                  </a:lnTo>
                  <a:lnTo>
                    <a:pt x="212400" y="38400"/>
                  </a:lnTo>
                  <a:cubicBezTo>
                    <a:pt x="214383" y="25023"/>
                    <a:pt x="226837" y="15782"/>
                    <a:pt x="240219" y="17768"/>
                  </a:cubicBezTo>
                  <a:cubicBezTo>
                    <a:pt x="240219" y="17768"/>
                    <a:pt x="240223" y="17768"/>
                    <a:pt x="240223" y="17768"/>
                  </a:cubicBezTo>
                  <a:lnTo>
                    <a:pt x="240372" y="17768"/>
                  </a:lnTo>
                  <a:close/>
                  <a:moveTo>
                    <a:pt x="20321" y="1299948"/>
                  </a:moveTo>
                  <a:lnTo>
                    <a:pt x="37454" y="1188059"/>
                  </a:lnTo>
                  <a:lnTo>
                    <a:pt x="277163" y="1224867"/>
                  </a:lnTo>
                  <a:lnTo>
                    <a:pt x="256420" y="1360848"/>
                  </a:lnTo>
                  <a:lnTo>
                    <a:pt x="39735" y="1328057"/>
                  </a:lnTo>
                  <a:cubicBezTo>
                    <a:pt x="26328" y="1325932"/>
                    <a:pt x="17172" y="1313360"/>
                    <a:pt x="19257" y="1299948"/>
                  </a:cubicBezTo>
                  <a:close/>
                  <a:moveTo>
                    <a:pt x="3486514" y="1855519"/>
                  </a:moveTo>
                  <a:lnTo>
                    <a:pt x="3270897" y="1822463"/>
                  </a:lnTo>
                  <a:lnTo>
                    <a:pt x="3291781" y="1686345"/>
                  </a:lnTo>
                  <a:lnTo>
                    <a:pt x="3531469" y="1723016"/>
                  </a:lnTo>
                  <a:lnTo>
                    <a:pt x="3514336" y="1835041"/>
                  </a:lnTo>
                  <a:cubicBezTo>
                    <a:pt x="3512273" y="1848358"/>
                    <a:pt x="3499844" y="1857510"/>
                    <a:pt x="3486514" y="18555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4357691" y="2322997"/>
              <a:ext cx="3555743" cy="1338235"/>
            </a:xfrm>
            <a:custGeom>
              <a:rect b="b" l="l" r="r" t="t"/>
              <a:pathLst>
                <a:path extrusionOk="0" h="1338235" w="3555743">
                  <a:moveTo>
                    <a:pt x="3564042" y="930344"/>
                  </a:moveTo>
                  <a:lnTo>
                    <a:pt x="3503547" y="1324906"/>
                  </a:lnTo>
                  <a:cubicBezTo>
                    <a:pt x="3501633" y="1337698"/>
                    <a:pt x="3489708" y="1346516"/>
                    <a:pt x="3476917" y="1344602"/>
                  </a:cubicBezTo>
                  <a:cubicBezTo>
                    <a:pt x="3476917" y="1344602"/>
                    <a:pt x="3476912" y="1344602"/>
                    <a:pt x="3476912" y="1344602"/>
                  </a:cubicBezTo>
                  <a:lnTo>
                    <a:pt x="3476780" y="1344602"/>
                  </a:lnTo>
                  <a:lnTo>
                    <a:pt x="28126" y="816713"/>
                  </a:lnTo>
                  <a:cubicBezTo>
                    <a:pt x="15342" y="814726"/>
                    <a:pt x="6592" y="802754"/>
                    <a:pt x="8579" y="789971"/>
                  </a:cubicBezTo>
                  <a:cubicBezTo>
                    <a:pt x="8579" y="789971"/>
                    <a:pt x="8579" y="789971"/>
                    <a:pt x="8579" y="789971"/>
                  </a:cubicBezTo>
                  <a:lnTo>
                    <a:pt x="8579" y="789945"/>
                  </a:lnTo>
                  <a:lnTo>
                    <a:pt x="16611" y="737214"/>
                  </a:lnTo>
                  <a:cubicBezTo>
                    <a:pt x="16611" y="737214"/>
                    <a:pt x="178706" y="606586"/>
                    <a:pt x="280144" y="622121"/>
                  </a:cubicBezTo>
                  <a:cubicBezTo>
                    <a:pt x="399932" y="640459"/>
                    <a:pt x="421479" y="708452"/>
                    <a:pt x="528552" y="724512"/>
                  </a:cubicBezTo>
                  <a:cubicBezTo>
                    <a:pt x="635625" y="740572"/>
                    <a:pt x="752859" y="492968"/>
                    <a:pt x="849768" y="507691"/>
                  </a:cubicBezTo>
                  <a:cubicBezTo>
                    <a:pt x="902097" y="515723"/>
                    <a:pt x="915483" y="556009"/>
                    <a:pt x="941046" y="592944"/>
                  </a:cubicBezTo>
                  <a:cubicBezTo>
                    <a:pt x="963246" y="627323"/>
                    <a:pt x="999489" y="650150"/>
                    <a:pt x="1040087" y="655323"/>
                  </a:cubicBezTo>
                  <a:lnTo>
                    <a:pt x="1044103" y="655994"/>
                  </a:lnTo>
                  <a:cubicBezTo>
                    <a:pt x="1175269" y="676075"/>
                    <a:pt x="1352740" y="-20165"/>
                    <a:pt x="1533156" y="7427"/>
                  </a:cubicBezTo>
                  <a:cubicBezTo>
                    <a:pt x="1613457" y="19608"/>
                    <a:pt x="1645176" y="173256"/>
                    <a:pt x="1669137" y="342964"/>
                  </a:cubicBezTo>
                  <a:cubicBezTo>
                    <a:pt x="1699519" y="557107"/>
                    <a:pt x="1716651" y="798020"/>
                    <a:pt x="1800303" y="810197"/>
                  </a:cubicBezTo>
                  <a:cubicBezTo>
                    <a:pt x="1949935" y="833085"/>
                    <a:pt x="2001064" y="529134"/>
                    <a:pt x="2139989" y="550950"/>
                  </a:cubicBezTo>
                  <a:cubicBezTo>
                    <a:pt x="2227374" y="564293"/>
                    <a:pt x="2259234" y="726238"/>
                    <a:pt x="2332850" y="854593"/>
                  </a:cubicBezTo>
                  <a:cubicBezTo>
                    <a:pt x="2376348" y="930477"/>
                    <a:pt x="2434565" y="994722"/>
                    <a:pt x="2527732" y="1008907"/>
                  </a:cubicBezTo>
                  <a:cubicBezTo>
                    <a:pt x="2612451" y="1022293"/>
                    <a:pt x="2669066" y="1002216"/>
                    <a:pt x="2713099" y="971309"/>
                  </a:cubicBezTo>
                  <a:cubicBezTo>
                    <a:pt x="2799416" y="910943"/>
                    <a:pt x="2837959" y="807881"/>
                    <a:pt x="2945835" y="824074"/>
                  </a:cubicBezTo>
                  <a:cubicBezTo>
                    <a:pt x="3009812" y="833845"/>
                    <a:pt x="3033097" y="883099"/>
                    <a:pt x="3056920" y="929541"/>
                  </a:cubicBezTo>
                  <a:cubicBezTo>
                    <a:pt x="3077668" y="969703"/>
                    <a:pt x="3098812" y="1008506"/>
                    <a:pt x="3148066" y="1016004"/>
                  </a:cubicBezTo>
                  <a:cubicBezTo>
                    <a:pt x="3206018" y="1024976"/>
                    <a:pt x="3255139" y="941987"/>
                    <a:pt x="3307738" y="868777"/>
                  </a:cubicBezTo>
                  <a:cubicBezTo>
                    <a:pt x="3350698" y="808283"/>
                    <a:pt x="3395538" y="753945"/>
                    <a:pt x="3448803" y="761708"/>
                  </a:cubicBezTo>
                  <a:cubicBezTo>
                    <a:pt x="3502069" y="769472"/>
                    <a:pt x="3535535" y="835452"/>
                    <a:pt x="3551728" y="882163"/>
                  </a:cubicBezTo>
                  <a:cubicBezTo>
                    <a:pt x="3556778" y="897966"/>
                    <a:pt x="3560893" y="914055"/>
                    <a:pt x="3564042" y="930344"/>
                  </a:cubicBezTo>
                  <a:close/>
                </a:path>
              </a:pathLst>
            </a:custGeom>
            <a:solidFill>
              <a:srgbClr val="9999FF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4357691" y="2624572"/>
              <a:ext cx="3638724" cy="1036792"/>
            </a:xfrm>
            <a:custGeom>
              <a:rect b="b" l="l" r="r" t="t"/>
              <a:pathLst>
                <a:path extrusionOk="0" h="1036792" w="3638724">
                  <a:moveTo>
                    <a:pt x="3647022" y="86584"/>
                  </a:moveTo>
                  <a:lnTo>
                    <a:pt x="3503547" y="1023463"/>
                  </a:lnTo>
                  <a:cubicBezTo>
                    <a:pt x="3501629" y="1036255"/>
                    <a:pt x="3489704" y="1045074"/>
                    <a:pt x="3476912" y="1043160"/>
                  </a:cubicBezTo>
                  <a:lnTo>
                    <a:pt x="3476780" y="1043160"/>
                  </a:lnTo>
                  <a:lnTo>
                    <a:pt x="28126" y="515137"/>
                  </a:lnTo>
                  <a:cubicBezTo>
                    <a:pt x="15342" y="513151"/>
                    <a:pt x="6592" y="501178"/>
                    <a:pt x="8579" y="488396"/>
                  </a:cubicBezTo>
                  <a:cubicBezTo>
                    <a:pt x="8579" y="488396"/>
                    <a:pt x="8579" y="488396"/>
                    <a:pt x="8579" y="488396"/>
                  </a:cubicBezTo>
                  <a:lnTo>
                    <a:pt x="8579" y="488370"/>
                  </a:lnTo>
                  <a:lnTo>
                    <a:pt x="16611" y="435639"/>
                  </a:lnTo>
                  <a:cubicBezTo>
                    <a:pt x="159817" y="457587"/>
                    <a:pt x="236240" y="350381"/>
                    <a:pt x="332350" y="365104"/>
                  </a:cubicBezTo>
                  <a:cubicBezTo>
                    <a:pt x="428460" y="379827"/>
                    <a:pt x="478239" y="446880"/>
                    <a:pt x="568192" y="460667"/>
                  </a:cubicBezTo>
                  <a:cubicBezTo>
                    <a:pt x="658146" y="474455"/>
                    <a:pt x="796925" y="263923"/>
                    <a:pt x="895300" y="279047"/>
                  </a:cubicBezTo>
                  <a:cubicBezTo>
                    <a:pt x="910724" y="281287"/>
                    <a:pt x="925797" y="285515"/>
                    <a:pt x="940136" y="291625"/>
                  </a:cubicBezTo>
                  <a:cubicBezTo>
                    <a:pt x="978011" y="307434"/>
                    <a:pt x="1004112" y="332851"/>
                    <a:pt x="1039177" y="354004"/>
                  </a:cubicBezTo>
                  <a:cubicBezTo>
                    <a:pt x="1066773" y="370735"/>
                    <a:pt x="1097449" y="381750"/>
                    <a:pt x="1129386" y="386394"/>
                  </a:cubicBezTo>
                  <a:cubicBezTo>
                    <a:pt x="1244620" y="403911"/>
                    <a:pt x="1475229" y="-13120"/>
                    <a:pt x="1608933" y="7358"/>
                  </a:cubicBezTo>
                  <a:cubicBezTo>
                    <a:pt x="1632077" y="11541"/>
                    <a:pt x="1653046" y="23658"/>
                    <a:pt x="1668227" y="41624"/>
                  </a:cubicBezTo>
                  <a:cubicBezTo>
                    <a:pt x="1747191" y="127681"/>
                    <a:pt x="1767533" y="342896"/>
                    <a:pt x="1878887" y="359892"/>
                  </a:cubicBezTo>
                  <a:cubicBezTo>
                    <a:pt x="2013932" y="380639"/>
                    <a:pt x="2086206" y="161006"/>
                    <a:pt x="2217236" y="180950"/>
                  </a:cubicBezTo>
                  <a:cubicBezTo>
                    <a:pt x="2348265" y="200894"/>
                    <a:pt x="2386786" y="426803"/>
                    <a:pt x="2538413" y="449960"/>
                  </a:cubicBezTo>
                  <a:cubicBezTo>
                    <a:pt x="2690040" y="473117"/>
                    <a:pt x="2854579" y="58744"/>
                    <a:pt x="3012085" y="82837"/>
                  </a:cubicBezTo>
                  <a:cubicBezTo>
                    <a:pt x="3169591" y="106929"/>
                    <a:pt x="3214602" y="319867"/>
                    <a:pt x="3351506" y="340746"/>
                  </a:cubicBezTo>
                  <a:cubicBezTo>
                    <a:pt x="3501804" y="363767"/>
                    <a:pt x="3647022" y="86584"/>
                    <a:pt x="3647022" y="86584"/>
                  </a:cubicBezTo>
                  <a:close/>
                </a:path>
              </a:pathLst>
            </a:custGeom>
            <a:solidFill>
              <a:srgbClr val="87E8BD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357691" y="3010301"/>
              <a:ext cx="3571804" cy="650929"/>
            </a:xfrm>
            <a:custGeom>
              <a:rect b="b" l="l" r="r" t="t"/>
              <a:pathLst>
                <a:path extrusionOk="0" h="650929" w="3571804">
                  <a:moveTo>
                    <a:pt x="3580102" y="136368"/>
                  </a:moveTo>
                  <a:lnTo>
                    <a:pt x="3503278" y="637601"/>
                  </a:lnTo>
                  <a:cubicBezTo>
                    <a:pt x="3501364" y="650393"/>
                    <a:pt x="3489448" y="659208"/>
                    <a:pt x="3476656" y="657298"/>
                  </a:cubicBezTo>
                  <a:lnTo>
                    <a:pt x="3476519" y="657298"/>
                  </a:lnTo>
                  <a:lnTo>
                    <a:pt x="28126" y="129408"/>
                  </a:lnTo>
                  <a:cubicBezTo>
                    <a:pt x="15342" y="127421"/>
                    <a:pt x="6592" y="115449"/>
                    <a:pt x="8579" y="102667"/>
                  </a:cubicBezTo>
                  <a:cubicBezTo>
                    <a:pt x="8579" y="102667"/>
                    <a:pt x="8579" y="102666"/>
                    <a:pt x="8579" y="102666"/>
                  </a:cubicBezTo>
                  <a:lnTo>
                    <a:pt x="8579" y="102641"/>
                  </a:lnTo>
                  <a:lnTo>
                    <a:pt x="12463" y="76809"/>
                  </a:lnTo>
                  <a:cubicBezTo>
                    <a:pt x="17415" y="72109"/>
                    <a:pt x="98656" y="-4565"/>
                    <a:pt x="181099" y="8022"/>
                  </a:cubicBezTo>
                  <a:cubicBezTo>
                    <a:pt x="266357" y="21403"/>
                    <a:pt x="266621" y="97424"/>
                    <a:pt x="385474" y="115091"/>
                  </a:cubicBezTo>
                  <a:cubicBezTo>
                    <a:pt x="504327" y="132758"/>
                    <a:pt x="538990" y="39207"/>
                    <a:pt x="707621" y="65038"/>
                  </a:cubicBezTo>
                  <a:cubicBezTo>
                    <a:pt x="876253" y="90870"/>
                    <a:pt x="875723" y="208783"/>
                    <a:pt x="1050119" y="235550"/>
                  </a:cubicBezTo>
                  <a:cubicBezTo>
                    <a:pt x="1224514" y="262317"/>
                    <a:pt x="1260514" y="120846"/>
                    <a:pt x="1384716" y="139846"/>
                  </a:cubicBezTo>
                  <a:cubicBezTo>
                    <a:pt x="1508918" y="158846"/>
                    <a:pt x="1500223" y="230991"/>
                    <a:pt x="1570621" y="241698"/>
                  </a:cubicBezTo>
                  <a:cubicBezTo>
                    <a:pt x="1641019" y="252405"/>
                    <a:pt x="1681976" y="142119"/>
                    <a:pt x="1768571" y="155393"/>
                  </a:cubicBezTo>
                  <a:cubicBezTo>
                    <a:pt x="1855166" y="168668"/>
                    <a:pt x="1921424" y="350104"/>
                    <a:pt x="2018995" y="365101"/>
                  </a:cubicBezTo>
                  <a:cubicBezTo>
                    <a:pt x="2087518" y="375543"/>
                    <a:pt x="2208644" y="239827"/>
                    <a:pt x="2332311" y="167019"/>
                  </a:cubicBezTo>
                  <a:cubicBezTo>
                    <a:pt x="2384509" y="136257"/>
                    <a:pt x="2437377" y="116693"/>
                    <a:pt x="2486630" y="124324"/>
                  </a:cubicBezTo>
                  <a:cubicBezTo>
                    <a:pt x="2588482" y="139850"/>
                    <a:pt x="2647909" y="219366"/>
                    <a:pt x="2712552" y="283727"/>
                  </a:cubicBezTo>
                  <a:cubicBezTo>
                    <a:pt x="2752713" y="323888"/>
                    <a:pt x="2795934" y="358679"/>
                    <a:pt x="2852417" y="367378"/>
                  </a:cubicBezTo>
                  <a:cubicBezTo>
                    <a:pt x="2932740" y="379692"/>
                    <a:pt x="2994418" y="306615"/>
                    <a:pt x="3056386" y="242369"/>
                  </a:cubicBezTo>
                  <a:cubicBezTo>
                    <a:pt x="3106712" y="190039"/>
                    <a:pt x="3157435" y="143465"/>
                    <a:pt x="3219135" y="152830"/>
                  </a:cubicBezTo>
                  <a:cubicBezTo>
                    <a:pt x="3249995" y="156757"/>
                    <a:pt x="3279856" y="166378"/>
                    <a:pt x="3307204" y="181204"/>
                  </a:cubicBezTo>
                  <a:cubicBezTo>
                    <a:pt x="3360738" y="211184"/>
                    <a:pt x="3374791" y="251606"/>
                    <a:pt x="3438767" y="261527"/>
                  </a:cubicBezTo>
                  <a:cubicBezTo>
                    <a:pt x="3515724" y="273691"/>
                    <a:pt x="3580102" y="136368"/>
                    <a:pt x="3580102" y="136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4571726" y="1678808"/>
              <a:ext cx="251138" cy="94412"/>
            </a:xfrm>
            <a:custGeom>
              <a:rect b="b" l="l" r="r" t="t"/>
              <a:pathLst>
                <a:path extrusionOk="0" h="94412" w="251138">
                  <a:moveTo>
                    <a:pt x="221500" y="100689"/>
                  </a:moveTo>
                  <a:lnTo>
                    <a:pt x="36265" y="72315"/>
                  </a:lnTo>
                  <a:cubicBezTo>
                    <a:pt x="18291" y="69572"/>
                    <a:pt x="5939" y="52781"/>
                    <a:pt x="8678" y="34803"/>
                  </a:cubicBezTo>
                  <a:cubicBezTo>
                    <a:pt x="8678" y="34769"/>
                    <a:pt x="8678" y="34739"/>
                    <a:pt x="8678" y="34704"/>
                  </a:cubicBezTo>
                  <a:lnTo>
                    <a:pt x="8678" y="34704"/>
                  </a:lnTo>
                  <a:cubicBezTo>
                    <a:pt x="11425" y="16683"/>
                    <a:pt x="28246" y="4284"/>
                    <a:pt x="46276" y="7002"/>
                  </a:cubicBezTo>
                  <a:lnTo>
                    <a:pt x="231378" y="35375"/>
                  </a:lnTo>
                  <a:cubicBezTo>
                    <a:pt x="249361" y="38191"/>
                    <a:pt x="261721" y="54965"/>
                    <a:pt x="259081" y="72973"/>
                  </a:cubicBezTo>
                  <a:lnTo>
                    <a:pt x="259081" y="72973"/>
                  </a:lnTo>
                  <a:cubicBezTo>
                    <a:pt x="256270" y="90952"/>
                    <a:pt x="239504" y="103312"/>
                    <a:pt x="221500" y="1006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4853402" y="1722179"/>
              <a:ext cx="251884" cy="94125"/>
            </a:xfrm>
            <a:custGeom>
              <a:rect b="b" l="l" r="r" t="t"/>
              <a:pathLst>
                <a:path extrusionOk="0" h="94125" w="251884">
                  <a:moveTo>
                    <a:pt x="42079" y="19976"/>
                  </a:moveTo>
                  <a:lnTo>
                    <a:pt x="45022" y="19976"/>
                  </a:lnTo>
                  <a:lnTo>
                    <a:pt x="230257" y="48350"/>
                  </a:lnTo>
                  <a:cubicBezTo>
                    <a:pt x="235581" y="49029"/>
                    <a:pt x="240404" y="51828"/>
                    <a:pt x="243639" y="56113"/>
                  </a:cubicBezTo>
                  <a:cubicBezTo>
                    <a:pt x="246676" y="60330"/>
                    <a:pt x="247971" y="65555"/>
                    <a:pt x="247253" y="70699"/>
                  </a:cubicBezTo>
                  <a:cubicBezTo>
                    <a:pt x="245698" y="80244"/>
                    <a:pt x="237516" y="87298"/>
                    <a:pt x="227847" y="87431"/>
                  </a:cubicBezTo>
                  <a:lnTo>
                    <a:pt x="224750" y="87431"/>
                  </a:lnTo>
                  <a:lnTo>
                    <a:pt x="39652" y="59057"/>
                  </a:lnTo>
                  <a:cubicBezTo>
                    <a:pt x="34294" y="58467"/>
                    <a:pt x="29436" y="55652"/>
                    <a:pt x="26266" y="51294"/>
                  </a:cubicBezTo>
                  <a:cubicBezTo>
                    <a:pt x="19832" y="42629"/>
                    <a:pt x="21639" y="30393"/>
                    <a:pt x="30304" y="23958"/>
                  </a:cubicBezTo>
                  <a:cubicBezTo>
                    <a:pt x="30308" y="23954"/>
                    <a:pt x="30312" y="23954"/>
                    <a:pt x="30316" y="23950"/>
                  </a:cubicBezTo>
                  <a:cubicBezTo>
                    <a:pt x="33713" y="21429"/>
                    <a:pt x="37832" y="20079"/>
                    <a:pt x="42062" y="20104"/>
                  </a:cubicBezTo>
                  <a:moveTo>
                    <a:pt x="42062" y="6723"/>
                  </a:moveTo>
                  <a:cubicBezTo>
                    <a:pt x="23895" y="6257"/>
                    <a:pt x="8787" y="20600"/>
                    <a:pt x="8309" y="38767"/>
                  </a:cubicBezTo>
                  <a:cubicBezTo>
                    <a:pt x="7873" y="55682"/>
                    <a:pt x="20332" y="70174"/>
                    <a:pt x="37123" y="72280"/>
                  </a:cubicBezTo>
                  <a:lnTo>
                    <a:pt x="222221" y="100654"/>
                  </a:lnTo>
                  <a:cubicBezTo>
                    <a:pt x="223912" y="100787"/>
                    <a:pt x="225617" y="100787"/>
                    <a:pt x="227309" y="100654"/>
                  </a:cubicBezTo>
                  <a:cubicBezTo>
                    <a:pt x="245561" y="100556"/>
                    <a:pt x="260280" y="85679"/>
                    <a:pt x="260182" y="67422"/>
                  </a:cubicBezTo>
                  <a:cubicBezTo>
                    <a:pt x="260182" y="67422"/>
                    <a:pt x="260182" y="67418"/>
                    <a:pt x="260182" y="67418"/>
                  </a:cubicBezTo>
                  <a:cubicBezTo>
                    <a:pt x="260092" y="51213"/>
                    <a:pt x="248270" y="37464"/>
                    <a:pt x="232261" y="34947"/>
                  </a:cubicBezTo>
                  <a:lnTo>
                    <a:pt x="47013" y="6727"/>
                  </a:lnTo>
                  <a:cubicBezTo>
                    <a:pt x="45364" y="6595"/>
                    <a:pt x="43711" y="6595"/>
                    <a:pt x="42062" y="6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135016" y="1765425"/>
              <a:ext cx="251884" cy="94151"/>
            </a:xfrm>
            <a:custGeom>
              <a:rect b="b" l="l" r="r" t="t"/>
              <a:pathLst>
                <a:path extrusionOk="0" h="94151" w="251884">
                  <a:moveTo>
                    <a:pt x="42865" y="19959"/>
                  </a:moveTo>
                  <a:lnTo>
                    <a:pt x="45676" y="19959"/>
                  </a:lnTo>
                  <a:lnTo>
                    <a:pt x="230778" y="48333"/>
                  </a:lnTo>
                  <a:cubicBezTo>
                    <a:pt x="241498" y="50115"/>
                    <a:pt x="248744" y="60245"/>
                    <a:pt x="246963" y="70964"/>
                  </a:cubicBezTo>
                  <a:cubicBezTo>
                    <a:pt x="246963" y="70969"/>
                    <a:pt x="246963" y="70973"/>
                    <a:pt x="246963" y="70977"/>
                  </a:cubicBezTo>
                  <a:cubicBezTo>
                    <a:pt x="245412" y="80372"/>
                    <a:pt x="237350" y="87302"/>
                    <a:pt x="227830" y="87426"/>
                  </a:cubicBezTo>
                  <a:lnTo>
                    <a:pt x="224887" y="87426"/>
                  </a:lnTo>
                  <a:lnTo>
                    <a:pt x="39652" y="59053"/>
                  </a:lnTo>
                  <a:cubicBezTo>
                    <a:pt x="34324" y="58386"/>
                    <a:pt x="29492" y="55588"/>
                    <a:pt x="26270" y="51289"/>
                  </a:cubicBezTo>
                  <a:cubicBezTo>
                    <a:pt x="23203" y="47090"/>
                    <a:pt x="21947" y="41834"/>
                    <a:pt x="22788" y="36703"/>
                  </a:cubicBezTo>
                  <a:cubicBezTo>
                    <a:pt x="24292" y="27205"/>
                    <a:pt x="32444" y="20186"/>
                    <a:pt x="42062" y="20104"/>
                  </a:cubicBezTo>
                  <a:moveTo>
                    <a:pt x="42062" y="6723"/>
                  </a:moveTo>
                  <a:cubicBezTo>
                    <a:pt x="23886" y="6257"/>
                    <a:pt x="8779" y="20613"/>
                    <a:pt x="8309" y="38788"/>
                  </a:cubicBezTo>
                  <a:cubicBezTo>
                    <a:pt x="7873" y="55703"/>
                    <a:pt x="20332" y="70195"/>
                    <a:pt x="37118" y="72306"/>
                  </a:cubicBezTo>
                  <a:lnTo>
                    <a:pt x="222353" y="100680"/>
                  </a:lnTo>
                  <a:cubicBezTo>
                    <a:pt x="224002" y="100812"/>
                    <a:pt x="225656" y="100812"/>
                    <a:pt x="227305" y="100680"/>
                  </a:cubicBezTo>
                  <a:cubicBezTo>
                    <a:pt x="245561" y="100577"/>
                    <a:pt x="260280" y="85696"/>
                    <a:pt x="260182" y="67440"/>
                  </a:cubicBezTo>
                  <a:cubicBezTo>
                    <a:pt x="260092" y="51234"/>
                    <a:pt x="248266" y="37485"/>
                    <a:pt x="232257" y="34969"/>
                  </a:cubicBezTo>
                  <a:lnTo>
                    <a:pt x="47154" y="6727"/>
                  </a:lnTo>
                  <a:cubicBezTo>
                    <a:pt x="45463" y="6595"/>
                    <a:pt x="43762" y="6595"/>
                    <a:pt x="42070" y="6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7974066" y="2189250"/>
              <a:ext cx="81639" cy="81506"/>
            </a:xfrm>
            <a:custGeom>
              <a:rect b="b" l="l" r="r" t="t"/>
              <a:pathLst>
                <a:path extrusionOk="0" h="81506" w="81639">
                  <a:moveTo>
                    <a:pt x="87664" y="60692"/>
                  </a:moveTo>
                  <a:lnTo>
                    <a:pt x="89937" y="46238"/>
                  </a:lnTo>
                  <a:lnTo>
                    <a:pt x="79230" y="43696"/>
                  </a:lnTo>
                  <a:cubicBezTo>
                    <a:pt x="78986" y="41304"/>
                    <a:pt x="78401" y="38962"/>
                    <a:pt x="77491" y="36736"/>
                  </a:cubicBezTo>
                  <a:lnTo>
                    <a:pt x="85788" y="29507"/>
                  </a:lnTo>
                  <a:lnTo>
                    <a:pt x="77243" y="17732"/>
                  </a:lnTo>
                  <a:lnTo>
                    <a:pt x="67741" y="23487"/>
                  </a:lnTo>
                  <a:cubicBezTo>
                    <a:pt x="65887" y="22005"/>
                    <a:pt x="63866" y="20748"/>
                    <a:pt x="61721" y="19736"/>
                  </a:cubicBezTo>
                  <a:lnTo>
                    <a:pt x="62388" y="8764"/>
                  </a:lnTo>
                  <a:lnTo>
                    <a:pt x="47934" y="6628"/>
                  </a:lnTo>
                  <a:lnTo>
                    <a:pt x="45392" y="17339"/>
                  </a:lnTo>
                  <a:cubicBezTo>
                    <a:pt x="43055" y="17587"/>
                    <a:pt x="40760" y="18125"/>
                    <a:pt x="38556" y="18941"/>
                  </a:cubicBezTo>
                  <a:lnTo>
                    <a:pt x="31181" y="10636"/>
                  </a:lnTo>
                  <a:lnTo>
                    <a:pt x="19406" y="19334"/>
                  </a:lnTo>
                  <a:lnTo>
                    <a:pt x="25161" y="28704"/>
                  </a:lnTo>
                  <a:cubicBezTo>
                    <a:pt x="23675" y="30580"/>
                    <a:pt x="22457" y="32652"/>
                    <a:pt x="21547" y="34861"/>
                  </a:cubicBezTo>
                  <a:lnTo>
                    <a:pt x="10571" y="34057"/>
                  </a:lnTo>
                  <a:lnTo>
                    <a:pt x="8298" y="48511"/>
                  </a:lnTo>
                  <a:lnTo>
                    <a:pt x="19005" y="51190"/>
                  </a:lnTo>
                  <a:cubicBezTo>
                    <a:pt x="19248" y="53540"/>
                    <a:pt x="19834" y="55843"/>
                    <a:pt x="20744" y="58026"/>
                  </a:cubicBezTo>
                  <a:lnTo>
                    <a:pt x="12446" y="65251"/>
                  </a:lnTo>
                  <a:lnTo>
                    <a:pt x="21145" y="77030"/>
                  </a:lnTo>
                  <a:lnTo>
                    <a:pt x="30515" y="71275"/>
                  </a:lnTo>
                  <a:cubicBezTo>
                    <a:pt x="32390" y="72724"/>
                    <a:pt x="34407" y="73980"/>
                    <a:pt x="36535" y="75022"/>
                  </a:cubicBezTo>
                  <a:lnTo>
                    <a:pt x="35868" y="85998"/>
                  </a:lnTo>
                  <a:lnTo>
                    <a:pt x="50322" y="88134"/>
                  </a:lnTo>
                  <a:lnTo>
                    <a:pt x="52864" y="77560"/>
                  </a:lnTo>
                  <a:cubicBezTo>
                    <a:pt x="55231" y="77188"/>
                    <a:pt x="57560" y="76607"/>
                    <a:pt x="59824" y="75821"/>
                  </a:cubicBezTo>
                  <a:lnTo>
                    <a:pt x="67053" y="84118"/>
                  </a:lnTo>
                  <a:lnTo>
                    <a:pt x="78828" y="75419"/>
                  </a:lnTo>
                  <a:lnTo>
                    <a:pt x="73073" y="66050"/>
                  </a:lnTo>
                  <a:cubicBezTo>
                    <a:pt x="74530" y="64204"/>
                    <a:pt x="75744" y="62183"/>
                    <a:pt x="76688" y="60030"/>
                  </a:cubicBezTo>
                  <a:close/>
                  <a:moveTo>
                    <a:pt x="46575" y="64174"/>
                  </a:moveTo>
                  <a:cubicBezTo>
                    <a:pt x="37300" y="62730"/>
                    <a:pt x="30946" y="54040"/>
                    <a:pt x="32390" y="44764"/>
                  </a:cubicBezTo>
                  <a:cubicBezTo>
                    <a:pt x="33830" y="35489"/>
                    <a:pt x="42521" y="29140"/>
                    <a:pt x="51796" y="30580"/>
                  </a:cubicBezTo>
                  <a:cubicBezTo>
                    <a:pt x="51796" y="30580"/>
                    <a:pt x="51796" y="30580"/>
                    <a:pt x="51796" y="30580"/>
                  </a:cubicBezTo>
                  <a:cubicBezTo>
                    <a:pt x="61072" y="32024"/>
                    <a:pt x="67421" y="40710"/>
                    <a:pt x="65981" y="49985"/>
                  </a:cubicBezTo>
                  <a:cubicBezTo>
                    <a:pt x="64541" y="59261"/>
                    <a:pt x="55851" y="65614"/>
                    <a:pt x="46575" y="64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718686" y="3781281"/>
              <a:ext cx="2020127" cy="645930"/>
            </a:xfrm>
            <a:custGeom>
              <a:rect b="b" l="l" r="r" t="t"/>
              <a:pathLst>
                <a:path extrusionOk="0" h="645930" w="2020127">
                  <a:moveTo>
                    <a:pt x="221962" y="55283"/>
                  </a:moveTo>
                  <a:lnTo>
                    <a:pt x="261384" y="61316"/>
                  </a:lnTo>
                  <a:lnTo>
                    <a:pt x="218061" y="344438"/>
                  </a:lnTo>
                  <a:lnTo>
                    <a:pt x="178634" y="338405"/>
                  </a:lnTo>
                  <a:close/>
                  <a:moveTo>
                    <a:pt x="79221" y="396157"/>
                  </a:moveTo>
                  <a:lnTo>
                    <a:pt x="118648" y="402190"/>
                  </a:lnTo>
                  <a:lnTo>
                    <a:pt x="161971" y="119068"/>
                  </a:lnTo>
                  <a:lnTo>
                    <a:pt x="122545" y="113035"/>
                  </a:lnTo>
                  <a:close/>
                  <a:moveTo>
                    <a:pt x="8298" y="330595"/>
                  </a:moveTo>
                  <a:lnTo>
                    <a:pt x="47784" y="336577"/>
                  </a:lnTo>
                  <a:lnTo>
                    <a:pt x="90749" y="53023"/>
                  </a:lnTo>
                  <a:lnTo>
                    <a:pt x="51262" y="47042"/>
                  </a:lnTo>
                  <a:close/>
                  <a:moveTo>
                    <a:pt x="258761" y="407799"/>
                  </a:moveTo>
                  <a:lnTo>
                    <a:pt x="298183" y="413832"/>
                  </a:lnTo>
                  <a:lnTo>
                    <a:pt x="341502" y="130706"/>
                  </a:lnTo>
                  <a:lnTo>
                    <a:pt x="302080" y="124673"/>
                  </a:lnTo>
                  <a:close/>
                  <a:moveTo>
                    <a:pt x="360147" y="337628"/>
                  </a:moveTo>
                  <a:lnTo>
                    <a:pt x="399574" y="343660"/>
                  </a:lnTo>
                  <a:lnTo>
                    <a:pt x="442897" y="60538"/>
                  </a:lnTo>
                  <a:lnTo>
                    <a:pt x="403471" y="54506"/>
                  </a:lnTo>
                  <a:close/>
                  <a:moveTo>
                    <a:pt x="437702" y="424227"/>
                  </a:moveTo>
                  <a:lnTo>
                    <a:pt x="477124" y="430260"/>
                  </a:lnTo>
                  <a:lnTo>
                    <a:pt x="520448" y="147138"/>
                  </a:lnTo>
                  <a:lnTo>
                    <a:pt x="481025" y="141105"/>
                  </a:lnTo>
                  <a:close/>
                  <a:moveTo>
                    <a:pt x="548847" y="289750"/>
                  </a:moveTo>
                  <a:lnTo>
                    <a:pt x="588274" y="295783"/>
                  </a:lnTo>
                  <a:lnTo>
                    <a:pt x="631597" y="12661"/>
                  </a:lnTo>
                  <a:lnTo>
                    <a:pt x="592170" y="6628"/>
                  </a:lnTo>
                  <a:close/>
                  <a:moveTo>
                    <a:pt x="610256" y="481650"/>
                  </a:moveTo>
                  <a:lnTo>
                    <a:pt x="649683" y="487682"/>
                  </a:lnTo>
                  <a:lnTo>
                    <a:pt x="693006" y="204560"/>
                  </a:lnTo>
                  <a:lnTo>
                    <a:pt x="653579" y="198528"/>
                  </a:lnTo>
                  <a:close/>
                  <a:moveTo>
                    <a:pt x="696390" y="511737"/>
                  </a:moveTo>
                  <a:lnTo>
                    <a:pt x="735816" y="517769"/>
                  </a:lnTo>
                  <a:lnTo>
                    <a:pt x="779140" y="234652"/>
                  </a:lnTo>
                  <a:lnTo>
                    <a:pt x="739713" y="228615"/>
                  </a:lnTo>
                  <a:close/>
                  <a:moveTo>
                    <a:pt x="812384" y="347377"/>
                  </a:moveTo>
                  <a:lnTo>
                    <a:pt x="851806" y="353410"/>
                  </a:lnTo>
                  <a:lnTo>
                    <a:pt x="895130" y="70288"/>
                  </a:lnTo>
                  <a:lnTo>
                    <a:pt x="855699" y="64268"/>
                  </a:lnTo>
                  <a:close/>
                  <a:moveTo>
                    <a:pt x="881834" y="485606"/>
                  </a:moveTo>
                  <a:lnTo>
                    <a:pt x="921260" y="491639"/>
                  </a:lnTo>
                  <a:lnTo>
                    <a:pt x="964584" y="208517"/>
                  </a:lnTo>
                  <a:lnTo>
                    <a:pt x="925157" y="202484"/>
                  </a:lnTo>
                  <a:close/>
                  <a:moveTo>
                    <a:pt x="981763" y="425265"/>
                  </a:moveTo>
                  <a:lnTo>
                    <a:pt x="1021186" y="431302"/>
                  </a:lnTo>
                  <a:lnTo>
                    <a:pt x="1064513" y="148193"/>
                  </a:lnTo>
                  <a:lnTo>
                    <a:pt x="1025087" y="142160"/>
                  </a:lnTo>
                  <a:close/>
                  <a:moveTo>
                    <a:pt x="1089922" y="311617"/>
                  </a:moveTo>
                  <a:lnTo>
                    <a:pt x="1129349" y="317654"/>
                  </a:lnTo>
                  <a:lnTo>
                    <a:pt x="1172672" y="34574"/>
                  </a:lnTo>
                  <a:lnTo>
                    <a:pt x="1133245" y="28542"/>
                  </a:lnTo>
                  <a:close/>
                  <a:moveTo>
                    <a:pt x="1151168" y="504555"/>
                  </a:moveTo>
                  <a:lnTo>
                    <a:pt x="1190595" y="510587"/>
                  </a:lnTo>
                  <a:lnTo>
                    <a:pt x="1233918" y="227465"/>
                  </a:lnTo>
                  <a:lnTo>
                    <a:pt x="1194509" y="221462"/>
                  </a:lnTo>
                  <a:close/>
                  <a:moveTo>
                    <a:pt x="1220639" y="642646"/>
                  </a:moveTo>
                  <a:lnTo>
                    <a:pt x="1260066" y="648679"/>
                  </a:lnTo>
                  <a:lnTo>
                    <a:pt x="1303389" y="365561"/>
                  </a:lnTo>
                  <a:lnTo>
                    <a:pt x="1263967" y="359529"/>
                  </a:lnTo>
                  <a:close/>
                  <a:moveTo>
                    <a:pt x="1332182" y="506353"/>
                  </a:moveTo>
                  <a:lnTo>
                    <a:pt x="1371608" y="512386"/>
                  </a:lnTo>
                  <a:lnTo>
                    <a:pt x="1414932" y="229264"/>
                  </a:lnTo>
                  <a:lnTo>
                    <a:pt x="1375505" y="223231"/>
                  </a:lnTo>
                  <a:close/>
                  <a:moveTo>
                    <a:pt x="1445403" y="359875"/>
                  </a:moveTo>
                  <a:lnTo>
                    <a:pt x="1484826" y="365907"/>
                  </a:lnTo>
                  <a:lnTo>
                    <a:pt x="1528153" y="82785"/>
                  </a:lnTo>
                  <a:lnTo>
                    <a:pt x="1488726" y="76753"/>
                  </a:lnTo>
                  <a:close/>
                  <a:moveTo>
                    <a:pt x="1509551" y="533403"/>
                  </a:moveTo>
                  <a:lnTo>
                    <a:pt x="1548977" y="539435"/>
                  </a:lnTo>
                  <a:lnTo>
                    <a:pt x="1592279" y="256352"/>
                  </a:lnTo>
                  <a:lnTo>
                    <a:pt x="1552870" y="250336"/>
                  </a:lnTo>
                  <a:close/>
                  <a:moveTo>
                    <a:pt x="1590839" y="594128"/>
                  </a:moveTo>
                  <a:lnTo>
                    <a:pt x="1630262" y="600165"/>
                  </a:lnTo>
                  <a:lnTo>
                    <a:pt x="1673585" y="317043"/>
                  </a:lnTo>
                  <a:lnTo>
                    <a:pt x="1634150" y="311048"/>
                  </a:lnTo>
                  <a:close/>
                  <a:moveTo>
                    <a:pt x="1693059" y="519290"/>
                  </a:moveTo>
                  <a:lnTo>
                    <a:pt x="1732486" y="525327"/>
                  </a:lnTo>
                  <a:lnTo>
                    <a:pt x="1775809" y="242205"/>
                  </a:lnTo>
                  <a:lnTo>
                    <a:pt x="1736387" y="236173"/>
                  </a:lnTo>
                  <a:close/>
                  <a:moveTo>
                    <a:pt x="1768200" y="621177"/>
                  </a:moveTo>
                  <a:lnTo>
                    <a:pt x="1807627" y="627210"/>
                  </a:lnTo>
                  <a:lnTo>
                    <a:pt x="1850950" y="344088"/>
                  </a:lnTo>
                  <a:lnTo>
                    <a:pt x="1811527" y="338055"/>
                  </a:lnTo>
                  <a:close/>
                  <a:moveTo>
                    <a:pt x="1862789" y="596537"/>
                  </a:moveTo>
                  <a:lnTo>
                    <a:pt x="1902211" y="602570"/>
                  </a:lnTo>
                  <a:lnTo>
                    <a:pt x="1945539" y="319452"/>
                  </a:lnTo>
                  <a:lnTo>
                    <a:pt x="1906112" y="313420"/>
                  </a:lnTo>
                  <a:close/>
                  <a:moveTo>
                    <a:pt x="1945676" y="646526"/>
                  </a:moveTo>
                  <a:lnTo>
                    <a:pt x="1985102" y="652558"/>
                  </a:lnTo>
                  <a:lnTo>
                    <a:pt x="2028426" y="369437"/>
                  </a:lnTo>
                  <a:lnTo>
                    <a:pt x="1989003" y="363404"/>
                  </a:ln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715716" y="3792030"/>
              <a:ext cx="2014872" cy="624247"/>
            </a:xfrm>
            <a:custGeom>
              <a:rect b="b" l="l" r="r" t="t"/>
              <a:pathLst>
                <a:path extrusionOk="0" h="624247" w="2014872">
                  <a:moveTo>
                    <a:pt x="218428" y="87079"/>
                  </a:moveTo>
                  <a:lnTo>
                    <a:pt x="257851" y="93112"/>
                  </a:lnTo>
                  <a:lnTo>
                    <a:pt x="237467" y="226342"/>
                  </a:lnTo>
                  <a:lnTo>
                    <a:pt x="198040" y="220309"/>
                  </a:lnTo>
                  <a:close/>
                  <a:moveTo>
                    <a:pt x="132769" y="316261"/>
                  </a:moveTo>
                  <a:lnTo>
                    <a:pt x="153179" y="182899"/>
                  </a:lnTo>
                  <a:lnTo>
                    <a:pt x="113752" y="176866"/>
                  </a:lnTo>
                  <a:lnTo>
                    <a:pt x="93346" y="310228"/>
                  </a:lnTo>
                  <a:close/>
                  <a:moveTo>
                    <a:pt x="8298" y="274356"/>
                  </a:moveTo>
                  <a:lnTo>
                    <a:pt x="47720" y="280389"/>
                  </a:lnTo>
                  <a:lnTo>
                    <a:pt x="68126" y="147031"/>
                  </a:lnTo>
                  <a:lnTo>
                    <a:pt x="28703" y="140998"/>
                  </a:lnTo>
                  <a:close/>
                  <a:moveTo>
                    <a:pt x="278286" y="289827"/>
                  </a:moveTo>
                  <a:lnTo>
                    <a:pt x="317709" y="295864"/>
                  </a:lnTo>
                  <a:lnTo>
                    <a:pt x="338118" y="162502"/>
                  </a:lnTo>
                  <a:lnTo>
                    <a:pt x="298692" y="156469"/>
                  </a:lnTo>
                  <a:close/>
                  <a:moveTo>
                    <a:pt x="381143" y="209047"/>
                  </a:moveTo>
                  <a:lnTo>
                    <a:pt x="420565" y="215079"/>
                  </a:lnTo>
                  <a:lnTo>
                    <a:pt x="440975" y="81722"/>
                  </a:lnTo>
                  <a:lnTo>
                    <a:pt x="401548" y="75689"/>
                  </a:lnTo>
                  <a:close/>
                  <a:moveTo>
                    <a:pt x="461893" y="274442"/>
                  </a:moveTo>
                  <a:lnTo>
                    <a:pt x="501320" y="280474"/>
                  </a:lnTo>
                  <a:lnTo>
                    <a:pt x="521725" y="147112"/>
                  </a:lnTo>
                  <a:lnTo>
                    <a:pt x="482298" y="141079"/>
                  </a:lnTo>
                  <a:close/>
                  <a:moveTo>
                    <a:pt x="573307" y="139858"/>
                  </a:moveTo>
                  <a:lnTo>
                    <a:pt x="612734" y="145890"/>
                  </a:lnTo>
                  <a:lnTo>
                    <a:pt x="633080" y="12661"/>
                  </a:lnTo>
                  <a:lnTo>
                    <a:pt x="593657" y="6628"/>
                  </a:lnTo>
                  <a:close/>
                  <a:moveTo>
                    <a:pt x="629662" y="363822"/>
                  </a:moveTo>
                  <a:lnTo>
                    <a:pt x="669088" y="369855"/>
                  </a:lnTo>
                  <a:lnTo>
                    <a:pt x="689477" y="236497"/>
                  </a:lnTo>
                  <a:lnTo>
                    <a:pt x="650050" y="230465"/>
                  </a:lnTo>
                  <a:close/>
                  <a:moveTo>
                    <a:pt x="705943" y="457912"/>
                  </a:moveTo>
                  <a:lnTo>
                    <a:pt x="745370" y="463944"/>
                  </a:lnTo>
                  <a:lnTo>
                    <a:pt x="765775" y="330591"/>
                  </a:lnTo>
                  <a:lnTo>
                    <a:pt x="726349" y="324558"/>
                  </a:lnTo>
                  <a:close/>
                  <a:moveTo>
                    <a:pt x="820216" y="304200"/>
                  </a:moveTo>
                  <a:lnTo>
                    <a:pt x="859642" y="310232"/>
                  </a:lnTo>
                  <a:lnTo>
                    <a:pt x="880031" y="177007"/>
                  </a:lnTo>
                  <a:lnTo>
                    <a:pt x="840604" y="170974"/>
                  </a:lnTo>
                  <a:close/>
                  <a:moveTo>
                    <a:pt x="899500" y="378392"/>
                  </a:moveTo>
                  <a:lnTo>
                    <a:pt x="938923" y="384424"/>
                  </a:lnTo>
                  <a:lnTo>
                    <a:pt x="959311" y="251199"/>
                  </a:lnTo>
                  <a:lnTo>
                    <a:pt x="919885" y="245166"/>
                  </a:lnTo>
                  <a:close/>
                  <a:moveTo>
                    <a:pt x="1012179" y="308485"/>
                  </a:moveTo>
                  <a:lnTo>
                    <a:pt x="1051666" y="314466"/>
                  </a:lnTo>
                  <a:lnTo>
                    <a:pt x="1071901" y="180908"/>
                  </a:lnTo>
                  <a:lnTo>
                    <a:pt x="1032414" y="174926"/>
                  </a:lnTo>
                  <a:close/>
                  <a:moveTo>
                    <a:pt x="1115664" y="151257"/>
                  </a:moveTo>
                  <a:lnTo>
                    <a:pt x="1155091" y="157289"/>
                  </a:lnTo>
                  <a:lnTo>
                    <a:pt x="1175496" y="23932"/>
                  </a:lnTo>
                  <a:lnTo>
                    <a:pt x="1136069" y="17899"/>
                  </a:lnTo>
                  <a:close/>
                  <a:moveTo>
                    <a:pt x="1172018" y="376153"/>
                  </a:moveTo>
                  <a:lnTo>
                    <a:pt x="1211441" y="382186"/>
                  </a:lnTo>
                  <a:lnTo>
                    <a:pt x="1231850" y="248828"/>
                  </a:lnTo>
                  <a:lnTo>
                    <a:pt x="1192424" y="242795"/>
                  </a:lnTo>
                  <a:close/>
                  <a:moveTo>
                    <a:pt x="1241622" y="514116"/>
                  </a:moveTo>
                  <a:lnTo>
                    <a:pt x="1281048" y="520149"/>
                  </a:lnTo>
                  <a:lnTo>
                    <a:pt x="1301454" y="386791"/>
                  </a:lnTo>
                  <a:lnTo>
                    <a:pt x="1262027" y="380759"/>
                  </a:lnTo>
                  <a:close/>
                  <a:moveTo>
                    <a:pt x="1341889" y="452323"/>
                  </a:moveTo>
                  <a:lnTo>
                    <a:pt x="1381294" y="458339"/>
                  </a:lnTo>
                  <a:lnTo>
                    <a:pt x="1401704" y="324998"/>
                  </a:lnTo>
                  <a:lnTo>
                    <a:pt x="1362282" y="318965"/>
                  </a:lnTo>
                  <a:close/>
                  <a:moveTo>
                    <a:pt x="1451637" y="327310"/>
                  </a:moveTo>
                  <a:lnTo>
                    <a:pt x="1491064" y="333342"/>
                  </a:lnTo>
                  <a:lnTo>
                    <a:pt x="1511469" y="199985"/>
                  </a:lnTo>
                  <a:lnTo>
                    <a:pt x="1472042" y="193952"/>
                  </a:lnTo>
                  <a:close/>
                  <a:moveTo>
                    <a:pt x="1541056" y="416007"/>
                  </a:moveTo>
                  <a:lnTo>
                    <a:pt x="1580543" y="421988"/>
                  </a:lnTo>
                  <a:lnTo>
                    <a:pt x="1600777" y="288430"/>
                  </a:lnTo>
                  <a:lnTo>
                    <a:pt x="1561291" y="282448"/>
                  </a:lnTo>
                  <a:close/>
                  <a:moveTo>
                    <a:pt x="1598940" y="550975"/>
                  </a:moveTo>
                  <a:lnTo>
                    <a:pt x="1638363" y="557008"/>
                  </a:lnTo>
                  <a:lnTo>
                    <a:pt x="1658772" y="423650"/>
                  </a:lnTo>
                  <a:lnTo>
                    <a:pt x="1619346" y="417618"/>
                  </a:lnTo>
                  <a:close/>
                  <a:moveTo>
                    <a:pt x="1718959" y="358943"/>
                  </a:moveTo>
                  <a:lnTo>
                    <a:pt x="1758386" y="364976"/>
                  </a:lnTo>
                  <a:lnTo>
                    <a:pt x="1778791" y="231618"/>
                  </a:lnTo>
                  <a:lnTo>
                    <a:pt x="1739365" y="225585"/>
                  </a:lnTo>
                  <a:close/>
                  <a:moveTo>
                    <a:pt x="1790784" y="482026"/>
                  </a:moveTo>
                  <a:lnTo>
                    <a:pt x="1830211" y="488058"/>
                  </a:lnTo>
                  <a:lnTo>
                    <a:pt x="1850617" y="354701"/>
                  </a:lnTo>
                  <a:lnTo>
                    <a:pt x="1811190" y="348668"/>
                  </a:lnTo>
                  <a:close/>
                  <a:moveTo>
                    <a:pt x="1886971" y="446777"/>
                  </a:moveTo>
                  <a:lnTo>
                    <a:pt x="1926398" y="452810"/>
                  </a:lnTo>
                  <a:lnTo>
                    <a:pt x="1946804" y="319452"/>
                  </a:lnTo>
                  <a:lnTo>
                    <a:pt x="1907377" y="313420"/>
                  </a:lnTo>
                  <a:close/>
                  <a:moveTo>
                    <a:pt x="1963449" y="624894"/>
                  </a:moveTo>
                  <a:lnTo>
                    <a:pt x="2002936" y="630876"/>
                  </a:lnTo>
                  <a:lnTo>
                    <a:pt x="2023170" y="497317"/>
                  </a:lnTo>
                  <a:lnTo>
                    <a:pt x="1983688" y="491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3"/>
            <p:cNvSpPr/>
            <p:nvPr/>
          </p:nvSpPr>
          <p:spPr>
            <a:xfrm rot="-4873268">
              <a:off x="5922367" y="4117277"/>
              <a:ext cx="23271" cy="750515"/>
            </a:xfrm>
            <a:custGeom>
              <a:rect b="b" l="l" r="r" t="t"/>
              <a:pathLst>
                <a:path extrusionOk="0" h="751111" w="23289">
                  <a:moveTo>
                    <a:pt x="8298" y="6628"/>
                  </a:moveTo>
                  <a:lnTo>
                    <a:pt x="31587" y="6628"/>
                  </a:lnTo>
                  <a:lnTo>
                    <a:pt x="31587" y="757739"/>
                  </a:lnTo>
                  <a:lnTo>
                    <a:pt x="8298" y="7577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6677287" y="2918807"/>
              <a:ext cx="1455378" cy="2375544"/>
            </a:xfrm>
            <a:custGeom>
              <a:rect b="b" l="l" r="r" t="t"/>
              <a:pathLst>
                <a:path extrusionOk="0" h="2375544" w="1455378">
                  <a:moveTo>
                    <a:pt x="110295" y="6628"/>
                  </a:moveTo>
                  <a:cubicBezTo>
                    <a:pt x="110295" y="6628"/>
                    <a:pt x="9639" y="62440"/>
                    <a:pt x="73748" y="213678"/>
                  </a:cubicBezTo>
                  <a:cubicBezTo>
                    <a:pt x="137857" y="364916"/>
                    <a:pt x="527720" y="613589"/>
                    <a:pt x="519837" y="739936"/>
                  </a:cubicBezTo>
                  <a:cubicBezTo>
                    <a:pt x="519837" y="739936"/>
                    <a:pt x="119503" y="490460"/>
                    <a:pt x="8298" y="634469"/>
                  </a:cubicBezTo>
                  <a:cubicBezTo>
                    <a:pt x="8298" y="634469"/>
                    <a:pt x="310646" y="927712"/>
                    <a:pt x="342096" y="1148281"/>
                  </a:cubicBezTo>
                  <a:cubicBezTo>
                    <a:pt x="373546" y="1368849"/>
                    <a:pt x="475937" y="1466685"/>
                    <a:pt x="712565" y="1592493"/>
                  </a:cubicBezTo>
                  <a:cubicBezTo>
                    <a:pt x="949194" y="1718301"/>
                    <a:pt x="1463677" y="2382172"/>
                    <a:pt x="1463677" y="2382172"/>
                  </a:cubicBezTo>
                  <a:lnTo>
                    <a:pt x="1386716" y="1267266"/>
                  </a:lnTo>
                  <a:lnTo>
                    <a:pt x="637215" y="421394"/>
                  </a:lnTo>
                  <a:lnTo>
                    <a:pt x="266746" y="2101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6673629" y="2903299"/>
              <a:ext cx="2139212" cy="2436669"/>
            </a:xfrm>
            <a:custGeom>
              <a:rect b="b" l="l" r="r" t="t"/>
              <a:pathLst>
                <a:path extrusionOk="0" h="2436669" w="2139212">
                  <a:moveTo>
                    <a:pt x="2147510" y="2009924"/>
                  </a:moveTo>
                  <a:lnTo>
                    <a:pt x="1487676" y="2443297"/>
                  </a:lnTo>
                  <a:lnTo>
                    <a:pt x="1486608" y="2443297"/>
                  </a:lnTo>
                  <a:cubicBezTo>
                    <a:pt x="1485361" y="2443233"/>
                    <a:pt x="1484263" y="2442447"/>
                    <a:pt x="1483797" y="2441289"/>
                  </a:cubicBezTo>
                  <a:cubicBezTo>
                    <a:pt x="1480853" y="2433526"/>
                    <a:pt x="1189349" y="1654443"/>
                    <a:pt x="1119083" y="1593683"/>
                  </a:cubicBezTo>
                  <a:cubicBezTo>
                    <a:pt x="1079515" y="1557931"/>
                    <a:pt x="1050689" y="1511861"/>
                    <a:pt x="1035833" y="1460646"/>
                  </a:cubicBezTo>
                  <a:lnTo>
                    <a:pt x="1035833" y="1460646"/>
                  </a:lnTo>
                  <a:lnTo>
                    <a:pt x="1035833" y="1459574"/>
                  </a:lnTo>
                  <a:cubicBezTo>
                    <a:pt x="1033291" y="1451007"/>
                    <a:pt x="1032086" y="1445389"/>
                    <a:pt x="1031821" y="1443915"/>
                  </a:cubicBezTo>
                  <a:cubicBezTo>
                    <a:pt x="993010" y="1364976"/>
                    <a:pt x="933468" y="1298077"/>
                    <a:pt x="859566" y="1250370"/>
                  </a:cubicBezTo>
                  <a:cubicBezTo>
                    <a:pt x="810163" y="1220441"/>
                    <a:pt x="757996" y="1195341"/>
                    <a:pt x="703778" y="1175418"/>
                  </a:cubicBezTo>
                  <a:cubicBezTo>
                    <a:pt x="620797" y="1141823"/>
                    <a:pt x="535407" y="1107160"/>
                    <a:pt x="475045" y="1043051"/>
                  </a:cubicBezTo>
                  <a:cubicBezTo>
                    <a:pt x="464704" y="1032092"/>
                    <a:pt x="455260" y="1020321"/>
                    <a:pt x="446803" y="1007850"/>
                  </a:cubicBezTo>
                  <a:cubicBezTo>
                    <a:pt x="350843" y="867319"/>
                    <a:pt x="202681" y="712192"/>
                    <a:pt x="153282" y="680345"/>
                  </a:cubicBezTo>
                  <a:cubicBezTo>
                    <a:pt x="103883" y="648498"/>
                    <a:pt x="13028" y="652787"/>
                    <a:pt x="12225" y="652787"/>
                  </a:cubicBezTo>
                  <a:cubicBezTo>
                    <a:pt x="10688" y="652951"/>
                    <a:pt x="9286" y="651899"/>
                    <a:pt x="9012" y="650378"/>
                  </a:cubicBezTo>
                  <a:cubicBezTo>
                    <a:pt x="5762" y="625576"/>
                    <a:pt x="13707" y="600613"/>
                    <a:pt x="30695" y="582253"/>
                  </a:cubicBezTo>
                  <a:cubicBezTo>
                    <a:pt x="56216" y="552418"/>
                    <a:pt x="93548" y="535292"/>
                    <a:pt x="132808" y="535409"/>
                  </a:cubicBezTo>
                  <a:cubicBezTo>
                    <a:pt x="209098" y="535409"/>
                    <a:pt x="314159" y="575570"/>
                    <a:pt x="367160" y="626020"/>
                  </a:cubicBezTo>
                  <a:cubicBezTo>
                    <a:pt x="420160" y="676470"/>
                    <a:pt x="542760" y="713551"/>
                    <a:pt x="556812" y="717832"/>
                  </a:cubicBezTo>
                  <a:cubicBezTo>
                    <a:pt x="576756" y="706057"/>
                    <a:pt x="623732" y="731218"/>
                    <a:pt x="640981" y="742057"/>
                  </a:cubicBezTo>
                  <a:cubicBezTo>
                    <a:pt x="620502" y="669117"/>
                    <a:pt x="628800" y="641008"/>
                    <a:pt x="632008" y="633916"/>
                  </a:cubicBezTo>
                  <a:cubicBezTo>
                    <a:pt x="588138" y="577036"/>
                    <a:pt x="359542" y="408665"/>
                    <a:pt x="238147" y="324232"/>
                  </a:cubicBezTo>
                  <a:lnTo>
                    <a:pt x="238147" y="324232"/>
                  </a:lnTo>
                  <a:cubicBezTo>
                    <a:pt x="204689" y="300788"/>
                    <a:pt x="179528" y="284070"/>
                    <a:pt x="168552" y="277499"/>
                  </a:cubicBezTo>
                  <a:cubicBezTo>
                    <a:pt x="111937" y="244173"/>
                    <a:pt x="65093" y="139924"/>
                    <a:pt x="74194" y="67104"/>
                  </a:cubicBezTo>
                  <a:cubicBezTo>
                    <a:pt x="75091" y="47083"/>
                    <a:pt x="84914" y="28518"/>
                    <a:pt x="100961" y="16513"/>
                  </a:cubicBezTo>
                  <a:cubicBezTo>
                    <a:pt x="112347" y="9360"/>
                    <a:pt x="125683" y="5944"/>
                    <a:pt x="139106" y="6742"/>
                  </a:cubicBezTo>
                  <a:cubicBezTo>
                    <a:pt x="144558" y="6882"/>
                    <a:pt x="149982" y="7555"/>
                    <a:pt x="155303" y="8750"/>
                  </a:cubicBezTo>
                  <a:cubicBezTo>
                    <a:pt x="155840" y="8981"/>
                    <a:pt x="156336" y="9297"/>
                    <a:pt x="156773" y="9685"/>
                  </a:cubicBezTo>
                  <a:cubicBezTo>
                    <a:pt x="157845" y="11159"/>
                    <a:pt x="271473" y="145936"/>
                    <a:pt x="310822" y="167080"/>
                  </a:cubicBezTo>
                  <a:cubicBezTo>
                    <a:pt x="330096" y="177390"/>
                    <a:pt x="432619" y="229185"/>
                    <a:pt x="530053" y="277367"/>
                  </a:cubicBezTo>
                  <a:lnTo>
                    <a:pt x="573953" y="299049"/>
                  </a:lnTo>
                  <a:cubicBezTo>
                    <a:pt x="573684" y="256617"/>
                    <a:pt x="575919" y="214206"/>
                    <a:pt x="580644" y="172036"/>
                  </a:cubicBezTo>
                  <a:cubicBezTo>
                    <a:pt x="584391" y="155438"/>
                    <a:pt x="610893" y="131875"/>
                    <a:pt x="641006" y="118498"/>
                  </a:cubicBezTo>
                  <a:cubicBezTo>
                    <a:pt x="655058" y="112089"/>
                    <a:pt x="681168" y="102839"/>
                    <a:pt x="700296" y="113012"/>
                  </a:cubicBezTo>
                  <a:cubicBezTo>
                    <a:pt x="707657" y="117160"/>
                    <a:pt x="725076" y="127867"/>
                    <a:pt x="749148" y="142855"/>
                  </a:cubicBezTo>
                  <a:lnTo>
                    <a:pt x="789309" y="167751"/>
                  </a:lnTo>
                  <a:cubicBezTo>
                    <a:pt x="797850" y="154619"/>
                    <a:pt x="808313" y="142844"/>
                    <a:pt x="820353" y="132823"/>
                  </a:cubicBezTo>
                  <a:cubicBezTo>
                    <a:pt x="830389" y="126936"/>
                    <a:pt x="885932" y="116630"/>
                    <a:pt x="905744" y="123590"/>
                  </a:cubicBezTo>
                  <a:cubicBezTo>
                    <a:pt x="923009" y="129880"/>
                    <a:pt x="978419" y="165081"/>
                    <a:pt x="1037038" y="202286"/>
                  </a:cubicBezTo>
                  <a:lnTo>
                    <a:pt x="1062335" y="218214"/>
                  </a:lnTo>
                  <a:cubicBezTo>
                    <a:pt x="1065412" y="212459"/>
                    <a:pt x="1072641" y="200414"/>
                    <a:pt x="1079468" y="197735"/>
                  </a:cubicBezTo>
                  <a:cubicBezTo>
                    <a:pt x="1108406" y="187050"/>
                    <a:pt x="1139899" y="185370"/>
                    <a:pt x="1169810" y="192916"/>
                  </a:cubicBezTo>
                  <a:cubicBezTo>
                    <a:pt x="1189618" y="200141"/>
                    <a:pt x="1257606" y="250317"/>
                    <a:pt x="1323458" y="298913"/>
                  </a:cubicBezTo>
                  <a:cubicBezTo>
                    <a:pt x="1359595" y="325684"/>
                    <a:pt x="1394258" y="351247"/>
                    <a:pt x="1417146" y="366636"/>
                  </a:cubicBezTo>
                  <a:cubicBezTo>
                    <a:pt x="1417915" y="366835"/>
                    <a:pt x="1418581" y="367313"/>
                    <a:pt x="1419017" y="367978"/>
                  </a:cubicBezTo>
                  <a:cubicBezTo>
                    <a:pt x="1425576" y="372391"/>
                    <a:pt x="1431066" y="375873"/>
                    <a:pt x="1435214" y="378283"/>
                  </a:cubicBezTo>
                  <a:cubicBezTo>
                    <a:pt x="1483665" y="405986"/>
                    <a:pt x="1602782" y="1030751"/>
                    <a:pt x="1603978" y="1037040"/>
                  </a:cubicBezTo>
                  <a:cubicBezTo>
                    <a:pt x="1611737" y="1078932"/>
                    <a:pt x="1640115" y="1122165"/>
                    <a:pt x="1670091" y="1167937"/>
                  </a:cubicBezTo>
                  <a:cubicBezTo>
                    <a:pt x="1704019" y="1215592"/>
                    <a:pt x="1731765" y="1267354"/>
                    <a:pt x="1752670" y="1321986"/>
                  </a:cubicBezTo>
                  <a:cubicBezTo>
                    <a:pt x="1790815" y="1433477"/>
                    <a:pt x="1877680" y="1596627"/>
                    <a:pt x="2004962" y="1796047"/>
                  </a:cubicBezTo>
                  <a:cubicBezTo>
                    <a:pt x="2016472" y="1813893"/>
                    <a:pt x="2028337" y="1832230"/>
                    <a:pt x="2040561" y="1851055"/>
                  </a:cubicBezTo>
                  <a:cubicBezTo>
                    <a:pt x="2074967" y="1903120"/>
                    <a:pt x="2111638" y="1957458"/>
                    <a:pt x="2147510" y="200992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6673629" y="2903299"/>
              <a:ext cx="685435" cy="1036166"/>
            </a:xfrm>
            <a:custGeom>
              <a:rect b="b" l="l" r="r" t="t"/>
              <a:pathLst>
                <a:path extrusionOk="0" h="1036166" w="685435">
                  <a:moveTo>
                    <a:pt x="677143" y="813395"/>
                  </a:moveTo>
                  <a:cubicBezTo>
                    <a:pt x="651581" y="833604"/>
                    <a:pt x="466081" y="814468"/>
                    <a:pt x="443326" y="876834"/>
                  </a:cubicBezTo>
                  <a:cubicBezTo>
                    <a:pt x="429940" y="913641"/>
                    <a:pt x="439844" y="969320"/>
                    <a:pt x="474643" y="1042795"/>
                  </a:cubicBezTo>
                  <a:cubicBezTo>
                    <a:pt x="464302" y="1031840"/>
                    <a:pt x="454857" y="1020069"/>
                    <a:pt x="446402" y="1007598"/>
                  </a:cubicBezTo>
                  <a:cubicBezTo>
                    <a:pt x="350441" y="867067"/>
                    <a:pt x="202279" y="711940"/>
                    <a:pt x="152881" y="680089"/>
                  </a:cubicBezTo>
                  <a:cubicBezTo>
                    <a:pt x="103482" y="648237"/>
                    <a:pt x="13028" y="652787"/>
                    <a:pt x="12225" y="652787"/>
                  </a:cubicBezTo>
                  <a:cubicBezTo>
                    <a:pt x="10688" y="652951"/>
                    <a:pt x="9286" y="651899"/>
                    <a:pt x="9012" y="650378"/>
                  </a:cubicBezTo>
                  <a:cubicBezTo>
                    <a:pt x="5762" y="625576"/>
                    <a:pt x="13707" y="600613"/>
                    <a:pt x="30695" y="582253"/>
                  </a:cubicBezTo>
                  <a:cubicBezTo>
                    <a:pt x="56216" y="552418"/>
                    <a:pt x="93548" y="535292"/>
                    <a:pt x="132808" y="535409"/>
                  </a:cubicBezTo>
                  <a:cubicBezTo>
                    <a:pt x="209098" y="535409"/>
                    <a:pt x="314159" y="575570"/>
                    <a:pt x="367160" y="626020"/>
                  </a:cubicBezTo>
                  <a:cubicBezTo>
                    <a:pt x="420160" y="676470"/>
                    <a:pt x="542760" y="713551"/>
                    <a:pt x="556812" y="717832"/>
                  </a:cubicBezTo>
                  <a:cubicBezTo>
                    <a:pt x="576756" y="706057"/>
                    <a:pt x="623732" y="731218"/>
                    <a:pt x="640981" y="742057"/>
                  </a:cubicBezTo>
                  <a:cubicBezTo>
                    <a:pt x="620502" y="669117"/>
                    <a:pt x="628800" y="641008"/>
                    <a:pt x="632008" y="633916"/>
                  </a:cubicBezTo>
                  <a:cubicBezTo>
                    <a:pt x="588138" y="577036"/>
                    <a:pt x="359542" y="408665"/>
                    <a:pt x="238147" y="324232"/>
                  </a:cubicBezTo>
                  <a:lnTo>
                    <a:pt x="238147" y="324232"/>
                  </a:lnTo>
                  <a:cubicBezTo>
                    <a:pt x="204689" y="300788"/>
                    <a:pt x="179528" y="284070"/>
                    <a:pt x="168552" y="277499"/>
                  </a:cubicBezTo>
                  <a:cubicBezTo>
                    <a:pt x="111937" y="244173"/>
                    <a:pt x="65093" y="139924"/>
                    <a:pt x="74194" y="67104"/>
                  </a:cubicBezTo>
                  <a:cubicBezTo>
                    <a:pt x="75091" y="47083"/>
                    <a:pt x="84914" y="28518"/>
                    <a:pt x="100961" y="16513"/>
                  </a:cubicBezTo>
                  <a:cubicBezTo>
                    <a:pt x="112347" y="9360"/>
                    <a:pt x="125683" y="5944"/>
                    <a:pt x="139106" y="6742"/>
                  </a:cubicBezTo>
                  <a:cubicBezTo>
                    <a:pt x="129905" y="10339"/>
                    <a:pt x="121396" y="15501"/>
                    <a:pt x="113954" y="21999"/>
                  </a:cubicBezTo>
                  <a:cubicBezTo>
                    <a:pt x="76744" y="53718"/>
                    <a:pt x="165480" y="221153"/>
                    <a:pt x="215404" y="267463"/>
                  </a:cubicBezTo>
                  <a:cubicBezTo>
                    <a:pt x="267602" y="315776"/>
                    <a:pt x="502355" y="435697"/>
                    <a:pt x="586685" y="507151"/>
                  </a:cubicBezTo>
                  <a:cubicBezTo>
                    <a:pt x="632974" y="546402"/>
                    <a:pt x="693733" y="605811"/>
                    <a:pt x="693733" y="605811"/>
                  </a:cubicBezTo>
                  <a:cubicBezTo>
                    <a:pt x="656665" y="668980"/>
                    <a:pt x="702039" y="793588"/>
                    <a:pt x="677143" y="81339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8204402" y="2685656"/>
              <a:ext cx="150" cy="935"/>
            </a:xfrm>
            <a:custGeom>
              <a:rect b="b" l="l" r="r" t="t"/>
              <a:pathLst>
                <a:path extrusionOk="0" h="935" w="150">
                  <a:moveTo>
                    <a:pt x="8298" y="7564"/>
                  </a:moveTo>
                  <a:lnTo>
                    <a:pt x="8298" y="6628"/>
                  </a:lnTo>
                  <a:cubicBezTo>
                    <a:pt x="8499" y="6906"/>
                    <a:pt x="8499" y="7286"/>
                    <a:pt x="8298" y="7564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7195384" y="3004886"/>
              <a:ext cx="1474912" cy="1687165"/>
            </a:xfrm>
            <a:custGeom>
              <a:rect b="b" l="l" r="r" t="t"/>
              <a:pathLst>
                <a:path extrusionOk="0" h="1687165" w="1474912">
                  <a:moveTo>
                    <a:pt x="1483211" y="1693793"/>
                  </a:moveTo>
                  <a:cubicBezTo>
                    <a:pt x="1383768" y="1599166"/>
                    <a:pt x="1235738" y="1451811"/>
                    <a:pt x="1208035" y="1387164"/>
                  </a:cubicBezTo>
                  <a:cubicBezTo>
                    <a:pt x="1165738" y="1288123"/>
                    <a:pt x="1137501" y="1196708"/>
                    <a:pt x="1084902" y="1130057"/>
                  </a:cubicBezTo>
                  <a:cubicBezTo>
                    <a:pt x="1032303" y="1063406"/>
                    <a:pt x="925648" y="353119"/>
                    <a:pt x="894989" y="351111"/>
                  </a:cubicBezTo>
                  <a:cubicBezTo>
                    <a:pt x="864329" y="349103"/>
                    <a:pt x="933531" y="632173"/>
                    <a:pt x="937145" y="646627"/>
                  </a:cubicBezTo>
                  <a:cubicBezTo>
                    <a:pt x="934202" y="637655"/>
                    <a:pt x="895924" y="517072"/>
                    <a:pt x="859249" y="379617"/>
                  </a:cubicBezTo>
                  <a:cubicBezTo>
                    <a:pt x="821241" y="236812"/>
                    <a:pt x="782827" y="229054"/>
                    <a:pt x="782827" y="229054"/>
                  </a:cubicBezTo>
                  <a:cubicBezTo>
                    <a:pt x="731834" y="239222"/>
                    <a:pt x="731557" y="275496"/>
                    <a:pt x="705469" y="274957"/>
                  </a:cubicBezTo>
                  <a:cubicBezTo>
                    <a:pt x="679381" y="274419"/>
                    <a:pt x="589829" y="210844"/>
                    <a:pt x="589829" y="210844"/>
                  </a:cubicBezTo>
                  <a:cubicBezTo>
                    <a:pt x="502965" y="223427"/>
                    <a:pt x="177066" y="13565"/>
                    <a:pt x="177066" y="13565"/>
                  </a:cubicBezTo>
                  <a:cubicBezTo>
                    <a:pt x="102917" y="23606"/>
                    <a:pt x="85519" y="88381"/>
                    <a:pt x="148825" y="149145"/>
                  </a:cubicBezTo>
                  <a:cubicBezTo>
                    <a:pt x="212131" y="209909"/>
                    <a:pt x="306758" y="283520"/>
                    <a:pt x="306758" y="283520"/>
                  </a:cubicBezTo>
                  <a:cubicBezTo>
                    <a:pt x="245730" y="313222"/>
                    <a:pt x="21684" y="187559"/>
                    <a:pt x="21684" y="187559"/>
                  </a:cubicBezTo>
                  <a:lnTo>
                    <a:pt x="8298" y="175511"/>
                  </a:lnTo>
                  <a:lnTo>
                    <a:pt x="52198" y="197194"/>
                  </a:lnTo>
                  <a:cubicBezTo>
                    <a:pt x="51929" y="154761"/>
                    <a:pt x="54163" y="112350"/>
                    <a:pt x="58889" y="70180"/>
                  </a:cubicBezTo>
                  <a:cubicBezTo>
                    <a:pt x="62636" y="53582"/>
                    <a:pt x="89138" y="30019"/>
                    <a:pt x="119251" y="16646"/>
                  </a:cubicBezTo>
                  <a:cubicBezTo>
                    <a:pt x="133303" y="10237"/>
                    <a:pt x="159412" y="983"/>
                    <a:pt x="178540" y="11156"/>
                  </a:cubicBezTo>
                  <a:cubicBezTo>
                    <a:pt x="185902" y="15304"/>
                    <a:pt x="203321" y="26011"/>
                    <a:pt x="227392" y="41003"/>
                  </a:cubicBezTo>
                  <a:lnTo>
                    <a:pt x="267554" y="65895"/>
                  </a:lnTo>
                  <a:cubicBezTo>
                    <a:pt x="276094" y="52761"/>
                    <a:pt x="286562" y="40985"/>
                    <a:pt x="298606" y="30963"/>
                  </a:cubicBezTo>
                  <a:cubicBezTo>
                    <a:pt x="308642" y="25076"/>
                    <a:pt x="364185" y="14770"/>
                    <a:pt x="383997" y="21730"/>
                  </a:cubicBezTo>
                  <a:cubicBezTo>
                    <a:pt x="401262" y="28019"/>
                    <a:pt x="456672" y="63220"/>
                    <a:pt x="515291" y="100430"/>
                  </a:cubicBezTo>
                  <a:lnTo>
                    <a:pt x="540588" y="116353"/>
                  </a:lnTo>
                  <a:cubicBezTo>
                    <a:pt x="543665" y="110598"/>
                    <a:pt x="550894" y="98554"/>
                    <a:pt x="557721" y="95875"/>
                  </a:cubicBezTo>
                  <a:cubicBezTo>
                    <a:pt x="586655" y="85188"/>
                    <a:pt x="618147" y="83507"/>
                    <a:pt x="648055" y="91052"/>
                  </a:cubicBezTo>
                  <a:cubicBezTo>
                    <a:pt x="667862" y="98276"/>
                    <a:pt x="735851" y="148466"/>
                    <a:pt x="801703" y="197053"/>
                  </a:cubicBezTo>
                  <a:cubicBezTo>
                    <a:pt x="837840" y="223820"/>
                    <a:pt x="872503" y="249382"/>
                    <a:pt x="895390" y="264776"/>
                  </a:cubicBezTo>
                  <a:cubicBezTo>
                    <a:pt x="896159" y="264973"/>
                    <a:pt x="896826" y="265450"/>
                    <a:pt x="897262" y="266113"/>
                  </a:cubicBezTo>
                  <a:cubicBezTo>
                    <a:pt x="903820" y="270531"/>
                    <a:pt x="909310" y="274009"/>
                    <a:pt x="913459" y="276419"/>
                  </a:cubicBezTo>
                  <a:cubicBezTo>
                    <a:pt x="961909" y="304122"/>
                    <a:pt x="1081027" y="928886"/>
                    <a:pt x="1082223" y="935180"/>
                  </a:cubicBezTo>
                  <a:cubicBezTo>
                    <a:pt x="1089982" y="977050"/>
                    <a:pt x="1118360" y="1020301"/>
                    <a:pt x="1148336" y="1066072"/>
                  </a:cubicBezTo>
                  <a:cubicBezTo>
                    <a:pt x="1182281" y="1113809"/>
                    <a:pt x="1210031" y="1165664"/>
                    <a:pt x="1230915" y="1220391"/>
                  </a:cubicBezTo>
                  <a:cubicBezTo>
                    <a:pt x="1269068" y="1331220"/>
                    <a:pt x="1355933" y="1494370"/>
                    <a:pt x="1483211" y="1693793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6669091" y="2899269"/>
              <a:ext cx="2123281" cy="2444723"/>
            </a:xfrm>
            <a:custGeom>
              <a:rect b="b" l="l" r="r" t="t"/>
              <a:pathLst>
                <a:path extrusionOk="0" h="2444723" w="2123281">
                  <a:moveTo>
                    <a:pt x="2128655" y="1985089"/>
                  </a:moveTo>
                  <a:cubicBezTo>
                    <a:pt x="2125601" y="1987170"/>
                    <a:pt x="2121439" y="1986384"/>
                    <a:pt x="2119350" y="1983338"/>
                  </a:cubicBezTo>
                  <a:cubicBezTo>
                    <a:pt x="2099269" y="1953956"/>
                    <a:pt x="2079291" y="1923822"/>
                    <a:pt x="2059710" y="1894316"/>
                  </a:cubicBezTo>
                  <a:lnTo>
                    <a:pt x="2036732" y="1859738"/>
                  </a:lnTo>
                  <a:cubicBezTo>
                    <a:pt x="1889207" y="1633889"/>
                    <a:pt x="1789311" y="1450193"/>
                    <a:pt x="1747800" y="1328443"/>
                  </a:cubicBezTo>
                  <a:cubicBezTo>
                    <a:pt x="1728313" y="1271273"/>
                    <a:pt x="1695376" y="1221062"/>
                    <a:pt x="1666319" y="1176769"/>
                  </a:cubicBezTo>
                  <a:cubicBezTo>
                    <a:pt x="1653561" y="1157317"/>
                    <a:pt x="1641205" y="1138338"/>
                    <a:pt x="1630430" y="1119612"/>
                  </a:cubicBezTo>
                  <a:cubicBezTo>
                    <a:pt x="1638475" y="1150100"/>
                    <a:pt x="1648660" y="1180012"/>
                    <a:pt x="1661482" y="1208869"/>
                  </a:cubicBezTo>
                  <a:cubicBezTo>
                    <a:pt x="1662909" y="1212278"/>
                    <a:pt x="1661303" y="1216200"/>
                    <a:pt x="1657893" y="1217632"/>
                  </a:cubicBezTo>
                  <a:cubicBezTo>
                    <a:pt x="1654586" y="1219016"/>
                    <a:pt x="1650775" y="1217550"/>
                    <a:pt x="1649250" y="1214308"/>
                  </a:cubicBezTo>
                  <a:cubicBezTo>
                    <a:pt x="1628084" y="1166605"/>
                    <a:pt x="1613177" y="1116369"/>
                    <a:pt x="1604897" y="1064843"/>
                  </a:cubicBezTo>
                  <a:cubicBezTo>
                    <a:pt x="1602410" y="1057357"/>
                    <a:pt x="1600244" y="1049889"/>
                    <a:pt x="1598873" y="1042412"/>
                  </a:cubicBezTo>
                  <a:cubicBezTo>
                    <a:pt x="1566163" y="864697"/>
                    <a:pt x="1469339" y="409756"/>
                    <a:pt x="1434851" y="390282"/>
                  </a:cubicBezTo>
                  <a:cubicBezTo>
                    <a:pt x="1430707" y="387941"/>
                    <a:pt x="1425093" y="384339"/>
                    <a:pt x="1418675" y="380028"/>
                  </a:cubicBezTo>
                  <a:cubicBezTo>
                    <a:pt x="1412408" y="380989"/>
                    <a:pt x="1406593" y="384587"/>
                    <a:pt x="1400983" y="388244"/>
                  </a:cubicBezTo>
                  <a:cubicBezTo>
                    <a:pt x="1395130" y="392059"/>
                    <a:pt x="1389118" y="395981"/>
                    <a:pt x="1382727" y="395981"/>
                  </a:cubicBezTo>
                  <a:cubicBezTo>
                    <a:pt x="1381107" y="395983"/>
                    <a:pt x="1379492" y="395725"/>
                    <a:pt x="1377954" y="395217"/>
                  </a:cubicBezTo>
                  <a:cubicBezTo>
                    <a:pt x="1372361" y="393375"/>
                    <a:pt x="1362936" y="385163"/>
                    <a:pt x="1346765" y="370829"/>
                  </a:cubicBezTo>
                  <a:cubicBezTo>
                    <a:pt x="1334635" y="360062"/>
                    <a:pt x="1314294" y="342045"/>
                    <a:pt x="1308846" y="341058"/>
                  </a:cubicBezTo>
                  <a:cubicBezTo>
                    <a:pt x="1303762" y="341058"/>
                    <a:pt x="1286783" y="353953"/>
                    <a:pt x="1274277" y="365980"/>
                  </a:cubicBezTo>
                  <a:cubicBezTo>
                    <a:pt x="1271552" y="368478"/>
                    <a:pt x="1267318" y="368292"/>
                    <a:pt x="1264818" y="365566"/>
                  </a:cubicBezTo>
                  <a:cubicBezTo>
                    <a:pt x="1262404" y="362933"/>
                    <a:pt x="1262485" y="358870"/>
                    <a:pt x="1264998" y="356333"/>
                  </a:cubicBezTo>
                  <a:cubicBezTo>
                    <a:pt x="1271987" y="349616"/>
                    <a:pt x="1295815" y="327707"/>
                    <a:pt x="1309120" y="327707"/>
                  </a:cubicBezTo>
                  <a:cubicBezTo>
                    <a:pt x="1317396" y="327707"/>
                    <a:pt x="1330256" y="338315"/>
                    <a:pt x="1355652" y="360823"/>
                  </a:cubicBezTo>
                  <a:cubicBezTo>
                    <a:pt x="1365363" y="369436"/>
                    <a:pt x="1378668" y="381233"/>
                    <a:pt x="1382171" y="382519"/>
                  </a:cubicBezTo>
                  <a:cubicBezTo>
                    <a:pt x="1384248" y="383262"/>
                    <a:pt x="1389464" y="379801"/>
                    <a:pt x="1393673" y="377050"/>
                  </a:cubicBezTo>
                  <a:cubicBezTo>
                    <a:pt x="1397249" y="374656"/>
                    <a:pt x="1400970" y="372489"/>
                    <a:pt x="1404815" y="370560"/>
                  </a:cubicBezTo>
                  <a:cubicBezTo>
                    <a:pt x="1382064" y="354641"/>
                    <a:pt x="1351866" y="332355"/>
                    <a:pt x="1320455" y="309155"/>
                  </a:cubicBezTo>
                  <a:cubicBezTo>
                    <a:pt x="1259025" y="263769"/>
                    <a:pt x="1189383" y="212349"/>
                    <a:pt x="1170994" y="205641"/>
                  </a:cubicBezTo>
                  <a:cubicBezTo>
                    <a:pt x="1143299" y="198690"/>
                    <a:pt x="1114144" y="200320"/>
                    <a:pt x="1087398" y="210315"/>
                  </a:cubicBezTo>
                  <a:cubicBezTo>
                    <a:pt x="1085236" y="211170"/>
                    <a:pt x="1080857" y="217053"/>
                    <a:pt x="1077144" y="223287"/>
                  </a:cubicBezTo>
                  <a:cubicBezTo>
                    <a:pt x="1119540" y="250075"/>
                    <a:pt x="1161107" y="275868"/>
                    <a:pt x="1185960" y="288784"/>
                  </a:cubicBezTo>
                  <a:cubicBezTo>
                    <a:pt x="1207216" y="287428"/>
                    <a:pt x="1228361" y="292785"/>
                    <a:pt x="1246408" y="304097"/>
                  </a:cubicBezTo>
                  <a:cubicBezTo>
                    <a:pt x="1249540" y="306053"/>
                    <a:pt x="1250497" y="310179"/>
                    <a:pt x="1248540" y="313313"/>
                  </a:cubicBezTo>
                  <a:cubicBezTo>
                    <a:pt x="1246583" y="316446"/>
                    <a:pt x="1242456" y="317401"/>
                    <a:pt x="1239324" y="315445"/>
                  </a:cubicBezTo>
                  <a:cubicBezTo>
                    <a:pt x="1230181" y="309804"/>
                    <a:pt x="1220089" y="305866"/>
                    <a:pt x="1209540" y="303823"/>
                  </a:cubicBezTo>
                  <a:cubicBezTo>
                    <a:pt x="1209562" y="304259"/>
                    <a:pt x="1209536" y="304695"/>
                    <a:pt x="1209472" y="305127"/>
                  </a:cubicBezTo>
                  <a:cubicBezTo>
                    <a:pt x="1208724" y="308097"/>
                    <a:pt x="1206054" y="310179"/>
                    <a:pt x="1202991" y="310177"/>
                  </a:cubicBezTo>
                  <a:cubicBezTo>
                    <a:pt x="1202440" y="310177"/>
                    <a:pt x="1201893" y="310109"/>
                    <a:pt x="1201359" y="309976"/>
                  </a:cubicBezTo>
                  <a:cubicBezTo>
                    <a:pt x="1183136" y="305370"/>
                    <a:pt x="1128764" y="271792"/>
                    <a:pt x="1066851" y="232618"/>
                  </a:cubicBezTo>
                  <a:cubicBezTo>
                    <a:pt x="1066198" y="232545"/>
                    <a:pt x="1065557" y="232373"/>
                    <a:pt x="1064954" y="232109"/>
                  </a:cubicBezTo>
                  <a:cubicBezTo>
                    <a:pt x="1063967" y="231587"/>
                    <a:pt x="1063130" y="230819"/>
                    <a:pt x="1062523" y="229879"/>
                  </a:cubicBezTo>
                  <a:cubicBezTo>
                    <a:pt x="1054145" y="224573"/>
                    <a:pt x="1045673" y="219197"/>
                    <a:pt x="1037102" y="213750"/>
                  </a:cubicBezTo>
                  <a:cubicBezTo>
                    <a:pt x="981303" y="178327"/>
                    <a:pt x="923611" y="141690"/>
                    <a:pt x="907218" y="135794"/>
                  </a:cubicBezTo>
                  <a:cubicBezTo>
                    <a:pt x="890905" y="129920"/>
                    <a:pt x="837751" y="139639"/>
                    <a:pt x="830039" y="144211"/>
                  </a:cubicBezTo>
                  <a:cubicBezTo>
                    <a:pt x="820375" y="152862"/>
                    <a:pt x="811714" y="162576"/>
                    <a:pt x="804229" y="173170"/>
                  </a:cubicBezTo>
                  <a:cubicBezTo>
                    <a:pt x="877558" y="218181"/>
                    <a:pt x="976501" y="276958"/>
                    <a:pt x="1030202" y="296829"/>
                  </a:cubicBezTo>
                  <a:cubicBezTo>
                    <a:pt x="1038260" y="294266"/>
                    <a:pt x="1064117" y="287340"/>
                    <a:pt x="1080511" y="298320"/>
                  </a:cubicBezTo>
                  <a:cubicBezTo>
                    <a:pt x="1083484" y="300518"/>
                    <a:pt x="1084112" y="304710"/>
                    <a:pt x="1081916" y="307684"/>
                  </a:cubicBezTo>
                  <a:cubicBezTo>
                    <a:pt x="1079857" y="310467"/>
                    <a:pt x="1076020" y="311224"/>
                    <a:pt x="1073059" y="309429"/>
                  </a:cubicBezTo>
                  <a:cubicBezTo>
                    <a:pt x="1069312" y="306921"/>
                    <a:pt x="1064241" y="305968"/>
                    <a:pt x="1058913" y="305823"/>
                  </a:cubicBezTo>
                  <a:cubicBezTo>
                    <a:pt x="1061340" y="308573"/>
                    <a:pt x="1061075" y="312768"/>
                    <a:pt x="1058328" y="315194"/>
                  </a:cubicBezTo>
                  <a:cubicBezTo>
                    <a:pt x="1057106" y="316273"/>
                    <a:pt x="1055529" y="316864"/>
                    <a:pt x="1053897" y="316855"/>
                  </a:cubicBezTo>
                  <a:cubicBezTo>
                    <a:pt x="1053645" y="316855"/>
                    <a:pt x="1053393" y="316842"/>
                    <a:pt x="1053141" y="316816"/>
                  </a:cubicBezTo>
                  <a:cubicBezTo>
                    <a:pt x="1000559" y="310907"/>
                    <a:pt x="837127" y="209486"/>
                    <a:pt x="749319" y="155003"/>
                  </a:cubicBezTo>
                  <a:cubicBezTo>
                    <a:pt x="725939" y="140477"/>
                    <a:pt x="707448" y="129027"/>
                    <a:pt x="700185" y="125066"/>
                  </a:cubicBezTo>
                  <a:cubicBezTo>
                    <a:pt x="689465" y="119255"/>
                    <a:pt x="671456" y="121221"/>
                    <a:pt x="650713" y="130471"/>
                  </a:cubicBezTo>
                  <a:cubicBezTo>
                    <a:pt x="620848" y="143771"/>
                    <a:pt x="597610" y="166009"/>
                    <a:pt x="594641" y="178425"/>
                  </a:cubicBezTo>
                  <a:cubicBezTo>
                    <a:pt x="588873" y="202531"/>
                    <a:pt x="588232" y="286460"/>
                    <a:pt x="588142" y="304332"/>
                  </a:cubicBezTo>
                  <a:cubicBezTo>
                    <a:pt x="643685" y="331552"/>
                    <a:pt x="691482" y="354495"/>
                    <a:pt x="712447" y="363532"/>
                  </a:cubicBezTo>
                  <a:cubicBezTo>
                    <a:pt x="701872" y="354987"/>
                    <a:pt x="693118" y="345032"/>
                    <a:pt x="692537" y="335060"/>
                  </a:cubicBezTo>
                  <a:cubicBezTo>
                    <a:pt x="691682" y="319926"/>
                    <a:pt x="676579" y="299171"/>
                    <a:pt x="670854" y="292437"/>
                  </a:cubicBezTo>
                  <a:cubicBezTo>
                    <a:pt x="668453" y="289627"/>
                    <a:pt x="668786" y="285404"/>
                    <a:pt x="671597" y="283004"/>
                  </a:cubicBezTo>
                  <a:cubicBezTo>
                    <a:pt x="671597" y="283002"/>
                    <a:pt x="671602" y="283001"/>
                    <a:pt x="671602" y="282999"/>
                  </a:cubicBezTo>
                  <a:cubicBezTo>
                    <a:pt x="674409" y="280628"/>
                    <a:pt x="678604" y="280962"/>
                    <a:pt x="681001" y="283747"/>
                  </a:cubicBezTo>
                  <a:cubicBezTo>
                    <a:pt x="681971" y="284871"/>
                    <a:pt x="704555" y="311548"/>
                    <a:pt x="705876" y="334282"/>
                  </a:cubicBezTo>
                  <a:cubicBezTo>
                    <a:pt x="706504" y="345040"/>
                    <a:pt x="731421" y="362083"/>
                    <a:pt x="751198" y="372269"/>
                  </a:cubicBezTo>
                  <a:cubicBezTo>
                    <a:pt x="765776" y="372095"/>
                    <a:pt x="780034" y="367959"/>
                    <a:pt x="792441" y="360306"/>
                  </a:cubicBezTo>
                  <a:cubicBezTo>
                    <a:pt x="795581" y="358349"/>
                    <a:pt x="799709" y="359306"/>
                    <a:pt x="801670" y="362444"/>
                  </a:cubicBezTo>
                  <a:cubicBezTo>
                    <a:pt x="803626" y="365583"/>
                    <a:pt x="802669" y="369714"/>
                    <a:pt x="799529" y="371671"/>
                  </a:cubicBezTo>
                  <a:cubicBezTo>
                    <a:pt x="786652" y="379660"/>
                    <a:pt x="772035" y="384420"/>
                    <a:pt x="756924" y="385544"/>
                  </a:cubicBezTo>
                  <a:cubicBezTo>
                    <a:pt x="755719" y="386548"/>
                    <a:pt x="754322" y="387253"/>
                    <a:pt x="752762" y="387253"/>
                  </a:cubicBezTo>
                  <a:cubicBezTo>
                    <a:pt x="751758" y="387254"/>
                    <a:pt x="750767" y="387029"/>
                    <a:pt x="749861" y="386595"/>
                  </a:cubicBezTo>
                  <a:cubicBezTo>
                    <a:pt x="749361" y="386355"/>
                    <a:pt x="748703" y="386035"/>
                    <a:pt x="748003" y="385685"/>
                  </a:cubicBezTo>
                  <a:cubicBezTo>
                    <a:pt x="735993" y="385480"/>
                    <a:pt x="724132" y="382969"/>
                    <a:pt x="713066" y="378289"/>
                  </a:cubicBezTo>
                  <a:cubicBezTo>
                    <a:pt x="666624" y="359836"/>
                    <a:pt x="351343" y="202180"/>
                    <a:pt x="309780" y="179818"/>
                  </a:cubicBezTo>
                  <a:cubicBezTo>
                    <a:pt x="270725" y="158793"/>
                    <a:pt x="167770" y="37809"/>
                    <a:pt x="154261" y="21855"/>
                  </a:cubicBezTo>
                  <a:cubicBezTo>
                    <a:pt x="150162" y="20745"/>
                    <a:pt x="145945" y="20131"/>
                    <a:pt x="141699" y="20026"/>
                  </a:cubicBezTo>
                  <a:cubicBezTo>
                    <a:pt x="112339" y="19125"/>
                    <a:pt x="88028" y="42547"/>
                    <a:pt x="87302" y="71839"/>
                  </a:cubicBezTo>
                  <a:cubicBezTo>
                    <a:pt x="78047" y="146757"/>
                    <a:pt x="128916" y="245085"/>
                    <a:pt x="177024" y="273501"/>
                  </a:cubicBezTo>
                  <a:cubicBezTo>
                    <a:pt x="221142" y="299564"/>
                    <a:pt x="532450" y="519453"/>
                    <a:pt x="625082" y="612311"/>
                  </a:cubicBezTo>
                  <a:cubicBezTo>
                    <a:pt x="621421" y="596388"/>
                    <a:pt x="618990" y="576952"/>
                    <a:pt x="624160" y="563301"/>
                  </a:cubicBezTo>
                  <a:cubicBezTo>
                    <a:pt x="625471" y="559843"/>
                    <a:pt x="629334" y="558102"/>
                    <a:pt x="632790" y="559411"/>
                  </a:cubicBezTo>
                  <a:cubicBezTo>
                    <a:pt x="636251" y="560721"/>
                    <a:pt x="637994" y="564586"/>
                    <a:pt x="636682" y="568044"/>
                  </a:cubicBezTo>
                  <a:cubicBezTo>
                    <a:pt x="629872" y="586023"/>
                    <a:pt x="641019" y="622659"/>
                    <a:pt x="645894" y="635259"/>
                  </a:cubicBezTo>
                  <a:cubicBezTo>
                    <a:pt x="646894" y="637862"/>
                    <a:pt x="646159" y="640811"/>
                    <a:pt x="644061" y="642646"/>
                  </a:cubicBezTo>
                  <a:cubicBezTo>
                    <a:pt x="643467" y="644163"/>
                    <a:pt x="642476" y="647346"/>
                    <a:pt x="641745" y="652614"/>
                  </a:cubicBezTo>
                  <a:cubicBezTo>
                    <a:pt x="648466" y="637794"/>
                    <a:pt x="658694" y="624835"/>
                    <a:pt x="671550" y="614858"/>
                  </a:cubicBezTo>
                  <a:cubicBezTo>
                    <a:pt x="674468" y="612590"/>
                    <a:pt x="678673" y="613118"/>
                    <a:pt x="680941" y="616037"/>
                  </a:cubicBezTo>
                  <a:cubicBezTo>
                    <a:pt x="683210" y="618956"/>
                    <a:pt x="682680" y="623160"/>
                    <a:pt x="679762" y="625428"/>
                  </a:cubicBezTo>
                  <a:cubicBezTo>
                    <a:pt x="656891" y="643162"/>
                    <a:pt x="644360" y="671123"/>
                    <a:pt x="646338" y="699996"/>
                  </a:cubicBezTo>
                  <a:cubicBezTo>
                    <a:pt x="646445" y="701705"/>
                    <a:pt x="645885" y="703388"/>
                    <a:pt x="644779" y="704696"/>
                  </a:cubicBezTo>
                  <a:cubicBezTo>
                    <a:pt x="646979" y="716936"/>
                    <a:pt x="650286" y="731275"/>
                    <a:pt x="655148" y="748074"/>
                  </a:cubicBezTo>
                  <a:cubicBezTo>
                    <a:pt x="655298" y="748173"/>
                    <a:pt x="655439" y="748284"/>
                    <a:pt x="655575" y="748399"/>
                  </a:cubicBezTo>
                  <a:cubicBezTo>
                    <a:pt x="657981" y="751202"/>
                    <a:pt x="657665" y="755419"/>
                    <a:pt x="654870" y="757833"/>
                  </a:cubicBezTo>
                  <a:cubicBezTo>
                    <a:pt x="642412" y="768565"/>
                    <a:pt x="622664" y="789791"/>
                    <a:pt x="622664" y="801079"/>
                  </a:cubicBezTo>
                  <a:cubicBezTo>
                    <a:pt x="622570" y="804775"/>
                    <a:pt x="619498" y="807697"/>
                    <a:pt x="615803" y="807603"/>
                  </a:cubicBezTo>
                  <a:cubicBezTo>
                    <a:pt x="612239" y="807514"/>
                    <a:pt x="609368" y="804642"/>
                    <a:pt x="609278" y="801079"/>
                  </a:cubicBezTo>
                  <a:cubicBezTo>
                    <a:pt x="609278" y="785190"/>
                    <a:pt x="628078" y="764763"/>
                    <a:pt x="638955" y="754278"/>
                  </a:cubicBezTo>
                  <a:cubicBezTo>
                    <a:pt x="612696" y="738572"/>
                    <a:pt x="576085" y="722598"/>
                    <a:pt x="564725" y="730779"/>
                  </a:cubicBezTo>
                  <a:cubicBezTo>
                    <a:pt x="563050" y="731980"/>
                    <a:pt x="560914" y="732339"/>
                    <a:pt x="558936" y="731754"/>
                  </a:cubicBezTo>
                  <a:cubicBezTo>
                    <a:pt x="557585" y="731360"/>
                    <a:pt x="548822" y="728737"/>
                    <a:pt x="535693" y="724332"/>
                  </a:cubicBezTo>
                  <a:cubicBezTo>
                    <a:pt x="544127" y="732907"/>
                    <a:pt x="552117" y="742153"/>
                    <a:pt x="559692" y="750967"/>
                  </a:cubicBezTo>
                  <a:cubicBezTo>
                    <a:pt x="572565" y="765946"/>
                    <a:pt x="584720" y="780101"/>
                    <a:pt x="593897" y="784113"/>
                  </a:cubicBezTo>
                  <a:cubicBezTo>
                    <a:pt x="597281" y="785600"/>
                    <a:pt x="598819" y="789543"/>
                    <a:pt x="597337" y="792927"/>
                  </a:cubicBezTo>
                  <a:cubicBezTo>
                    <a:pt x="596269" y="795358"/>
                    <a:pt x="593872" y="796926"/>
                    <a:pt x="591219" y="796931"/>
                  </a:cubicBezTo>
                  <a:cubicBezTo>
                    <a:pt x="590296" y="796935"/>
                    <a:pt x="589386" y="796743"/>
                    <a:pt x="588540" y="796371"/>
                  </a:cubicBezTo>
                  <a:cubicBezTo>
                    <a:pt x="576577" y="791137"/>
                    <a:pt x="564045" y="776564"/>
                    <a:pt x="549549" y="759687"/>
                  </a:cubicBezTo>
                  <a:cubicBezTo>
                    <a:pt x="533779" y="741341"/>
                    <a:pt x="516176" y="720859"/>
                    <a:pt x="497424" y="710553"/>
                  </a:cubicBezTo>
                  <a:cubicBezTo>
                    <a:pt x="453302" y="693583"/>
                    <a:pt x="396311" y="667696"/>
                    <a:pt x="364160" y="637323"/>
                  </a:cubicBezTo>
                  <a:cubicBezTo>
                    <a:pt x="306669" y="582985"/>
                    <a:pt x="201177" y="549347"/>
                    <a:pt x="136436" y="549347"/>
                  </a:cubicBezTo>
                  <a:cubicBezTo>
                    <a:pt x="100153" y="549347"/>
                    <a:pt x="64914" y="565515"/>
                    <a:pt x="42171" y="592589"/>
                  </a:cubicBezTo>
                  <a:cubicBezTo>
                    <a:pt x="27645" y="609885"/>
                    <a:pt x="20552" y="629042"/>
                    <a:pt x="21860" y="647158"/>
                  </a:cubicBezTo>
                  <a:cubicBezTo>
                    <a:pt x="43650" y="646406"/>
                    <a:pt x="115787" y="646466"/>
                    <a:pt x="162143" y="676352"/>
                  </a:cubicBezTo>
                  <a:cubicBezTo>
                    <a:pt x="217459" y="712019"/>
                    <a:pt x="368078" y="874673"/>
                    <a:pt x="458489" y="1006638"/>
                  </a:cubicBezTo>
                  <a:cubicBezTo>
                    <a:pt x="516390" y="1091157"/>
                    <a:pt x="615149" y="1131173"/>
                    <a:pt x="710639" y="1169848"/>
                  </a:cubicBezTo>
                  <a:cubicBezTo>
                    <a:pt x="765289" y="1191992"/>
                    <a:pt x="821776" y="1214884"/>
                    <a:pt x="868620" y="1245728"/>
                  </a:cubicBezTo>
                  <a:cubicBezTo>
                    <a:pt x="932575" y="1286744"/>
                    <a:pt x="985857" y="1342073"/>
                    <a:pt x="1024810" y="1406959"/>
                  </a:cubicBezTo>
                  <a:cubicBezTo>
                    <a:pt x="1016786" y="1368759"/>
                    <a:pt x="1005541" y="1322594"/>
                    <a:pt x="993155" y="1301715"/>
                  </a:cubicBezTo>
                  <a:cubicBezTo>
                    <a:pt x="991318" y="1298506"/>
                    <a:pt x="992429" y="1294421"/>
                    <a:pt x="995637" y="1292584"/>
                  </a:cubicBezTo>
                  <a:cubicBezTo>
                    <a:pt x="998769" y="1290790"/>
                    <a:pt x="1002759" y="1291807"/>
                    <a:pt x="1004657" y="1294879"/>
                  </a:cubicBezTo>
                  <a:cubicBezTo>
                    <a:pt x="1023028" y="1325876"/>
                    <a:pt x="1038379" y="1405259"/>
                    <a:pt x="1045749" y="1443412"/>
                  </a:cubicBezTo>
                  <a:cubicBezTo>
                    <a:pt x="1046536" y="1447497"/>
                    <a:pt x="1047219" y="1451039"/>
                    <a:pt x="1047817" y="1454094"/>
                  </a:cubicBezTo>
                  <a:cubicBezTo>
                    <a:pt x="1061289" y="1506949"/>
                    <a:pt x="1089491" y="1554130"/>
                    <a:pt x="1130132" y="1590874"/>
                  </a:cubicBezTo>
                  <a:cubicBezTo>
                    <a:pt x="1201572" y="1653017"/>
                    <a:pt x="1485374" y="2410106"/>
                    <a:pt x="1497426" y="2442299"/>
                  </a:cubicBezTo>
                  <a:cubicBezTo>
                    <a:pt x="1498725" y="2445764"/>
                    <a:pt x="1496969" y="2449626"/>
                    <a:pt x="1493500" y="2450925"/>
                  </a:cubicBezTo>
                  <a:cubicBezTo>
                    <a:pt x="1490035" y="2452220"/>
                    <a:pt x="1486177" y="2450464"/>
                    <a:pt x="1484878" y="2446999"/>
                  </a:cubicBezTo>
                  <a:cubicBezTo>
                    <a:pt x="1481951" y="2439142"/>
                    <a:pt x="1190233" y="1660913"/>
                    <a:pt x="1121236" y="1600893"/>
                  </a:cubicBezTo>
                  <a:cubicBezTo>
                    <a:pt x="1081549" y="1565136"/>
                    <a:pt x="1052577" y="1519057"/>
                    <a:pt x="1037559" y="1467791"/>
                  </a:cubicBezTo>
                  <a:cubicBezTo>
                    <a:pt x="1037089" y="1467129"/>
                    <a:pt x="1036752" y="1466381"/>
                    <a:pt x="1036555" y="1465595"/>
                  </a:cubicBezTo>
                  <a:cubicBezTo>
                    <a:pt x="1036128" y="1463788"/>
                    <a:pt x="1035500" y="1460865"/>
                    <a:pt x="1034761" y="1457161"/>
                  </a:cubicBezTo>
                  <a:cubicBezTo>
                    <a:pt x="1034047" y="1454333"/>
                    <a:pt x="1033176" y="1451560"/>
                    <a:pt x="1032539" y="1448702"/>
                  </a:cubicBezTo>
                  <a:cubicBezTo>
                    <a:pt x="993980" y="1370395"/>
                    <a:pt x="934775" y="1304099"/>
                    <a:pt x="861305" y="1256969"/>
                  </a:cubicBezTo>
                  <a:cubicBezTo>
                    <a:pt x="815508" y="1226809"/>
                    <a:pt x="762115" y="1205177"/>
                    <a:pt x="705598" y="1182272"/>
                  </a:cubicBezTo>
                  <a:cubicBezTo>
                    <a:pt x="608266" y="1142833"/>
                    <a:pt x="507610" y="1102043"/>
                    <a:pt x="447436" y="1014205"/>
                  </a:cubicBezTo>
                  <a:cubicBezTo>
                    <a:pt x="357824" y="883419"/>
                    <a:pt x="209188" y="722615"/>
                    <a:pt x="154884" y="687606"/>
                  </a:cubicBezTo>
                  <a:cubicBezTo>
                    <a:pt x="104665" y="655229"/>
                    <a:pt x="17310" y="660744"/>
                    <a:pt x="16417" y="660817"/>
                  </a:cubicBezTo>
                  <a:cubicBezTo>
                    <a:pt x="12729" y="660975"/>
                    <a:pt x="9961" y="658655"/>
                    <a:pt x="9371" y="655297"/>
                  </a:cubicBezTo>
                  <a:cubicBezTo>
                    <a:pt x="5214" y="631546"/>
                    <a:pt x="13216" y="606219"/>
                    <a:pt x="31904" y="583976"/>
                  </a:cubicBezTo>
                  <a:cubicBezTo>
                    <a:pt x="57155" y="553915"/>
                    <a:pt x="96236" y="535962"/>
                    <a:pt x="136436" y="535962"/>
                  </a:cubicBezTo>
                  <a:cubicBezTo>
                    <a:pt x="203749" y="535962"/>
                    <a:pt x="313484" y="570996"/>
                    <a:pt x="373389" y="627598"/>
                  </a:cubicBezTo>
                  <a:cubicBezTo>
                    <a:pt x="401259" y="653955"/>
                    <a:pt x="450504" y="677326"/>
                    <a:pt x="491784" y="693852"/>
                  </a:cubicBezTo>
                  <a:cubicBezTo>
                    <a:pt x="492480" y="693852"/>
                    <a:pt x="493173" y="693960"/>
                    <a:pt x="493835" y="694173"/>
                  </a:cubicBezTo>
                  <a:cubicBezTo>
                    <a:pt x="496373" y="695163"/>
                    <a:pt x="498853" y="696294"/>
                    <a:pt x="501265" y="697561"/>
                  </a:cubicBezTo>
                  <a:cubicBezTo>
                    <a:pt x="529280" y="708391"/>
                    <a:pt x="552296" y="715727"/>
                    <a:pt x="559969" y="718069"/>
                  </a:cubicBezTo>
                  <a:cubicBezTo>
                    <a:pt x="579696" y="708477"/>
                    <a:pt x="616969" y="726280"/>
                    <a:pt x="638584" y="738491"/>
                  </a:cubicBezTo>
                  <a:cubicBezTo>
                    <a:pt x="622348" y="676604"/>
                    <a:pt x="627526" y="648824"/>
                    <a:pt x="631226" y="638703"/>
                  </a:cubicBezTo>
                  <a:cubicBezTo>
                    <a:pt x="572048" y="564959"/>
                    <a:pt x="220497" y="314697"/>
                    <a:pt x="170227" y="285020"/>
                  </a:cubicBezTo>
                  <a:cubicBezTo>
                    <a:pt x="112471" y="250930"/>
                    <a:pt x="64790" y="144831"/>
                    <a:pt x="73963" y="70844"/>
                  </a:cubicBezTo>
                  <a:cubicBezTo>
                    <a:pt x="74817" y="34848"/>
                    <a:pt x="104887" y="5936"/>
                    <a:pt x="142063" y="6641"/>
                  </a:cubicBezTo>
                  <a:cubicBezTo>
                    <a:pt x="148173" y="6798"/>
                    <a:pt x="154232" y="7794"/>
                    <a:pt x="160071" y="9601"/>
                  </a:cubicBezTo>
                  <a:cubicBezTo>
                    <a:pt x="161299" y="9980"/>
                    <a:pt x="162392" y="10703"/>
                    <a:pt x="163220" y="11686"/>
                  </a:cubicBezTo>
                  <a:cubicBezTo>
                    <a:pt x="164361" y="13041"/>
                    <a:pt x="277428" y="147193"/>
                    <a:pt x="316133" y="168043"/>
                  </a:cubicBezTo>
                  <a:cubicBezTo>
                    <a:pt x="341516" y="181685"/>
                    <a:pt x="469008" y="245824"/>
                    <a:pt x="574795" y="297782"/>
                  </a:cubicBezTo>
                  <a:cubicBezTo>
                    <a:pt x="574983" y="270993"/>
                    <a:pt x="576008" y="198792"/>
                    <a:pt x="581631" y="175315"/>
                  </a:cubicBezTo>
                  <a:cubicBezTo>
                    <a:pt x="586626" y="154435"/>
                    <a:pt x="618152" y="130325"/>
                    <a:pt x="645291" y="118243"/>
                  </a:cubicBezTo>
                  <a:cubicBezTo>
                    <a:pt x="670217" y="107134"/>
                    <a:pt x="692007" y="105387"/>
                    <a:pt x="706593" y="113304"/>
                  </a:cubicBezTo>
                  <a:cubicBezTo>
                    <a:pt x="714224" y="117448"/>
                    <a:pt x="731921" y="128433"/>
                    <a:pt x="756415" y="143639"/>
                  </a:cubicBezTo>
                  <a:cubicBezTo>
                    <a:pt x="767199" y="150329"/>
                    <a:pt x="779623" y="158033"/>
                    <a:pt x="793035" y="166283"/>
                  </a:cubicBezTo>
                  <a:cubicBezTo>
                    <a:pt x="801507" y="154251"/>
                    <a:pt x="811155" y="143079"/>
                    <a:pt x="822276" y="133385"/>
                  </a:cubicBezTo>
                  <a:cubicBezTo>
                    <a:pt x="833812" y="126408"/>
                    <a:pt x="890610" y="115547"/>
                    <a:pt x="911785" y="123165"/>
                  </a:cubicBezTo>
                  <a:cubicBezTo>
                    <a:pt x="929571" y="129573"/>
                    <a:pt x="982743" y="163326"/>
                    <a:pt x="1044318" y="202424"/>
                  </a:cubicBezTo>
                  <a:cubicBezTo>
                    <a:pt x="1051419" y="206936"/>
                    <a:pt x="1058631" y="211512"/>
                    <a:pt x="1065856" y="216096"/>
                  </a:cubicBezTo>
                  <a:cubicBezTo>
                    <a:pt x="1069902" y="209260"/>
                    <a:pt x="1076110" y="200424"/>
                    <a:pt x="1082600" y="197814"/>
                  </a:cubicBezTo>
                  <a:cubicBezTo>
                    <a:pt x="1112157" y="186757"/>
                    <a:pt x="1144393" y="185022"/>
                    <a:pt x="1174967" y="192845"/>
                  </a:cubicBezTo>
                  <a:cubicBezTo>
                    <a:pt x="1195774" y="200437"/>
                    <a:pt x="1263207" y="250221"/>
                    <a:pt x="1328414" y="298355"/>
                  </a:cubicBezTo>
                  <a:cubicBezTo>
                    <a:pt x="1364731" y="325156"/>
                    <a:pt x="1399483" y="350830"/>
                    <a:pt x="1422478" y="366475"/>
                  </a:cubicBezTo>
                  <a:cubicBezTo>
                    <a:pt x="1424243" y="366797"/>
                    <a:pt x="1425793" y="367829"/>
                    <a:pt x="1426776" y="369329"/>
                  </a:cubicBezTo>
                  <a:cubicBezTo>
                    <a:pt x="1432570" y="373196"/>
                    <a:pt x="1437692" y="376490"/>
                    <a:pt x="1441444" y="378605"/>
                  </a:cubicBezTo>
                  <a:cubicBezTo>
                    <a:pt x="1492774" y="407603"/>
                    <a:pt x="1610874" y="1033670"/>
                    <a:pt x="1612041" y="1039989"/>
                  </a:cubicBezTo>
                  <a:cubicBezTo>
                    <a:pt x="1613254" y="1046308"/>
                    <a:pt x="1614865" y="1052542"/>
                    <a:pt x="1616860" y="1058660"/>
                  </a:cubicBezTo>
                  <a:cubicBezTo>
                    <a:pt x="1617343" y="1059425"/>
                    <a:pt x="1617672" y="1060275"/>
                    <a:pt x="1617817" y="1061168"/>
                  </a:cubicBezTo>
                  <a:cubicBezTo>
                    <a:pt x="1617847" y="1061360"/>
                    <a:pt x="1617894" y="1061548"/>
                    <a:pt x="1617924" y="1061741"/>
                  </a:cubicBezTo>
                  <a:cubicBezTo>
                    <a:pt x="1629361" y="1095746"/>
                    <a:pt x="1651907" y="1130383"/>
                    <a:pt x="1677508" y="1169408"/>
                  </a:cubicBezTo>
                  <a:cubicBezTo>
                    <a:pt x="1706989" y="1214372"/>
                    <a:pt x="1740442" y="1265334"/>
                    <a:pt x="1760476" y="1324115"/>
                  </a:cubicBezTo>
                  <a:cubicBezTo>
                    <a:pt x="1801625" y="1444814"/>
                    <a:pt x="1901012" y="1627463"/>
                    <a:pt x="2047909" y="1852351"/>
                  </a:cubicBezTo>
                  <a:lnTo>
                    <a:pt x="2070857" y="1886899"/>
                  </a:lnTo>
                  <a:cubicBezTo>
                    <a:pt x="2090412" y="1916358"/>
                    <a:pt x="2110369" y="1946445"/>
                    <a:pt x="2130407" y="1975767"/>
                  </a:cubicBezTo>
                  <a:cubicBezTo>
                    <a:pt x="2132496" y="1978822"/>
                    <a:pt x="2131719" y="1982996"/>
                    <a:pt x="2128664" y="1985085"/>
                  </a:cubicBezTo>
                  <a:cubicBezTo>
                    <a:pt x="2128660" y="1985085"/>
                    <a:pt x="2128660" y="1985089"/>
                    <a:pt x="2128655" y="1985089"/>
                  </a:cubicBezTo>
                  <a:close/>
                  <a:moveTo>
                    <a:pt x="910516" y="436480"/>
                  </a:moveTo>
                  <a:cubicBezTo>
                    <a:pt x="881070" y="423808"/>
                    <a:pt x="847676" y="409457"/>
                    <a:pt x="819571" y="430191"/>
                  </a:cubicBezTo>
                  <a:cubicBezTo>
                    <a:pt x="780243" y="459210"/>
                    <a:pt x="766456" y="522127"/>
                    <a:pt x="765879" y="524789"/>
                  </a:cubicBezTo>
                  <a:cubicBezTo>
                    <a:pt x="765110" y="528404"/>
                    <a:pt x="767417" y="531957"/>
                    <a:pt x="771031" y="532727"/>
                  </a:cubicBezTo>
                  <a:cubicBezTo>
                    <a:pt x="771489" y="532830"/>
                    <a:pt x="771959" y="532882"/>
                    <a:pt x="772428" y="532881"/>
                  </a:cubicBezTo>
                  <a:cubicBezTo>
                    <a:pt x="775586" y="532878"/>
                    <a:pt x="778312" y="530673"/>
                    <a:pt x="778978" y="527587"/>
                  </a:cubicBezTo>
                  <a:cubicBezTo>
                    <a:pt x="779106" y="526985"/>
                    <a:pt x="792308" y="466939"/>
                    <a:pt x="827518" y="440962"/>
                  </a:cubicBezTo>
                  <a:cubicBezTo>
                    <a:pt x="849453" y="424787"/>
                    <a:pt x="877814" y="436980"/>
                    <a:pt x="905222" y="448777"/>
                  </a:cubicBezTo>
                  <a:cubicBezTo>
                    <a:pt x="920386" y="455292"/>
                    <a:pt x="934703" y="461449"/>
                    <a:pt x="948144" y="463098"/>
                  </a:cubicBezTo>
                  <a:cubicBezTo>
                    <a:pt x="951857" y="463684"/>
                    <a:pt x="955138" y="460962"/>
                    <a:pt x="955595" y="457275"/>
                  </a:cubicBezTo>
                  <a:cubicBezTo>
                    <a:pt x="956048" y="453612"/>
                    <a:pt x="953446" y="450276"/>
                    <a:pt x="949785" y="449821"/>
                  </a:cubicBezTo>
                  <a:cubicBezTo>
                    <a:pt x="949780" y="449821"/>
                    <a:pt x="949772" y="449820"/>
                    <a:pt x="949768" y="449819"/>
                  </a:cubicBezTo>
                  <a:cubicBezTo>
                    <a:pt x="938223" y="448401"/>
                    <a:pt x="924765" y="442607"/>
                    <a:pt x="910516" y="436480"/>
                  </a:cubicBezTo>
                  <a:close/>
                  <a:moveTo>
                    <a:pt x="1202375" y="379472"/>
                  </a:moveTo>
                  <a:cubicBezTo>
                    <a:pt x="1206050" y="379892"/>
                    <a:pt x="1209365" y="377254"/>
                    <a:pt x="1209788" y="373580"/>
                  </a:cubicBezTo>
                  <a:cubicBezTo>
                    <a:pt x="1210207" y="369907"/>
                    <a:pt x="1207567" y="366588"/>
                    <a:pt x="1203896" y="366169"/>
                  </a:cubicBezTo>
                  <a:cubicBezTo>
                    <a:pt x="1203798" y="366158"/>
                    <a:pt x="1203704" y="366149"/>
                    <a:pt x="1203606" y="366142"/>
                  </a:cubicBezTo>
                  <a:cubicBezTo>
                    <a:pt x="1196168" y="365463"/>
                    <a:pt x="1183478" y="358934"/>
                    <a:pt x="1170054" y="352017"/>
                  </a:cubicBezTo>
                  <a:cubicBezTo>
                    <a:pt x="1142424" y="337807"/>
                    <a:pt x="1108034" y="320144"/>
                    <a:pt x="1081087" y="331877"/>
                  </a:cubicBezTo>
                  <a:cubicBezTo>
                    <a:pt x="1041430" y="349129"/>
                    <a:pt x="1020110" y="421403"/>
                    <a:pt x="1019221" y="424479"/>
                  </a:cubicBezTo>
                  <a:cubicBezTo>
                    <a:pt x="1018200" y="428032"/>
                    <a:pt x="1020247" y="431743"/>
                    <a:pt x="1023797" y="432772"/>
                  </a:cubicBezTo>
                  <a:cubicBezTo>
                    <a:pt x="1024400" y="432948"/>
                    <a:pt x="1025024" y="433037"/>
                    <a:pt x="1025652" y="433037"/>
                  </a:cubicBezTo>
                  <a:cubicBezTo>
                    <a:pt x="1028630" y="433032"/>
                    <a:pt x="1031249" y="431064"/>
                    <a:pt x="1032082" y="428205"/>
                  </a:cubicBezTo>
                  <a:cubicBezTo>
                    <a:pt x="1032278" y="427512"/>
                    <a:pt x="1052474" y="358922"/>
                    <a:pt x="1086402" y="344152"/>
                  </a:cubicBezTo>
                  <a:cubicBezTo>
                    <a:pt x="1107628" y="334932"/>
                    <a:pt x="1138830" y="350988"/>
                    <a:pt x="1163923" y="363920"/>
                  </a:cubicBezTo>
                  <a:cubicBezTo>
                    <a:pt x="1179176" y="371769"/>
                    <a:pt x="1192352" y="378550"/>
                    <a:pt x="1202375" y="379472"/>
                  </a:cubicBezTo>
                  <a:close/>
                  <a:moveTo>
                    <a:pt x="993133" y="493728"/>
                  </a:moveTo>
                  <a:cubicBezTo>
                    <a:pt x="991083" y="490653"/>
                    <a:pt x="986930" y="489822"/>
                    <a:pt x="983854" y="491871"/>
                  </a:cubicBezTo>
                  <a:cubicBezTo>
                    <a:pt x="980782" y="493921"/>
                    <a:pt x="979949" y="498075"/>
                    <a:pt x="981999" y="501150"/>
                  </a:cubicBezTo>
                  <a:cubicBezTo>
                    <a:pt x="982051" y="501224"/>
                    <a:pt x="982102" y="501298"/>
                    <a:pt x="982153" y="501371"/>
                  </a:cubicBezTo>
                  <a:cubicBezTo>
                    <a:pt x="991459" y="514766"/>
                    <a:pt x="1006506" y="565489"/>
                    <a:pt x="1023913" y="624223"/>
                  </a:cubicBezTo>
                  <a:cubicBezTo>
                    <a:pt x="1050829" y="714903"/>
                    <a:pt x="1084275" y="827757"/>
                    <a:pt x="1118361" y="877681"/>
                  </a:cubicBezTo>
                  <a:cubicBezTo>
                    <a:pt x="1120446" y="880736"/>
                    <a:pt x="1124612" y="881518"/>
                    <a:pt x="1127666" y="879433"/>
                  </a:cubicBezTo>
                  <a:cubicBezTo>
                    <a:pt x="1130721" y="877348"/>
                    <a:pt x="1131503" y="873182"/>
                    <a:pt x="1129418" y="870127"/>
                  </a:cubicBezTo>
                  <a:cubicBezTo>
                    <a:pt x="1096520" y="821942"/>
                    <a:pt x="1063374" y="710203"/>
                    <a:pt x="1036747" y="620416"/>
                  </a:cubicBezTo>
                  <a:cubicBezTo>
                    <a:pt x="1018282" y="558123"/>
                    <a:pt x="1003682" y="508895"/>
                    <a:pt x="993133" y="493728"/>
                  </a:cubicBezTo>
                  <a:close/>
                  <a:moveTo>
                    <a:pt x="1226203" y="530258"/>
                  </a:moveTo>
                  <a:cubicBezTo>
                    <a:pt x="1227096" y="533019"/>
                    <a:pt x="1229668" y="534890"/>
                    <a:pt x="1232569" y="534893"/>
                  </a:cubicBezTo>
                  <a:cubicBezTo>
                    <a:pt x="1233266" y="534893"/>
                    <a:pt x="1233958" y="534782"/>
                    <a:pt x="1234620" y="534564"/>
                  </a:cubicBezTo>
                  <a:cubicBezTo>
                    <a:pt x="1238136" y="533431"/>
                    <a:pt x="1240068" y="529660"/>
                    <a:pt x="1238935" y="526144"/>
                  </a:cubicBezTo>
                  <a:cubicBezTo>
                    <a:pt x="1238935" y="526143"/>
                    <a:pt x="1238935" y="526143"/>
                    <a:pt x="1238935" y="526143"/>
                  </a:cubicBezTo>
                  <a:cubicBezTo>
                    <a:pt x="1205695" y="423253"/>
                    <a:pt x="1201359" y="420407"/>
                    <a:pt x="1199030" y="418903"/>
                  </a:cubicBezTo>
                  <a:cubicBezTo>
                    <a:pt x="1195937" y="416880"/>
                    <a:pt x="1191788" y="417748"/>
                    <a:pt x="1189763" y="420843"/>
                  </a:cubicBezTo>
                  <a:cubicBezTo>
                    <a:pt x="1188045" y="423469"/>
                    <a:pt x="1188383" y="426937"/>
                    <a:pt x="1190575" y="429183"/>
                  </a:cubicBezTo>
                  <a:cubicBezTo>
                    <a:pt x="1194886" y="436177"/>
                    <a:pt x="1213890" y="492164"/>
                    <a:pt x="1226203" y="530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952977" y="3774321"/>
              <a:ext cx="1098331" cy="2321979"/>
            </a:xfrm>
            <a:custGeom>
              <a:rect b="b" l="l" r="r" t="t"/>
              <a:pathLst>
                <a:path extrusionOk="0" h="2321979" w="1098331">
                  <a:moveTo>
                    <a:pt x="8298" y="2328608"/>
                  </a:moveTo>
                  <a:cubicBezTo>
                    <a:pt x="8298" y="2328608"/>
                    <a:pt x="443816" y="1743056"/>
                    <a:pt x="772265" y="1635850"/>
                  </a:cubicBezTo>
                  <a:cubicBezTo>
                    <a:pt x="1100714" y="1528645"/>
                    <a:pt x="1116903" y="1383162"/>
                    <a:pt x="1103521" y="1111733"/>
                  </a:cubicBezTo>
                  <a:cubicBezTo>
                    <a:pt x="1090140" y="840305"/>
                    <a:pt x="1100039" y="566737"/>
                    <a:pt x="1009829" y="534090"/>
                  </a:cubicBezTo>
                  <a:cubicBezTo>
                    <a:pt x="919620" y="501444"/>
                    <a:pt x="1117975" y="147027"/>
                    <a:pt x="1023215" y="6628"/>
                  </a:cubicBezTo>
                  <a:lnTo>
                    <a:pt x="401787" y="9828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3331575" y="3715248"/>
              <a:ext cx="1644701" cy="2547283"/>
            </a:xfrm>
            <a:custGeom>
              <a:rect b="b" l="l" r="r" t="t"/>
              <a:pathLst>
                <a:path extrusionOk="0" h="2547283" w="1644701">
                  <a:moveTo>
                    <a:pt x="524101" y="2550827"/>
                  </a:moveTo>
                  <a:lnTo>
                    <a:pt x="517542" y="2548690"/>
                  </a:lnTo>
                  <a:lnTo>
                    <a:pt x="526912" y="2553911"/>
                  </a:lnTo>
                  <a:close/>
                  <a:moveTo>
                    <a:pt x="1582777" y="754562"/>
                  </a:moveTo>
                  <a:cubicBezTo>
                    <a:pt x="1529238" y="729538"/>
                    <a:pt x="1422985" y="612159"/>
                    <a:pt x="1409719" y="597436"/>
                  </a:cubicBezTo>
                  <a:cubicBezTo>
                    <a:pt x="1476640" y="484744"/>
                    <a:pt x="1542757" y="376064"/>
                    <a:pt x="1565666" y="349968"/>
                  </a:cubicBezTo>
                  <a:cubicBezTo>
                    <a:pt x="1613176" y="296429"/>
                    <a:pt x="1671133" y="140239"/>
                    <a:pt x="1647574" y="64752"/>
                  </a:cubicBezTo>
                  <a:cubicBezTo>
                    <a:pt x="1626028" y="-4578"/>
                    <a:pt x="1555493" y="6531"/>
                    <a:pt x="1545858" y="8407"/>
                  </a:cubicBezTo>
                  <a:lnTo>
                    <a:pt x="1544786" y="8407"/>
                  </a:lnTo>
                  <a:cubicBezTo>
                    <a:pt x="1544051" y="8518"/>
                    <a:pt x="1543410" y="8962"/>
                    <a:pt x="1543047" y="9611"/>
                  </a:cubicBezTo>
                  <a:cubicBezTo>
                    <a:pt x="1541573" y="12175"/>
                    <a:pt x="1397966" y="254272"/>
                    <a:pt x="1353395" y="312225"/>
                  </a:cubicBezTo>
                  <a:cubicBezTo>
                    <a:pt x="1332113" y="339795"/>
                    <a:pt x="1283129" y="402567"/>
                    <a:pt x="1232940" y="465471"/>
                  </a:cubicBezTo>
                  <a:lnTo>
                    <a:pt x="1218084" y="463194"/>
                  </a:lnTo>
                  <a:cubicBezTo>
                    <a:pt x="1186955" y="458349"/>
                    <a:pt x="1155197" y="459254"/>
                    <a:pt x="1124393" y="465873"/>
                  </a:cubicBezTo>
                  <a:lnTo>
                    <a:pt x="1121316" y="466941"/>
                  </a:lnTo>
                  <a:cubicBezTo>
                    <a:pt x="1105384" y="473811"/>
                    <a:pt x="1090033" y="481959"/>
                    <a:pt x="1075408" y="491294"/>
                  </a:cubicBezTo>
                  <a:lnTo>
                    <a:pt x="1064834" y="486876"/>
                  </a:lnTo>
                  <a:cubicBezTo>
                    <a:pt x="1043689" y="478041"/>
                    <a:pt x="999921" y="461045"/>
                    <a:pt x="979179" y="460109"/>
                  </a:cubicBezTo>
                  <a:cubicBezTo>
                    <a:pt x="953881" y="458767"/>
                    <a:pt x="864744" y="500270"/>
                    <a:pt x="811478" y="533720"/>
                  </a:cubicBezTo>
                  <a:cubicBezTo>
                    <a:pt x="774756" y="522569"/>
                    <a:pt x="736483" y="517378"/>
                    <a:pt x="698116" y="518339"/>
                  </a:cubicBezTo>
                  <a:cubicBezTo>
                    <a:pt x="657292" y="520082"/>
                    <a:pt x="574046" y="553942"/>
                    <a:pt x="507134" y="581111"/>
                  </a:cubicBezTo>
                  <a:cubicBezTo>
                    <a:pt x="477419" y="593155"/>
                    <a:pt x="451724" y="603597"/>
                    <a:pt x="436732" y="607878"/>
                  </a:cubicBezTo>
                  <a:lnTo>
                    <a:pt x="423351" y="611894"/>
                  </a:lnTo>
                  <a:cubicBezTo>
                    <a:pt x="383189" y="623806"/>
                    <a:pt x="361515" y="630497"/>
                    <a:pt x="333675" y="686176"/>
                  </a:cubicBezTo>
                  <a:cubicBezTo>
                    <a:pt x="304767" y="743996"/>
                    <a:pt x="273582" y="959616"/>
                    <a:pt x="258594" y="1063203"/>
                  </a:cubicBezTo>
                  <a:lnTo>
                    <a:pt x="256586" y="1077256"/>
                  </a:lnTo>
                  <a:cubicBezTo>
                    <a:pt x="250831" y="1117417"/>
                    <a:pt x="251767" y="1187807"/>
                    <a:pt x="252702" y="1262892"/>
                  </a:cubicBezTo>
                  <a:cubicBezTo>
                    <a:pt x="254176" y="1367286"/>
                    <a:pt x="255650" y="1475163"/>
                    <a:pt x="240124" y="1517187"/>
                  </a:cubicBezTo>
                  <a:cubicBezTo>
                    <a:pt x="219146" y="1570132"/>
                    <a:pt x="191430" y="1620155"/>
                    <a:pt x="157665" y="1666016"/>
                  </a:cubicBezTo>
                  <a:cubicBezTo>
                    <a:pt x="153247" y="1672309"/>
                    <a:pt x="149231" y="1678197"/>
                    <a:pt x="145484" y="1683819"/>
                  </a:cubicBezTo>
                  <a:cubicBezTo>
                    <a:pt x="124591" y="1716427"/>
                    <a:pt x="107907" y="1751551"/>
                    <a:pt x="95829" y="1788346"/>
                  </a:cubicBezTo>
                  <a:cubicBezTo>
                    <a:pt x="84588" y="1818057"/>
                    <a:pt x="70535" y="1850725"/>
                    <a:pt x="56885" y="1880564"/>
                  </a:cubicBezTo>
                  <a:cubicBezTo>
                    <a:pt x="31720" y="1935837"/>
                    <a:pt x="8298" y="1981476"/>
                    <a:pt x="8298" y="1981476"/>
                  </a:cubicBezTo>
                  <a:cubicBezTo>
                    <a:pt x="8298" y="1981476"/>
                    <a:pt x="482760" y="2504927"/>
                    <a:pt x="524118" y="2550831"/>
                  </a:cubicBezTo>
                  <a:cubicBezTo>
                    <a:pt x="526348" y="2551685"/>
                    <a:pt x="528634" y="2552399"/>
                    <a:pt x="530954" y="2552967"/>
                  </a:cubicBezTo>
                  <a:cubicBezTo>
                    <a:pt x="532560" y="2550288"/>
                    <a:pt x="620091" y="2400656"/>
                    <a:pt x="712843" y="2253037"/>
                  </a:cubicBezTo>
                  <a:cubicBezTo>
                    <a:pt x="793166" y="2125622"/>
                    <a:pt x="876527" y="1999677"/>
                    <a:pt x="912262" y="1970769"/>
                  </a:cubicBezTo>
                  <a:cubicBezTo>
                    <a:pt x="961272" y="1928732"/>
                    <a:pt x="996914" y="1873275"/>
                    <a:pt x="1014803" y="1811234"/>
                  </a:cubicBezTo>
                  <a:cubicBezTo>
                    <a:pt x="1034076" y="1749283"/>
                    <a:pt x="1157077" y="1672843"/>
                    <a:pt x="1276058" y="1598963"/>
                  </a:cubicBezTo>
                  <a:cubicBezTo>
                    <a:pt x="1407622" y="1517320"/>
                    <a:pt x="1543735" y="1432869"/>
                    <a:pt x="1548285" y="1363005"/>
                  </a:cubicBezTo>
                  <a:cubicBezTo>
                    <a:pt x="1550849" y="1326868"/>
                    <a:pt x="1559129" y="1267040"/>
                    <a:pt x="1568763" y="1197578"/>
                  </a:cubicBezTo>
                  <a:cubicBezTo>
                    <a:pt x="1594864" y="1009400"/>
                    <a:pt x="1627254" y="775027"/>
                    <a:pt x="1582820" y="754566"/>
                  </a:cubicBezTo>
                  <a:close/>
                  <a:moveTo>
                    <a:pt x="1357390" y="1055436"/>
                  </a:moveTo>
                  <a:lnTo>
                    <a:pt x="1298899" y="1112337"/>
                  </a:lnTo>
                  <a:cubicBezTo>
                    <a:pt x="1290602" y="1065493"/>
                    <a:pt x="1233722" y="1003260"/>
                    <a:pt x="1224754" y="993758"/>
                  </a:cubicBezTo>
                  <a:cubicBezTo>
                    <a:pt x="1229248" y="971229"/>
                    <a:pt x="1232154" y="948414"/>
                    <a:pt x="1233448" y="925479"/>
                  </a:cubicBezTo>
                  <a:cubicBezTo>
                    <a:pt x="1235585" y="899378"/>
                    <a:pt x="1237866" y="871940"/>
                    <a:pt x="1244288" y="867522"/>
                  </a:cubicBezTo>
                  <a:cubicBezTo>
                    <a:pt x="1250709" y="863105"/>
                    <a:pt x="1280292" y="813988"/>
                    <a:pt x="1328456" y="733686"/>
                  </a:cubicBezTo>
                  <a:cubicBezTo>
                    <a:pt x="1332472" y="790301"/>
                    <a:pt x="1381995" y="852667"/>
                    <a:pt x="1388699" y="861635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3381346" y="4169641"/>
              <a:ext cx="1007282" cy="1420204"/>
            </a:xfrm>
            <a:custGeom>
              <a:rect b="b" l="l" r="r" t="t"/>
              <a:pathLst>
                <a:path extrusionOk="0" h="1420204" w="1007282">
                  <a:moveTo>
                    <a:pt x="613123" y="427185"/>
                  </a:moveTo>
                  <a:cubicBezTo>
                    <a:pt x="595857" y="581367"/>
                    <a:pt x="444751" y="963881"/>
                    <a:pt x="444751" y="963881"/>
                  </a:cubicBezTo>
                  <a:lnTo>
                    <a:pt x="417984" y="578556"/>
                  </a:lnTo>
                  <a:cubicBezTo>
                    <a:pt x="417984" y="578556"/>
                    <a:pt x="300341" y="1101468"/>
                    <a:pt x="268079" y="1120340"/>
                  </a:cubicBezTo>
                  <a:cubicBezTo>
                    <a:pt x="235817" y="1139212"/>
                    <a:pt x="179211" y="1239188"/>
                    <a:pt x="147624" y="1318559"/>
                  </a:cubicBezTo>
                  <a:cubicBezTo>
                    <a:pt x="126343" y="1372093"/>
                    <a:pt x="53937" y="1408499"/>
                    <a:pt x="8298" y="1426833"/>
                  </a:cubicBezTo>
                  <a:cubicBezTo>
                    <a:pt x="21679" y="1396989"/>
                    <a:pt x="36001" y="1364330"/>
                    <a:pt x="47242" y="1334619"/>
                  </a:cubicBezTo>
                  <a:cubicBezTo>
                    <a:pt x="59320" y="1297820"/>
                    <a:pt x="76004" y="1262700"/>
                    <a:pt x="96897" y="1230088"/>
                  </a:cubicBezTo>
                  <a:cubicBezTo>
                    <a:pt x="100644" y="1224465"/>
                    <a:pt x="104660" y="1218578"/>
                    <a:pt x="109078" y="1212289"/>
                  </a:cubicBezTo>
                  <a:cubicBezTo>
                    <a:pt x="142843" y="1166428"/>
                    <a:pt x="170559" y="1116405"/>
                    <a:pt x="191537" y="1063460"/>
                  </a:cubicBezTo>
                  <a:cubicBezTo>
                    <a:pt x="207059" y="1021162"/>
                    <a:pt x="204919" y="913290"/>
                    <a:pt x="204115" y="809165"/>
                  </a:cubicBezTo>
                  <a:cubicBezTo>
                    <a:pt x="203180" y="734080"/>
                    <a:pt x="202244" y="663143"/>
                    <a:pt x="207999" y="623529"/>
                  </a:cubicBezTo>
                  <a:lnTo>
                    <a:pt x="210007" y="609472"/>
                  </a:lnTo>
                  <a:cubicBezTo>
                    <a:pt x="224995" y="505881"/>
                    <a:pt x="256180" y="290264"/>
                    <a:pt x="285088" y="232449"/>
                  </a:cubicBezTo>
                  <a:cubicBezTo>
                    <a:pt x="312928" y="176770"/>
                    <a:pt x="334880" y="170070"/>
                    <a:pt x="374764" y="158167"/>
                  </a:cubicBezTo>
                  <a:lnTo>
                    <a:pt x="388145" y="154151"/>
                  </a:lnTo>
                  <a:cubicBezTo>
                    <a:pt x="403137" y="149451"/>
                    <a:pt x="428307" y="139026"/>
                    <a:pt x="458547" y="127384"/>
                  </a:cubicBezTo>
                  <a:cubicBezTo>
                    <a:pt x="525468" y="100616"/>
                    <a:pt x="608713" y="66351"/>
                    <a:pt x="649529" y="64612"/>
                  </a:cubicBezTo>
                  <a:cubicBezTo>
                    <a:pt x="687686" y="63813"/>
                    <a:pt x="725725" y="69098"/>
                    <a:pt x="762220" y="80271"/>
                  </a:cubicBezTo>
                  <a:cubicBezTo>
                    <a:pt x="815755" y="46676"/>
                    <a:pt x="904627" y="5322"/>
                    <a:pt x="929921" y="6660"/>
                  </a:cubicBezTo>
                  <a:cubicBezTo>
                    <a:pt x="950668" y="7595"/>
                    <a:pt x="994435" y="24604"/>
                    <a:pt x="1015580" y="33427"/>
                  </a:cubicBezTo>
                  <a:cubicBezTo>
                    <a:pt x="926712" y="79202"/>
                    <a:pt x="777213" y="189485"/>
                    <a:pt x="777213" y="189485"/>
                  </a:cubicBezTo>
                  <a:cubicBezTo>
                    <a:pt x="608171" y="226155"/>
                    <a:pt x="613123" y="427185"/>
                    <a:pt x="613123" y="42718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285703" y="4169020"/>
              <a:ext cx="255517" cy="216401"/>
            </a:xfrm>
            <a:custGeom>
              <a:rect b="b" l="l" r="r" t="t"/>
              <a:pathLst>
                <a:path extrusionOk="0" h="216401" w="255517">
                  <a:moveTo>
                    <a:pt x="8298" y="223029"/>
                  </a:moveTo>
                  <a:cubicBezTo>
                    <a:pt x="52061" y="192741"/>
                    <a:pt x="97414" y="164816"/>
                    <a:pt x="144164" y="139378"/>
                  </a:cubicBezTo>
                  <a:cubicBezTo>
                    <a:pt x="187530" y="119036"/>
                    <a:pt x="201445" y="37931"/>
                    <a:pt x="170931" y="15048"/>
                  </a:cubicBezTo>
                  <a:cubicBezTo>
                    <a:pt x="169790" y="14198"/>
                    <a:pt x="168457" y="13646"/>
                    <a:pt x="167051" y="13441"/>
                  </a:cubicBezTo>
                  <a:lnTo>
                    <a:pt x="170128" y="12369"/>
                  </a:lnTo>
                  <a:cubicBezTo>
                    <a:pt x="200928" y="5755"/>
                    <a:pt x="232686" y="4845"/>
                    <a:pt x="263815" y="9694"/>
                  </a:cubicBezTo>
                  <a:cubicBezTo>
                    <a:pt x="207738" y="93863"/>
                    <a:pt x="163838" y="158378"/>
                    <a:pt x="152196" y="172310"/>
                  </a:cubicBezTo>
                  <a:cubicBezTo>
                    <a:pt x="113632" y="219150"/>
                    <a:pt x="8298" y="223029"/>
                    <a:pt x="8298" y="223029"/>
                  </a:cubicBezTo>
                  <a:close/>
                </a:path>
              </a:pathLst>
            </a:custGeom>
            <a:solidFill>
              <a:srgbClr val="A665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506942" y="4913670"/>
              <a:ext cx="20478" cy="28833"/>
            </a:xfrm>
            <a:custGeom>
              <a:rect b="b" l="l" r="r" t="t"/>
              <a:pathLst>
                <a:path extrusionOk="0" h="28833" w="20478">
                  <a:moveTo>
                    <a:pt x="8298" y="6628"/>
                  </a:moveTo>
                  <a:lnTo>
                    <a:pt x="28776" y="15463"/>
                  </a:lnTo>
                  <a:cubicBezTo>
                    <a:pt x="16326" y="65136"/>
                    <a:pt x="8298" y="6628"/>
                    <a:pt x="8298" y="662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036095" y="3715248"/>
              <a:ext cx="940181" cy="2246515"/>
            </a:xfrm>
            <a:custGeom>
              <a:rect b="b" l="l" r="r" t="t"/>
              <a:pathLst>
                <a:path extrusionOk="0" h="2246515" w="940181">
                  <a:moveTo>
                    <a:pt x="878258" y="754562"/>
                  </a:moveTo>
                  <a:cubicBezTo>
                    <a:pt x="824719" y="729533"/>
                    <a:pt x="718466" y="612159"/>
                    <a:pt x="705200" y="597436"/>
                  </a:cubicBezTo>
                  <a:cubicBezTo>
                    <a:pt x="772120" y="484740"/>
                    <a:pt x="838237" y="376064"/>
                    <a:pt x="861146" y="349964"/>
                  </a:cubicBezTo>
                  <a:cubicBezTo>
                    <a:pt x="908656" y="296429"/>
                    <a:pt x="966613" y="140239"/>
                    <a:pt x="943054" y="64752"/>
                  </a:cubicBezTo>
                  <a:cubicBezTo>
                    <a:pt x="921508" y="-4578"/>
                    <a:pt x="850973" y="6531"/>
                    <a:pt x="841339" y="8407"/>
                  </a:cubicBezTo>
                  <a:lnTo>
                    <a:pt x="841339" y="11350"/>
                  </a:lnTo>
                  <a:cubicBezTo>
                    <a:pt x="841339" y="11350"/>
                    <a:pt x="917624" y="20852"/>
                    <a:pt x="917492" y="131139"/>
                  </a:cubicBezTo>
                  <a:cubicBezTo>
                    <a:pt x="917360" y="241425"/>
                    <a:pt x="719273" y="459981"/>
                    <a:pt x="719273" y="459981"/>
                  </a:cubicBezTo>
                  <a:cubicBezTo>
                    <a:pt x="719273" y="459981"/>
                    <a:pt x="515569" y="842097"/>
                    <a:pt x="502187" y="836342"/>
                  </a:cubicBezTo>
                  <a:cubicBezTo>
                    <a:pt x="488805" y="830587"/>
                    <a:pt x="458958" y="1091705"/>
                    <a:pt x="458958" y="1091705"/>
                  </a:cubicBezTo>
                  <a:cubicBezTo>
                    <a:pt x="458958" y="1091705"/>
                    <a:pt x="515684" y="1140023"/>
                    <a:pt x="502166" y="1205051"/>
                  </a:cubicBezTo>
                  <a:cubicBezTo>
                    <a:pt x="501452" y="1208264"/>
                    <a:pt x="500781" y="1211207"/>
                    <a:pt x="500158" y="1213886"/>
                  </a:cubicBezTo>
                  <a:lnTo>
                    <a:pt x="587419" y="1251484"/>
                  </a:lnTo>
                  <a:cubicBezTo>
                    <a:pt x="587419" y="1251484"/>
                    <a:pt x="674954" y="1190054"/>
                    <a:pt x="719389" y="1280396"/>
                  </a:cubicBezTo>
                  <a:cubicBezTo>
                    <a:pt x="763823" y="1370738"/>
                    <a:pt x="292172" y="1693548"/>
                    <a:pt x="255095" y="1741340"/>
                  </a:cubicBezTo>
                  <a:cubicBezTo>
                    <a:pt x="255095" y="1741340"/>
                    <a:pt x="249878" y="1921354"/>
                    <a:pt x="181082" y="1947856"/>
                  </a:cubicBezTo>
                  <a:cubicBezTo>
                    <a:pt x="136516" y="1964985"/>
                    <a:pt x="57949" y="2135231"/>
                    <a:pt x="8298" y="2253144"/>
                  </a:cubicBezTo>
                  <a:cubicBezTo>
                    <a:pt x="88621" y="2125729"/>
                    <a:pt x="171982" y="1999784"/>
                    <a:pt x="207717" y="1970876"/>
                  </a:cubicBezTo>
                  <a:cubicBezTo>
                    <a:pt x="256727" y="1928835"/>
                    <a:pt x="292368" y="1873378"/>
                    <a:pt x="310257" y="1811337"/>
                  </a:cubicBezTo>
                  <a:cubicBezTo>
                    <a:pt x="329531" y="1749385"/>
                    <a:pt x="452532" y="1672946"/>
                    <a:pt x="571513" y="1599066"/>
                  </a:cubicBezTo>
                  <a:cubicBezTo>
                    <a:pt x="703076" y="1517426"/>
                    <a:pt x="839190" y="1432972"/>
                    <a:pt x="843740" y="1363108"/>
                  </a:cubicBezTo>
                  <a:cubicBezTo>
                    <a:pt x="846304" y="1326971"/>
                    <a:pt x="854584" y="1267143"/>
                    <a:pt x="864218" y="1197681"/>
                  </a:cubicBezTo>
                  <a:cubicBezTo>
                    <a:pt x="890302" y="1009395"/>
                    <a:pt x="922692" y="775040"/>
                    <a:pt x="878258" y="754562"/>
                  </a:cubicBezTo>
                  <a:close/>
                  <a:moveTo>
                    <a:pt x="652870" y="1055436"/>
                  </a:moveTo>
                  <a:lnTo>
                    <a:pt x="594379" y="1112337"/>
                  </a:lnTo>
                  <a:cubicBezTo>
                    <a:pt x="586082" y="1065493"/>
                    <a:pt x="529202" y="1003260"/>
                    <a:pt x="520234" y="993758"/>
                  </a:cubicBezTo>
                  <a:cubicBezTo>
                    <a:pt x="524729" y="971229"/>
                    <a:pt x="527634" y="948414"/>
                    <a:pt x="528929" y="925479"/>
                  </a:cubicBezTo>
                  <a:cubicBezTo>
                    <a:pt x="531065" y="899378"/>
                    <a:pt x="533346" y="871940"/>
                    <a:pt x="539768" y="867522"/>
                  </a:cubicBezTo>
                  <a:cubicBezTo>
                    <a:pt x="546190" y="863105"/>
                    <a:pt x="575773" y="813988"/>
                    <a:pt x="623937" y="733686"/>
                  </a:cubicBezTo>
                  <a:cubicBezTo>
                    <a:pt x="627953" y="790301"/>
                    <a:pt x="677475" y="852667"/>
                    <a:pt x="684179" y="86163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326333" y="3711415"/>
              <a:ext cx="1653972" cy="2555529"/>
            </a:xfrm>
            <a:custGeom>
              <a:rect b="b" l="l" r="r" t="t"/>
              <a:pathLst>
                <a:path extrusionOk="0" h="2555529" w="1653972">
                  <a:moveTo>
                    <a:pt x="1589626" y="754998"/>
                  </a:moveTo>
                  <a:cubicBezTo>
                    <a:pt x="1537847" y="731072"/>
                    <a:pt x="1437879" y="621098"/>
                    <a:pt x="1419657" y="600760"/>
                  </a:cubicBezTo>
                  <a:cubicBezTo>
                    <a:pt x="1484441" y="492158"/>
                    <a:pt x="1551370" y="381756"/>
                    <a:pt x="1573771" y="356339"/>
                  </a:cubicBezTo>
                  <a:cubicBezTo>
                    <a:pt x="1623032" y="300450"/>
                    <a:pt x="1680895" y="145589"/>
                    <a:pt x="1656508" y="67517"/>
                  </a:cubicBezTo>
                  <a:cubicBezTo>
                    <a:pt x="1632338" y="-9905"/>
                    <a:pt x="1549968" y="8480"/>
                    <a:pt x="1549148" y="8655"/>
                  </a:cubicBezTo>
                  <a:cubicBezTo>
                    <a:pt x="1547375" y="9074"/>
                    <a:pt x="1545845" y="10193"/>
                    <a:pt x="1544910" y="11761"/>
                  </a:cubicBezTo>
                  <a:cubicBezTo>
                    <a:pt x="1543474" y="14196"/>
                    <a:pt x="1400072" y="256208"/>
                    <a:pt x="1355591" y="313973"/>
                  </a:cubicBezTo>
                  <a:cubicBezTo>
                    <a:pt x="1334326" y="341590"/>
                    <a:pt x="1286047" y="403366"/>
                    <a:pt x="1236990" y="465352"/>
                  </a:cubicBezTo>
                  <a:cubicBezTo>
                    <a:pt x="1221250" y="462788"/>
                    <a:pt x="1164785" y="454850"/>
                    <a:pt x="1128284" y="466253"/>
                  </a:cubicBezTo>
                  <a:cubicBezTo>
                    <a:pt x="1118364" y="469355"/>
                    <a:pt x="1101167" y="478571"/>
                    <a:pt x="1080202" y="491089"/>
                  </a:cubicBezTo>
                  <a:cubicBezTo>
                    <a:pt x="1066145" y="485108"/>
                    <a:pt x="1009410" y="461571"/>
                    <a:pt x="984745" y="460327"/>
                  </a:cubicBezTo>
                  <a:cubicBezTo>
                    <a:pt x="958004" y="459101"/>
                    <a:pt x="870669" y="499468"/>
                    <a:pt x="816276" y="533558"/>
                  </a:cubicBezTo>
                  <a:cubicBezTo>
                    <a:pt x="779827" y="522415"/>
                    <a:pt x="741827" y="517169"/>
                    <a:pt x="703721" y="518019"/>
                  </a:cubicBezTo>
                  <a:cubicBezTo>
                    <a:pt x="662145" y="519818"/>
                    <a:pt x="578387" y="553878"/>
                    <a:pt x="511078" y="581252"/>
                  </a:cubicBezTo>
                  <a:cubicBezTo>
                    <a:pt x="481598" y="593245"/>
                    <a:pt x="456129" y="603602"/>
                    <a:pt x="441282" y="608263"/>
                  </a:cubicBezTo>
                  <a:cubicBezTo>
                    <a:pt x="436642" y="609720"/>
                    <a:pt x="432237" y="611044"/>
                    <a:pt x="428037" y="612313"/>
                  </a:cubicBezTo>
                  <a:cubicBezTo>
                    <a:pt x="388645" y="624199"/>
                    <a:pt x="364855" y="631377"/>
                    <a:pt x="336375" y="688488"/>
                  </a:cubicBezTo>
                  <a:cubicBezTo>
                    <a:pt x="307006" y="747350"/>
                    <a:pt x="275705" y="964282"/>
                    <a:pt x="260670" y="1068536"/>
                  </a:cubicBezTo>
                  <a:lnTo>
                    <a:pt x="258919" y="1080653"/>
                  </a:lnTo>
                  <a:cubicBezTo>
                    <a:pt x="253168" y="1120426"/>
                    <a:pt x="254125" y="1191443"/>
                    <a:pt x="255142" y="1266631"/>
                  </a:cubicBezTo>
                  <a:cubicBezTo>
                    <a:pt x="256475" y="1365873"/>
                    <a:pt x="257991" y="1478363"/>
                    <a:pt x="242662" y="1520046"/>
                  </a:cubicBezTo>
                  <a:cubicBezTo>
                    <a:pt x="220077" y="1581463"/>
                    <a:pt x="186615" y="1630704"/>
                    <a:pt x="162189" y="1666653"/>
                  </a:cubicBezTo>
                  <a:cubicBezTo>
                    <a:pt x="157455" y="1673613"/>
                    <a:pt x="153025" y="1680137"/>
                    <a:pt x="149038" y="1686183"/>
                  </a:cubicBezTo>
                  <a:cubicBezTo>
                    <a:pt x="125198" y="1721610"/>
                    <a:pt x="113576" y="1752500"/>
                    <a:pt x="98862" y="1791607"/>
                  </a:cubicBezTo>
                  <a:cubicBezTo>
                    <a:pt x="81609" y="1837485"/>
                    <a:pt x="60123" y="1894574"/>
                    <a:pt x="9199" y="1982618"/>
                  </a:cubicBezTo>
                  <a:cubicBezTo>
                    <a:pt x="7349" y="1985809"/>
                    <a:pt x="8439" y="1989898"/>
                    <a:pt x="11630" y="1991748"/>
                  </a:cubicBezTo>
                  <a:cubicBezTo>
                    <a:pt x="11634" y="1991752"/>
                    <a:pt x="11639" y="1991752"/>
                    <a:pt x="11643" y="1991757"/>
                  </a:cubicBezTo>
                  <a:cubicBezTo>
                    <a:pt x="12656" y="1992350"/>
                    <a:pt x="13813" y="1992662"/>
                    <a:pt x="14988" y="1992662"/>
                  </a:cubicBezTo>
                  <a:cubicBezTo>
                    <a:pt x="17377" y="1992662"/>
                    <a:pt x="19585" y="1991389"/>
                    <a:pt x="20777" y="1989321"/>
                  </a:cubicBezTo>
                  <a:cubicBezTo>
                    <a:pt x="72261" y="1900320"/>
                    <a:pt x="93961" y="1842659"/>
                    <a:pt x="111385" y="1796324"/>
                  </a:cubicBezTo>
                  <a:cubicBezTo>
                    <a:pt x="125787" y="1758029"/>
                    <a:pt x="137169" y="1727784"/>
                    <a:pt x="160185" y="1693600"/>
                  </a:cubicBezTo>
                  <a:cubicBezTo>
                    <a:pt x="164159" y="1687545"/>
                    <a:pt x="168564" y="1681077"/>
                    <a:pt x="173259" y="1674177"/>
                  </a:cubicBezTo>
                  <a:cubicBezTo>
                    <a:pt x="198078" y="1637651"/>
                    <a:pt x="232075" y="1587624"/>
                    <a:pt x="255236" y="1524660"/>
                  </a:cubicBezTo>
                  <a:cubicBezTo>
                    <a:pt x="271416" y="1480653"/>
                    <a:pt x="269937" y="1371764"/>
                    <a:pt x="268528" y="1266447"/>
                  </a:cubicBezTo>
                  <a:cubicBezTo>
                    <a:pt x="267506" y="1191802"/>
                    <a:pt x="266567" y="1121301"/>
                    <a:pt x="272172" y="1082575"/>
                  </a:cubicBezTo>
                  <a:lnTo>
                    <a:pt x="273924" y="1070446"/>
                  </a:lnTo>
                  <a:cubicBezTo>
                    <a:pt x="287690" y="974972"/>
                    <a:pt x="319947" y="751392"/>
                    <a:pt x="348346" y="694465"/>
                  </a:cubicBezTo>
                  <a:cubicBezTo>
                    <a:pt x="374251" y="642528"/>
                    <a:pt x="393533" y="636714"/>
                    <a:pt x="431904" y="625127"/>
                  </a:cubicBezTo>
                  <a:cubicBezTo>
                    <a:pt x="436142" y="623845"/>
                    <a:pt x="440598" y="622503"/>
                    <a:pt x="445277" y="621034"/>
                  </a:cubicBezTo>
                  <a:cubicBezTo>
                    <a:pt x="460658" y="616206"/>
                    <a:pt x="486357" y="605755"/>
                    <a:pt x="516119" y="593651"/>
                  </a:cubicBezTo>
                  <a:cubicBezTo>
                    <a:pt x="578960" y="568093"/>
                    <a:pt x="665042" y="533092"/>
                    <a:pt x="704148" y="531405"/>
                  </a:cubicBezTo>
                  <a:cubicBezTo>
                    <a:pt x="736948" y="530623"/>
                    <a:pt x="769629" y="534874"/>
                    <a:pt x="801356" y="543406"/>
                  </a:cubicBezTo>
                  <a:cubicBezTo>
                    <a:pt x="799271" y="544842"/>
                    <a:pt x="797118" y="546299"/>
                    <a:pt x="795208" y="547679"/>
                  </a:cubicBezTo>
                  <a:cubicBezTo>
                    <a:pt x="757683" y="575224"/>
                    <a:pt x="715522" y="595813"/>
                    <a:pt x="670724" y="608468"/>
                  </a:cubicBezTo>
                  <a:cubicBezTo>
                    <a:pt x="667170" y="609464"/>
                    <a:pt x="665098" y="613155"/>
                    <a:pt x="666097" y="616705"/>
                  </a:cubicBezTo>
                  <a:cubicBezTo>
                    <a:pt x="666097" y="616714"/>
                    <a:pt x="666102" y="616718"/>
                    <a:pt x="666102" y="616727"/>
                  </a:cubicBezTo>
                  <a:cubicBezTo>
                    <a:pt x="666918" y="619611"/>
                    <a:pt x="669549" y="621597"/>
                    <a:pt x="672545" y="621597"/>
                  </a:cubicBezTo>
                  <a:cubicBezTo>
                    <a:pt x="673160" y="621602"/>
                    <a:pt x="673771" y="621512"/>
                    <a:pt x="674360" y="621341"/>
                  </a:cubicBezTo>
                  <a:cubicBezTo>
                    <a:pt x="720691" y="608259"/>
                    <a:pt x="764297" y="586973"/>
                    <a:pt x="803104" y="558488"/>
                  </a:cubicBezTo>
                  <a:cubicBezTo>
                    <a:pt x="851020" y="523616"/>
                    <a:pt x="957294" y="473675"/>
                    <a:pt x="983173" y="473675"/>
                  </a:cubicBezTo>
                  <a:cubicBezTo>
                    <a:pt x="983485" y="473675"/>
                    <a:pt x="983788" y="473675"/>
                    <a:pt x="984062" y="473700"/>
                  </a:cubicBezTo>
                  <a:cubicBezTo>
                    <a:pt x="1002822" y="474636"/>
                    <a:pt x="1045193" y="491136"/>
                    <a:pt x="1066030" y="499686"/>
                  </a:cubicBezTo>
                  <a:cubicBezTo>
                    <a:pt x="1031888" y="520728"/>
                    <a:pt x="990688" y="548089"/>
                    <a:pt x="954389" y="572203"/>
                  </a:cubicBezTo>
                  <a:cubicBezTo>
                    <a:pt x="918812" y="595843"/>
                    <a:pt x="888084" y="616252"/>
                    <a:pt x="874066" y="624050"/>
                  </a:cubicBezTo>
                  <a:cubicBezTo>
                    <a:pt x="858997" y="632433"/>
                    <a:pt x="840933" y="638269"/>
                    <a:pt x="823471" y="643900"/>
                  </a:cubicBezTo>
                  <a:cubicBezTo>
                    <a:pt x="794871" y="653137"/>
                    <a:pt x="767856" y="661844"/>
                    <a:pt x="758354" y="681139"/>
                  </a:cubicBezTo>
                  <a:cubicBezTo>
                    <a:pt x="756717" y="684459"/>
                    <a:pt x="758080" y="688475"/>
                    <a:pt x="761400" y="690111"/>
                  </a:cubicBezTo>
                  <a:cubicBezTo>
                    <a:pt x="761400" y="690111"/>
                    <a:pt x="761400" y="690111"/>
                    <a:pt x="761400" y="690111"/>
                  </a:cubicBezTo>
                  <a:cubicBezTo>
                    <a:pt x="762318" y="690560"/>
                    <a:pt x="763331" y="690795"/>
                    <a:pt x="764352" y="690795"/>
                  </a:cubicBezTo>
                  <a:cubicBezTo>
                    <a:pt x="766894" y="690791"/>
                    <a:pt x="769214" y="689347"/>
                    <a:pt x="770334" y="687065"/>
                  </a:cubicBezTo>
                  <a:cubicBezTo>
                    <a:pt x="777341" y="672850"/>
                    <a:pt x="801732" y="664980"/>
                    <a:pt x="827556" y="656645"/>
                  </a:cubicBezTo>
                  <a:cubicBezTo>
                    <a:pt x="845645" y="650809"/>
                    <a:pt x="864350" y="644776"/>
                    <a:pt x="880556" y="635748"/>
                  </a:cubicBezTo>
                  <a:cubicBezTo>
                    <a:pt x="895027" y="627690"/>
                    <a:pt x="925951" y="607122"/>
                    <a:pt x="961776" y="583358"/>
                  </a:cubicBezTo>
                  <a:cubicBezTo>
                    <a:pt x="1023023" y="542671"/>
                    <a:pt x="1106909" y="486949"/>
                    <a:pt x="1132249" y="479024"/>
                  </a:cubicBezTo>
                  <a:cubicBezTo>
                    <a:pt x="1161303" y="469953"/>
                    <a:pt x="1206480" y="474572"/>
                    <a:pt x="1227360" y="477469"/>
                  </a:cubicBezTo>
                  <a:cubicBezTo>
                    <a:pt x="1176675" y="541407"/>
                    <a:pt x="1126986" y="603204"/>
                    <a:pt x="1107259" y="625366"/>
                  </a:cubicBezTo>
                  <a:cubicBezTo>
                    <a:pt x="1082962" y="651830"/>
                    <a:pt x="1051033" y="670073"/>
                    <a:pt x="1015896" y="677563"/>
                  </a:cubicBezTo>
                  <a:cubicBezTo>
                    <a:pt x="1012282" y="678336"/>
                    <a:pt x="1009975" y="681891"/>
                    <a:pt x="1010748" y="685510"/>
                  </a:cubicBezTo>
                  <a:cubicBezTo>
                    <a:pt x="1010748" y="685510"/>
                    <a:pt x="1010748" y="685510"/>
                    <a:pt x="1010748" y="685510"/>
                  </a:cubicBezTo>
                  <a:cubicBezTo>
                    <a:pt x="1011512" y="689112"/>
                    <a:pt x="1015050" y="691410"/>
                    <a:pt x="1018652" y="690645"/>
                  </a:cubicBezTo>
                  <a:cubicBezTo>
                    <a:pt x="1018665" y="690641"/>
                    <a:pt x="1018682" y="690641"/>
                    <a:pt x="1018695" y="690637"/>
                  </a:cubicBezTo>
                  <a:cubicBezTo>
                    <a:pt x="1056575" y="682566"/>
                    <a:pt x="1090998" y="662887"/>
                    <a:pt x="1117176" y="634342"/>
                  </a:cubicBezTo>
                  <a:cubicBezTo>
                    <a:pt x="1137979" y="610980"/>
                    <a:pt x="1191637" y="544141"/>
                    <a:pt x="1244864" y="476913"/>
                  </a:cubicBezTo>
                  <a:cubicBezTo>
                    <a:pt x="1245129" y="476640"/>
                    <a:pt x="1245364" y="476341"/>
                    <a:pt x="1245573" y="476020"/>
                  </a:cubicBezTo>
                  <a:cubicBezTo>
                    <a:pt x="1295344" y="413155"/>
                    <a:pt x="1344614" y="350118"/>
                    <a:pt x="1366169" y="322133"/>
                  </a:cubicBezTo>
                  <a:cubicBezTo>
                    <a:pt x="1409168" y="266279"/>
                    <a:pt x="1538475" y="48799"/>
                    <a:pt x="1554877" y="21143"/>
                  </a:cubicBezTo>
                  <a:cubicBezTo>
                    <a:pt x="1568233" y="18845"/>
                    <a:pt x="1625301" y="12598"/>
                    <a:pt x="1643690" y="71495"/>
                  </a:cubicBezTo>
                  <a:cubicBezTo>
                    <a:pt x="1664890" y="139342"/>
                    <a:pt x="1615026" y="289260"/>
                    <a:pt x="1563700" y="347499"/>
                  </a:cubicBezTo>
                  <a:cubicBezTo>
                    <a:pt x="1535557" y="379410"/>
                    <a:pt x="1445689" y="530636"/>
                    <a:pt x="1366379" y="664058"/>
                  </a:cubicBezTo>
                  <a:cubicBezTo>
                    <a:pt x="1310041" y="758882"/>
                    <a:pt x="1251773" y="856927"/>
                    <a:pt x="1243561" y="864092"/>
                  </a:cubicBezTo>
                  <a:cubicBezTo>
                    <a:pt x="1233918" y="871202"/>
                    <a:pt x="1231773" y="892526"/>
                    <a:pt x="1228808" y="929603"/>
                  </a:cubicBezTo>
                  <a:cubicBezTo>
                    <a:pt x="1225668" y="968764"/>
                    <a:pt x="1221763" y="1017505"/>
                    <a:pt x="1203344" y="1031438"/>
                  </a:cubicBezTo>
                  <a:cubicBezTo>
                    <a:pt x="1200400" y="1033672"/>
                    <a:pt x="1199828" y="1037872"/>
                    <a:pt x="1202062" y="1040816"/>
                  </a:cubicBezTo>
                  <a:cubicBezTo>
                    <a:pt x="1203323" y="1042491"/>
                    <a:pt x="1205296" y="1043478"/>
                    <a:pt x="1207394" y="1043469"/>
                  </a:cubicBezTo>
                  <a:cubicBezTo>
                    <a:pt x="1208851" y="1043469"/>
                    <a:pt x="1210270" y="1042991"/>
                    <a:pt x="1211432" y="1042115"/>
                  </a:cubicBezTo>
                  <a:cubicBezTo>
                    <a:pt x="1219814" y="1035770"/>
                    <a:pt x="1225629" y="1025119"/>
                    <a:pt x="1229880" y="1012135"/>
                  </a:cubicBezTo>
                  <a:cubicBezTo>
                    <a:pt x="1248064" y="1032711"/>
                    <a:pt x="1291712" y="1085583"/>
                    <a:pt x="1295404" y="1122763"/>
                  </a:cubicBezTo>
                  <a:cubicBezTo>
                    <a:pt x="1293050" y="1162711"/>
                    <a:pt x="1252602" y="1201155"/>
                    <a:pt x="1243347" y="1202082"/>
                  </a:cubicBezTo>
                  <a:cubicBezTo>
                    <a:pt x="1240515" y="1200394"/>
                    <a:pt x="1236870" y="1201018"/>
                    <a:pt x="1234764" y="1203556"/>
                  </a:cubicBezTo>
                  <a:cubicBezTo>
                    <a:pt x="1232406" y="1206401"/>
                    <a:pt x="1232799" y="1210618"/>
                    <a:pt x="1235640" y="1212977"/>
                  </a:cubicBezTo>
                  <a:cubicBezTo>
                    <a:pt x="1237686" y="1214651"/>
                    <a:pt x="1240263" y="1215540"/>
                    <a:pt x="1242903" y="1215480"/>
                  </a:cubicBezTo>
                  <a:cubicBezTo>
                    <a:pt x="1245125" y="1215480"/>
                    <a:pt x="1247765" y="1214950"/>
                    <a:pt x="1250905" y="1213570"/>
                  </a:cubicBezTo>
                  <a:cubicBezTo>
                    <a:pt x="1269222" y="1205525"/>
                    <a:pt x="1305025" y="1165492"/>
                    <a:pt x="1308546" y="1125676"/>
                  </a:cubicBezTo>
                  <a:lnTo>
                    <a:pt x="1350263" y="1084848"/>
                  </a:lnTo>
                  <a:cubicBezTo>
                    <a:pt x="1344316" y="1102032"/>
                    <a:pt x="1337873" y="1119028"/>
                    <a:pt x="1330438" y="1135375"/>
                  </a:cubicBezTo>
                  <a:cubicBezTo>
                    <a:pt x="1316006" y="1164227"/>
                    <a:pt x="1329456" y="1207978"/>
                    <a:pt x="1330032" y="1209828"/>
                  </a:cubicBezTo>
                  <a:cubicBezTo>
                    <a:pt x="1330908" y="1212626"/>
                    <a:pt x="1333506" y="1214532"/>
                    <a:pt x="1336441" y="1214528"/>
                  </a:cubicBezTo>
                  <a:cubicBezTo>
                    <a:pt x="1337120" y="1214528"/>
                    <a:pt x="1337796" y="1214425"/>
                    <a:pt x="1338441" y="1214220"/>
                  </a:cubicBezTo>
                  <a:cubicBezTo>
                    <a:pt x="1341966" y="1213118"/>
                    <a:pt x="1343931" y="1209366"/>
                    <a:pt x="1342833" y="1205837"/>
                  </a:cubicBezTo>
                  <a:cubicBezTo>
                    <a:pt x="1342700" y="1205410"/>
                    <a:pt x="1330387" y="1165445"/>
                    <a:pt x="1342530" y="1141147"/>
                  </a:cubicBezTo>
                  <a:cubicBezTo>
                    <a:pt x="1354104" y="1115692"/>
                    <a:pt x="1363875" y="1089454"/>
                    <a:pt x="1371771" y="1062631"/>
                  </a:cubicBezTo>
                  <a:cubicBezTo>
                    <a:pt x="1371822" y="1062443"/>
                    <a:pt x="1371771" y="1062260"/>
                    <a:pt x="1371813" y="1062076"/>
                  </a:cubicBezTo>
                  <a:cubicBezTo>
                    <a:pt x="1371835" y="1061978"/>
                    <a:pt x="1371937" y="1061914"/>
                    <a:pt x="1371950" y="1061815"/>
                  </a:cubicBezTo>
                  <a:lnTo>
                    <a:pt x="1403567" y="866677"/>
                  </a:lnTo>
                  <a:cubicBezTo>
                    <a:pt x="1410655" y="846660"/>
                    <a:pt x="1422883" y="823913"/>
                    <a:pt x="1430509" y="821713"/>
                  </a:cubicBezTo>
                  <a:cubicBezTo>
                    <a:pt x="1434055" y="820688"/>
                    <a:pt x="1436102" y="816983"/>
                    <a:pt x="1435085" y="813433"/>
                  </a:cubicBezTo>
                  <a:cubicBezTo>
                    <a:pt x="1434059" y="809883"/>
                    <a:pt x="1430351" y="807832"/>
                    <a:pt x="1426800" y="808853"/>
                  </a:cubicBezTo>
                  <a:cubicBezTo>
                    <a:pt x="1413218" y="812767"/>
                    <a:pt x="1401405" y="836372"/>
                    <a:pt x="1395111" y="851441"/>
                  </a:cubicBezTo>
                  <a:cubicBezTo>
                    <a:pt x="1379303" y="830156"/>
                    <a:pt x="1342461" y="775523"/>
                    <a:pt x="1343175" y="729346"/>
                  </a:cubicBezTo>
                  <a:cubicBezTo>
                    <a:pt x="1353728" y="711645"/>
                    <a:pt x="1365217" y="692350"/>
                    <a:pt x="1377970" y="670894"/>
                  </a:cubicBezTo>
                  <a:cubicBezTo>
                    <a:pt x="1389164" y="652056"/>
                    <a:pt x="1400781" y="632514"/>
                    <a:pt x="1412518" y="612822"/>
                  </a:cubicBezTo>
                  <a:cubicBezTo>
                    <a:pt x="1437221" y="640285"/>
                    <a:pt x="1531639" y="742915"/>
                    <a:pt x="1584046" y="767145"/>
                  </a:cubicBezTo>
                  <a:cubicBezTo>
                    <a:pt x="1622264" y="784824"/>
                    <a:pt x="1585968" y="1046490"/>
                    <a:pt x="1564285" y="1202838"/>
                  </a:cubicBezTo>
                  <a:cubicBezTo>
                    <a:pt x="1554809" y="1271198"/>
                    <a:pt x="1546614" y="1330253"/>
                    <a:pt x="1544038" y="1366223"/>
                  </a:cubicBezTo>
                  <a:cubicBezTo>
                    <a:pt x="1539411" y="1431058"/>
                    <a:pt x="1405703" y="1514137"/>
                    <a:pt x="1276400" y="1594490"/>
                  </a:cubicBezTo>
                  <a:cubicBezTo>
                    <a:pt x="1150309" y="1672840"/>
                    <a:pt x="1031213" y="1746844"/>
                    <a:pt x="1010940" y="1812286"/>
                  </a:cubicBezTo>
                  <a:cubicBezTo>
                    <a:pt x="993743" y="1872575"/>
                    <a:pt x="959119" y="1926443"/>
                    <a:pt x="911416" y="1967126"/>
                  </a:cubicBezTo>
                  <a:cubicBezTo>
                    <a:pt x="832943" y="2030730"/>
                    <a:pt x="540285" y="2530836"/>
                    <a:pt x="527869" y="2552087"/>
                  </a:cubicBezTo>
                  <a:cubicBezTo>
                    <a:pt x="526002" y="2555275"/>
                    <a:pt x="527074" y="2559372"/>
                    <a:pt x="530261" y="2561235"/>
                  </a:cubicBezTo>
                  <a:cubicBezTo>
                    <a:pt x="530266" y="2561239"/>
                    <a:pt x="530270" y="2561239"/>
                    <a:pt x="530274" y="2561243"/>
                  </a:cubicBezTo>
                  <a:cubicBezTo>
                    <a:pt x="531295" y="2561842"/>
                    <a:pt x="532462" y="2562158"/>
                    <a:pt x="533645" y="2562158"/>
                  </a:cubicBezTo>
                  <a:cubicBezTo>
                    <a:pt x="536025" y="2562158"/>
                    <a:pt x="538225" y="2560897"/>
                    <a:pt x="539422" y="2558842"/>
                  </a:cubicBezTo>
                  <a:cubicBezTo>
                    <a:pt x="542455" y="2553655"/>
                    <a:pt x="843253" y="2039609"/>
                    <a:pt x="919965" y="1977414"/>
                  </a:cubicBezTo>
                  <a:cubicBezTo>
                    <a:pt x="969698" y="1935048"/>
                    <a:pt x="1005800" y="1878928"/>
                    <a:pt x="1023740" y="1816105"/>
                  </a:cubicBezTo>
                  <a:cubicBezTo>
                    <a:pt x="1042497" y="1755568"/>
                    <a:pt x="1164994" y="1679462"/>
                    <a:pt x="1283436" y="1605855"/>
                  </a:cubicBezTo>
                  <a:cubicBezTo>
                    <a:pt x="1421682" y="1519952"/>
                    <a:pt x="1552254" y="1438800"/>
                    <a:pt x="1557377" y="1367171"/>
                  </a:cubicBezTo>
                  <a:cubicBezTo>
                    <a:pt x="1559911" y="1331646"/>
                    <a:pt x="1568058" y="1272804"/>
                    <a:pt x="1577530" y="1204671"/>
                  </a:cubicBezTo>
                  <a:cubicBezTo>
                    <a:pt x="1611125" y="962262"/>
                    <a:pt x="1633372" y="775224"/>
                    <a:pt x="1589626" y="754998"/>
                  </a:cubicBezTo>
                  <a:close/>
                  <a:moveTo>
                    <a:pt x="1389937" y="866814"/>
                  </a:moveTo>
                  <a:lnTo>
                    <a:pt x="1359051" y="1057496"/>
                  </a:lnTo>
                  <a:lnTo>
                    <a:pt x="1306406" y="1109009"/>
                  </a:lnTo>
                  <a:cubicBezTo>
                    <a:pt x="1294443" y="1063956"/>
                    <a:pt x="1245488" y="1009127"/>
                    <a:pt x="1234033" y="996754"/>
                  </a:cubicBezTo>
                  <a:cubicBezTo>
                    <a:pt x="1238447" y="976489"/>
                    <a:pt x="1240361" y="952849"/>
                    <a:pt x="1242151" y="930675"/>
                  </a:cubicBezTo>
                  <a:cubicBezTo>
                    <a:pt x="1243903" y="908744"/>
                    <a:pt x="1246308" y="878704"/>
                    <a:pt x="1251508" y="874867"/>
                  </a:cubicBezTo>
                  <a:cubicBezTo>
                    <a:pt x="1258105" y="870001"/>
                    <a:pt x="1281172" y="832997"/>
                    <a:pt x="1331276" y="749200"/>
                  </a:cubicBezTo>
                  <a:cubicBezTo>
                    <a:pt x="1339825" y="801389"/>
                    <a:pt x="1380375" y="854808"/>
                    <a:pt x="1389937" y="866814"/>
                  </a:cubicBezTo>
                  <a:close/>
                  <a:moveTo>
                    <a:pt x="637873" y="1020098"/>
                  </a:moveTo>
                  <a:cubicBezTo>
                    <a:pt x="651020" y="966308"/>
                    <a:pt x="665935" y="905339"/>
                    <a:pt x="661124" y="887112"/>
                  </a:cubicBezTo>
                  <a:cubicBezTo>
                    <a:pt x="652784" y="855496"/>
                    <a:pt x="642641" y="753195"/>
                    <a:pt x="703302" y="699451"/>
                  </a:cubicBezTo>
                  <a:cubicBezTo>
                    <a:pt x="706058" y="696999"/>
                    <a:pt x="710284" y="697242"/>
                    <a:pt x="712736" y="700002"/>
                  </a:cubicBezTo>
                  <a:cubicBezTo>
                    <a:pt x="712740" y="700006"/>
                    <a:pt x="712749" y="700015"/>
                    <a:pt x="712753" y="700019"/>
                  </a:cubicBezTo>
                  <a:cubicBezTo>
                    <a:pt x="715205" y="702779"/>
                    <a:pt x="714953" y="707005"/>
                    <a:pt x="712193" y="709457"/>
                  </a:cubicBezTo>
                  <a:cubicBezTo>
                    <a:pt x="712193" y="709462"/>
                    <a:pt x="712189" y="709462"/>
                    <a:pt x="712189" y="709462"/>
                  </a:cubicBezTo>
                  <a:cubicBezTo>
                    <a:pt x="656561" y="758749"/>
                    <a:pt x="666272" y="854163"/>
                    <a:pt x="674066" y="883703"/>
                  </a:cubicBezTo>
                  <a:cubicBezTo>
                    <a:pt x="679735" y="905215"/>
                    <a:pt x="665713" y="962561"/>
                    <a:pt x="650866" y="1023282"/>
                  </a:cubicBezTo>
                  <a:cubicBezTo>
                    <a:pt x="644171" y="1050626"/>
                    <a:pt x="637860" y="1076504"/>
                    <a:pt x="634015" y="1096769"/>
                  </a:cubicBezTo>
                  <a:cubicBezTo>
                    <a:pt x="633421" y="1099926"/>
                    <a:pt x="630670" y="1102212"/>
                    <a:pt x="627457" y="1102216"/>
                  </a:cubicBezTo>
                  <a:cubicBezTo>
                    <a:pt x="627034" y="1102216"/>
                    <a:pt x="626615" y="1102178"/>
                    <a:pt x="626201" y="1102101"/>
                  </a:cubicBezTo>
                  <a:cubicBezTo>
                    <a:pt x="622573" y="1101417"/>
                    <a:pt x="620185" y="1097922"/>
                    <a:pt x="620869" y="1094291"/>
                  </a:cubicBezTo>
                  <a:cubicBezTo>
                    <a:pt x="620869" y="1094291"/>
                    <a:pt x="620869" y="1094286"/>
                    <a:pt x="620869" y="1094286"/>
                  </a:cubicBezTo>
                  <a:cubicBezTo>
                    <a:pt x="624791" y="1073667"/>
                    <a:pt x="631140" y="1047643"/>
                    <a:pt x="637886" y="1020098"/>
                  </a:cubicBezTo>
                  <a:close/>
                  <a:moveTo>
                    <a:pt x="932557" y="883468"/>
                  </a:moveTo>
                  <a:cubicBezTo>
                    <a:pt x="928895" y="882934"/>
                    <a:pt x="926361" y="879533"/>
                    <a:pt x="926896" y="875871"/>
                  </a:cubicBezTo>
                  <a:cubicBezTo>
                    <a:pt x="931198" y="846575"/>
                    <a:pt x="954970" y="750764"/>
                    <a:pt x="1080603" y="748089"/>
                  </a:cubicBezTo>
                  <a:lnTo>
                    <a:pt x="1080744" y="748089"/>
                  </a:lnTo>
                  <a:cubicBezTo>
                    <a:pt x="1084384" y="748089"/>
                    <a:pt x="1087358" y="750999"/>
                    <a:pt x="1087439" y="754639"/>
                  </a:cubicBezTo>
                  <a:cubicBezTo>
                    <a:pt x="1087521" y="758335"/>
                    <a:pt x="1084590" y="761394"/>
                    <a:pt x="1080898" y="761475"/>
                  </a:cubicBezTo>
                  <a:cubicBezTo>
                    <a:pt x="1080894" y="761475"/>
                    <a:pt x="1080894" y="761475"/>
                    <a:pt x="1080890" y="761475"/>
                  </a:cubicBezTo>
                  <a:cubicBezTo>
                    <a:pt x="968903" y="763855"/>
                    <a:pt x="945156" y="843627"/>
                    <a:pt x="940149" y="877820"/>
                  </a:cubicBezTo>
                  <a:cubicBezTo>
                    <a:pt x="939666" y="881101"/>
                    <a:pt x="936850" y="883536"/>
                    <a:pt x="933535" y="883541"/>
                  </a:cubicBezTo>
                  <a:cubicBezTo>
                    <a:pt x="933210" y="883541"/>
                    <a:pt x="932890" y="883515"/>
                    <a:pt x="932569" y="883468"/>
                  </a:cubicBezTo>
                  <a:close/>
                  <a:moveTo>
                    <a:pt x="506331" y="777873"/>
                  </a:moveTo>
                  <a:cubicBezTo>
                    <a:pt x="505720" y="781013"/>
                    <a:pt x="502973" y="783282"/>
                    <a:pt x="499773" y="783290"/>
                  </a:cubicBezTo>
                  <a:cubicBezTo>
                    <a:pt x="499341" y="783290"/>
                    <a:pt x="498914" y="783248"/>
                    <a:pt x="498491" y="783167"/>
                  </a:cubicBezTo>
                  <a:cubicBezTo>
                    <a:pt x="494868" y="782457"/>
                    <a:pt x="492501" y="778950"/>
                    <a:pt x="493197" y="775322"/>
                  </a:cubicBezTo>
                  <a:cubicBezTo>
                    <a:pt x="509117" y="693256"/>
                    <a:pt x="591747" y="638119"/>
                    <a:pt x="629140" y="641037"/>
                  </a:cubicBezTo>
                  <a:cubicBezTo>
                    <a:pt x="632827" y="641302"/>
                    <a:pt x="635600" y="644502"/>
                    <a:pt x="635335" y="648189"/>
                  </a:cubicBezTo>
                  <a:cubicBezTo>
                    <a:pt x="635335" y="648189"/>
                    <a:pt x="635335" y="648189"/>
                    <a:pt x="635335" y="648189"/>
                  </a:cubicBezTo>
                  <a:cubicBezTo>
                    <a:pt x="635062" y="651885"/>
                    <a:pt x="631691" y="654722"/>
                    <a:pt x="628175" y="654385"/>
                  </a:cubicBezTo>
                  <a:cubicBezTo>
                    <a:pt x="600963" y="652462"/>
                    <a:pt x="521558" y="699417"/>
                    <a:pt x="506344" y="777873"/>
                  </a:cubicBezTo>
                  <a:close/>
                  <a:moveTo>
                    <a:pt x="782955" y="1465815"/>
                  </a:moveTo>
                  <a:cubicBezTo>
                    <a:pt x="779366" y="1464931"/>
                    <a:pt x="777174" y="1461299"/>
                    <a:pt x="778058" y="1457710"/>
                  </a:cubicBezTo>
                  <a:cubicBezTo>
                    <a:pt x="778063" y="1457706"/>
                    <a:pt x="778063" y="1457702"/>
                    <a:pt x="778063" y="1457697"/>
                  </a:cubicBezTo>
                  <a:cubicBezTo>
                    <a:pt x="778964" y="1454070"/>
                    <a:pt x="868251" y="1094039"/>
                    <a:pt x="869819" y="1045524"/>
                  </a:cubicBezTo>
                  <a:cubicBezTo>
                    <a:pt x="869947" y="1041837"/>
                    <a:pt x="872383" y="1038833"/>
                    <a:pt x="876732" y="1039056"/>
                  </a:cubicBezTo>
                  <a:cubicBezTo>
                    <a:pt x="880423" y="1039175"/>
                    <a:pt x="883320" y="1042260"/>
                    <a:pt x="883201" y="1045951"/>
                  </a:cubicBezTo>
                  <a:cubicBezTo>
                    <a:pt x="883201" y="1045956"/>
                    <a:pt x="883201" y="1045956"/>
                    <a:pt x="883201" y="1045956"/>
                  </a:cubicBezTo>
                  <a:cubicBezTo>
                    <a:pt x="881581" y="1095884"/>
                    <a:pt x="794760" y="1446042"/>
                    <a:pt x="791055" y="1460923"/>
                  </a:cubicBezTo>
                  <a:cubicBezTo>
                    <a:pt x="790312" y="1463905"/>
                    <a:pt x="787633" y="1465999"/>
                    <a:pt x="784561" y="1466003"/>
                  </a:cubicBezTo>
                  <a:cubicBezTo>
                    <a:pt x="784023" y="1466003"/>
                    <a:pt x="783489" y="1465939"/>
                    <a:pt x="782967" y="14658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4" name="Google Shape;58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5" name="Google Shape;585;p33"/>
          <p:cNvSpPr txBox="1"/>
          <p:nvPr/>
        </p:nvSpPr>
        <p:spPr>
          <a:xfrm>
            <a:off x="427400" y="29407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05</a:t>
            </a:r>
            <a:endParaRPr b="1" sz="4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86" name="Google Shape;586;p33"/>
          <p:cNvSpPr txBox="1"/>
          <p:nvPr/>
        </p:nvSpPr>
        <p:spPr>
          <a:xfrm>
            <a:off x="177750" y="1424650"/>
            <a:ext cx="4913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Deux propriétés prises en considération:</a:t>
            </a:r>
            <a:endParaRPr b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L’angle de rotation entre les </a:t>
            </a: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tâches.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L'ordonnancement</a:t>
            </a: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des </a:t>
            </a: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tâches.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Objectif principal :</a:t>
            </a:r>
            <a:endParaRPr b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Analyser comment les propriétés affectent la performance du modèle, plutôt que de se concentrer uniquement sur la classification des labels.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 txBox="1"/>
          <p:nvPr>
            <p:ph type="title"/>
          </p:nvPr>
        </p:nvSpPr>
        <p:spPr>
          <a:xfrm>
            <a:off x="348525" y="91725"/>
            <a:ext cx="2713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Génération des tâches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3" name="Google Shape;5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50" y="1713264"/>
            <a:ext cx="2546950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34"/>
          <p:cNvSpPr txBox="1"/>
          <p:nvPr/>
        </p:nvSpPr>
        <p:spPr>
          <a:xfrm>
            <a:off x="1071725" y="2614300"/>
            <a:ext cx="114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Rotation de 45°</a:t>
            </a:r>
            <a:endParaRPr/>
          </a:p>
        </p:txBody>
      </p:sp>
      <p:pic>
        <p:nvPicPr>
          <p:cNvPr id="595" name="Google Shape;59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4738" y="620712"/>
            <a:ext cx="2427925" cy="7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4750" y="1727375"/>
            <a:ext cx="2427925" cy="757543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4"/>
          <p:cNvSpPr txBox="1"/>
          <p:nvPr/>
        </p:nvSpPr>
        <p:spPr>
          <a:xfrm>
            <a:off x="3876763" y="2439225"/>
            <a:ext cx="137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Rotation de 90°</a:t>
            </a:r>
            <a:endParaRPr/>
          </a:p>
        </p:txBody>
      </p:sp>
      <p:pic>
        <p:nvPicPr>
          <p:cNvPr id="598" name="Google Shape;59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3125" y="1934538"/>
            <a:ext cx="2546949" cy="67975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4"/>
          <p:cNvSpPr txBox="1"/>
          <p:nvPr/>
        </p:nvSpPr>
        <p:spPr>
          <a:xfrm>
            <a:off x="6922850" y="2553413"/>
            <a:ext cx="12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Rotation de 135°</a:t>
            </a:r>
            <a:endParaRPr/>
          </a:p>
        </p:txBody>
      </p:sp>
      <p:pic>
        <p:nvPicPr>
          <p:cNvPr id="600" name="Google Shape;60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1650" y="2993500"/>
            <a:ext cx="2427948" cy="7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34"/>
          <p:cNvSpPr txBox="1"/>
          <p:nvPr/>
        </p:nvSpPr>
        <p:spPr>
          <a:xfrm>
            <a:off x="1070400" y="3776250"/>
            <a:ext cx="178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Rotation de 180°</a:t>
            </a:r>
            <a:endParaRPr/>
          </a:p>
        </p:txBody>
      </p:sp>
      <p:pic>
        <p:nvPicPr>
          <p:cNvPr id="602" name="Google Shape;602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61552" y="2768850"/>
            <a:ext cx="2427948" cy="7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4"/>
          <p:cNvSpPr txBox="1"/>
          <p:nvPr/>
        </p:nvSpPr>
        <p:spPr>
          <a:xfrm>
            <a:off x="3827675" y="3479425"/>
            <a:ext cx="12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Rotation de 225°</a:t>
            </a:r>
            <a:endParaRPr/>
          </a:p>
        </p:txBody>
      </p:sp>
      <p:pic>
        <p:nvPicPr>
          <p:cNvPr id="604" name="Google Shape;604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63125" y="3085480"/>
            <a:ext cx="2341544" cy="730594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34"/>
          <p:cNvSpPr txBox="1"/>
          <p:nvPr/>
        </p:nvSpPr>
        <p:spPr>
          <a:xfrm>
            <a:off x="6922850" y="3843250"/>
            <a:ext cx="12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Rotation de 270°</a:t>
            </a:r>
            <a:endParaRPr/>
          </a:p>
        </p:txBody>
      </p:sp>
      <p:pic>
        <p:nvPicPr>
          <p:cNvPr id="606" name="Google Shape;606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04750" y="3789013"/>
            <a:ext cx="2341551" cy="730614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34"/>
          <p:cNvSpPr txBox="1"/>
          <p:nvPr/>
        </p:nvSpPr>
        <p:spPr>
          <a:xfrm>
            <a:off x="3827675" y="4486125"/>
            <a:ext cx="12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Rotation de 315°</a:t>
            </a:r>
            <a:endParaRPr/>
          </a:p>
        </p:txBody>
      </p:sp>
      <p:sp>
        <p:nvSpPr>
          <p:cNvPr id="608" name="Google Shape;608;p34"/>
          <p:cNvSpPr txBox="1"/>
          <p:nvPr/>
        </p:nvSpPr>
        <p:spPr>
          <a:xfrm>
            <a:off x="3876775" y="1314888"/>
            <a:ext cx="168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MNIST sans r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otation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35"/>
          <p:cNvSpPr txBox="1"/>
          <p:nvPr/>
        </p:nvSpPr>
        <p:spPr>
          <a:xfrm>
            <a:off x="505875" y="388025"/>
            <a:ext cx="639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Similarité des tâches avec </a:t>
            </a:r>
            <a:r>
              <a:rPr b="1" lang="en"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Task2Vec</a:t>
            </a:r>
            <a:endParaRPr sz="1800"/>
          </a:p>
        </p:txBody>
      </p:sp>
      <p:pic>
        <p:nvPicPr>
          <p:cNvPr id="615" name="Google Shape;6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150" y="1090175"/>
            <a:ext cx="6945699" cy="34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36"/>
          <p:cNvSpPr txBox="1"/>
          <p:nvPr>
            <p:ph type="title"/>
          </p:nvPr>
        </p:nvSpPr>
        <p:spPr>
          <a:xfrm>
            <a:off x="720000" y="241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Les Différentes Expérimentations Réalisées avec VCL: </a:t>
            </a:r>
            <a:endParaRPr sz="2400"/>
          </a:p>
        </p:txBody>
      </p:sp>
      <p:sp>
        <p:nvSpPr>
          <p:cNvPr id="622" name="Google Shape;622;p36"/>
          <p:cNvSpPr txBox="1"/>
          <p:nvPr/>
        </p:nvSpPr>
        <p:spPr>
          <a:xfrm flipH="1">
            <a:off x="805450" y="1333100"/>
            <a:ext cx="60906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23" name="Google Shape;623;p36"/>
          <p:cNvSpPr txBox="1"/>
          <p:nvPr>
            <p:ph idx="9" type="subTitle"/>
          </p:nvPr>
        </p:nvSpPr>
        <p:spPr>
          <a:xfrm>
            <a:off x="646175" y="1135638"/>
            <a:ext cx="29682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Évaluation de la 1ère </a:t>
            </a:r>
            <a:r>
              <a:rPr lang="en" sz="1600"/>
              <a:t>propriété</a:t>
            </a:r>
            <a:r>
              <a:rPr lang="en" sz="1600"/>
              <a:t>: </a:t>
            </a:r>
            <a:endParaRPr/>
          </a:p>
        </p:txBody>
      </p:sp>
      <p:sp>
        <p:nvSpPr>
          <p:cNvPr id="624" name="Google Shape;624;p36"/>
          <p:cNvSpPr txBox="1"/>
          <p:nvPr/>
        </p:nvSpPr>
        <p:spPr>
          <a:xfrm>
            <a:off x="646175" y="1832800"/>
            <a:ext cx="358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1ère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expérimentation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4 tâches.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Différence de 90°.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25" name="Google Shape;625;p36"/>
          <p:cNvSpPr txBox="1"/>
          <p:nvPr/>
        </p:nvSpPr>
        <p:spPr>
          <a:xfrm>
            <a:off x="720000" y="3189950"/>
            <a:ext cx="358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2ème expérimentation: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8 tâches.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Différence de 45°.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26" name="Google Shape;626;p36"/>
          <p:cNvSpPr txBox="1"/>
          <p:nvPr/>
        </p:nvSpPr>
        <p:spPr>
          <a:xfrm flipH="1">
            <a:off x="5045175" y="1413575"/>
            <a:ext cx="60906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27" name="Google Shape;627;p36"/>
          <p:cNvSpPr txBox="1"/>
          <p:nvPr>
            <p:ph idx="9" type="subTitle"/>
          </p:nvPr>
        </p:nvSpPr>
        <p:spPr>
          <a:xfrm>
            <a:off x="4885900" y="1210375"/>
            <a:ext cx="32982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Évaluation de la 2ème propriété: </a:t>
            </a:r>
            <a:endParaRPr/>
          </a:p>
        </p:txBody>
      </p:sp>
      <p:sp>
        <p:nvSpPr>
          <p:cNvPr id="628" name="Google Shape;628;p36"/>
          <p:cNvSpPr txBox="1"/>
          <p:nvPr/>
        </p:nvSpPr>
        <p:spPr>
          <a:xfrm>
            <a:off x="4885900" y="1902150"/>
            <a:ext cx="3584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Une seule expérimentation: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8 tâches.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Différence de 45°.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Sans ordre.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37"/>
          <p:cNvSpPr txBox="1"/>
          <p:nvPr>
            <p:ph type="title"/>
          </p:nvPr>
        </p:nvSpPr>
        <p:spPr>
          <a:xfrm>
            <a:off x="720000" y="241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Les Résultats des </a:t>
            </a:r>
            <a:r>
              <a:rPr lang="en" sz="2400"/>
              <a:t>Expérimentations: </a:t>
            </a:r>
            <a:endParaRPr sz="2400"/>
          </a:p>
        </p:txBody>
      </p:sp>
      <p:pic>
        <p:nvPicPr>
          <p:cNvPr id="635" name="Google Shape;6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50" y="1006250"/>
            <a:ext cx="3970901" cy="30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050" y="964000"/>
            <a:ext cx="3354974" cy="30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37"/>
          <p:cNvSpPr txBox="1"/>
          <p:nvPr>
            <p:ph type="title"/>
          </p:nvPr>
        </p:nvSpPr>
        <p:spPr>
          <a:xfrm>
            <a:off x="-523400" y="4344175"/>
            <a:ext cx="850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Les résultats obtenues après la réalisation de l’e</a:t>
            </a:r>
            <a:r>
              <a:rPr lang="en" sz="1500"/>
              <a:t>xpérimentation 1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3" name="Google Shape;6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00" y="851275"/>
            <a:ext cx="3863450" cy="28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525" y="978000"/>
            <a:ext cx="3694499" cy="2770876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38"/>
          <p:cNvSpPr txBox="1"/>
          <p:nvPr>
            <p:ph type="title"/>
          </p:nvPr>
        </p:nvSpPr>
        <p:spPr>
          <a:xfrm>
            <a:off x="-560900" y="4016775"/>
            <a:ext cx="833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Les résultats obtenues après la réalisation de l’expérimentation 2 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1" name="Google Shape;6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00" y="595825"/>
            <a:ext cx="4255200" cy="31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025" y="664325"/>
            <a:ext cx="4163875" cy="31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39"/>
          <p:cNvSpPr txBox="1"/>
          <p:nvPr>
            <p:ph type="title"/>
          </p:nvPr>
        </p:nvSpPr>
        <p:spPr>
          <a:xfrm>
            <a:off x="-423600" y="4016775"/>
            <a:ext cx="833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Les résultats obtenues après la réalisation de l’expérimentation 3 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  Conclusion</a:t>
            </a:r>
            <a:endParaRPr/>
          </a:p>
        </p:txBody>
      </p:sp>
      <p:sp>
        <p:nvSpPr>
          <p:cNvPr id="659" name="Google Shape;65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0" name="Google Shape;6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813" y="1070513"/>
            <a:ext cx="58388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40"/>
          <p:cNvSpPr txBox="1"/>
          <p:nvPr/>
        </p:nvSpPr>
        <p:spPr>
          <a:xfrm>
            <a:off x="1276825" y="4029325"/>
            <a:ext cx="688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Coreset VCL est plus performant que VCL classique grâce à son mécanisme de stockage d’échantillons représentatifs, ce qui réduit significativement l'oubli.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idx="5" type="title"/>
          </p:nvPr>
        </p:nvSpPr>
        <p:spPr>
          <a:xfrm>
            <a:off x="837975" y="1202650"/>
            <a:ext cx="694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2" name="Google Shape;292;p23"/>
          <p:cNvSpPr txBox="1"/>
          <p:nvPr>
            <p:ph idx="9" type="subTitle"/>
          </p:nvPr>
        </p:nvSpPr>
        <p:spPr>
          <a:xfrm>
            <a:off x="1521525" y="1712400"/>
            <a:ext cx="6784500" cy="3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Apprentissage Continu</a:t>
            </a:r>
            <a:endParaRPr/>
          </a:p>
        </p:txBody>
      </p:sp>
      <p:sp>
        <p:nvSpPr>
          <p:cNvPr id="293" name="Google Shape;293;p23"/>
          <p:cNvSpPr txBox="1"/>
          <p:nvPr>
            <p:ph idx="15" type="subTitle"/>
          </p:nvPr>
        </p:nvSpPr>
        <p:spPr>
          <a:xfrm>
            <a:off x="1521525" y="3058497"/>
            <a:ext cx="67845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Méthodologie Présentée dans l'Article</a:t>
            </a:r>
            <a:endParaRPr/>
          </a:p>
        </p:txBody>
      </p:sp>
      <p:sp>
        <p:nvSpPr>
          <p:cNvPr id="294" name="Google Shape;294;p23"/>
          <p:cNvSpPr txBox="1"/>
          <p:nvPr>
            <p:ph type="title"/>
          </p:nvPr>
        </p:nvSpPr>
        <p:spPr>
          <a:xfrm>
            <a:off x="720000" y="309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des matières</a:t>
            </a:r>
            <a:endParaRPr/>
          </a:p>
        </p:txBody>
      </p:sp>
      <p:sp>
        <p:nvSpPr>
          <p:cNvPr id="295" name="Google Shape;295;p23"/>
          <p:cNvSpPr txBox="1"/>
          <p:nvPr>
            <p:ph idx="3" type="subTitle"/>
          </p:nvPr>
        </p:nvSpPr>
        <p:spPr>
          <a:xfrm>
            <a:off x="1521525" y="2601758"/>
            <a:ext cx="67845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Concept, fonctionnement et résultats de Task2Vec.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296" name="Google Shape;296;p23"/>
          <p:cNvSpPr txBox="1"/>
          <p:nvPr>
            <p:ph idx="1" type="subTitle"/>
          </p:nvPr>
        </p:nvSpPr>
        <p:spPr>
          <a:xfrm>
            <a:off x="1521525" y="1941099"/>
            <a:ext cx="67845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à l'apprentissage continu et ses algorithmes.</a:t>
            </a:r>
            <a:endParaRPr/>
          </a:p>
        </p:txBody>
      </p:sp>
      <p:sp>
        <p:nvSpPr>
          <p:cNvPr id="297" name="Google Shape;297;p23"/>
          <p:cNvSpPr txBox="1"/>
          <p:nvPr>
            <p:ph idx="4" type="subTitle"/>
          </p:nvPr>
        </p:nvSpPr>
        <p:spPr>
          <a:xfrm>
            <a:off x="1521525" y="3284760"/>
            <a:ext cx="67845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Génération, traitement et similarité des tâches avec Task2Vec.</a:t>
            </a:r>
            <a:endParaRPr/>
          </a:p>
        </p:txBody>
      </p:sp>
      <p:sp>
        <p:nvSpPr>
          <p:cNvPr id="298" name="Google Shape;298;p23"/>
          <p:cNvSpPr txBox="1"/>
          <p:nvPr>
            <p:ph idx="7" type="title"/>
          </p:nvPr>
        </p:nvSpPr>
        <p:spPr>
          <a:xfrm>
            <a:off x="837975" y="1780200"/>
            <a:ext cx="6945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9" name="Google Shape;299;p23"/>
          <p:cNvSpPr txBox="1"/>
          <p:nvPr>
            <p:ph idx="8" type="title"/>
          </p:nvPr>
        </p:nvSpPr>
        <p:spPr>
          <a:xfrm>
            <a:off x="837975" y="2444900"/>
            <a:ext cx="6945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0" name="Google Shape;300;p23"/>
          <p:cNvSpPr txBox="1"/>
          <p:nvPr>
            <p:ph idx="14" type="subTitle"/>
          </p:nvPr>
        </p:nvSpPr>
        <p:spPr>
          <a:xfrm>
            <a:off x="1521525" y="2375498"/>
            <a:ext cx="67845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Task2Vec</a:t>
            </a:r>
            <a:endParaRPr/>
          </a:p>
        </p:txBody>
      </p:sp>
      <p:sp>
        <p:nvSpPr>
          <p:cNvPr id="301" name="Google Shape;30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23"/>
          <p:cNvSpPr txBox="1"/>
          <p:nvPr/>
        </p:nvSpPr>
        <p:spPr>
          <a:xfrm>
            <a:off x="818775" y="2924400"/>
            <a:ext cx="84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04</a:t>
            </a:r>
            <a:endParaRPr b="1" sz="2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3" name="Google Shape;303;p23"/>
          <p:cNvSpPr txBox="1"/>
          <p:nvPr/>
        </p:nvSpPr>
        <p:spPr>
          <a:xfrm>
            <a:off x="1521525" y="9526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Introduction</a:t>
            </a:r>
            <a:endParaRPr b="1" sz="2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1521525" y="1299700"/>
            <a:ext cx="46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Contexte, problématique et objectifs du projet.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05" name="Google Shape;305;p23"/>
          <p:cNvSpPr txBox="1"/>
          <p:nvPr>
            <p:ph idx="15" type="subTitle"/>
          </p:nvPr>
        </p:nvSpPr>
        <p:spPr>
          <a:xfrm>
            <a:off x="1575525" y="4424497"/>
            <a:ext cx="67845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6" name="Google Shape;306;p23"/>
          <p:cNvSpPr txBox="1"/>
          <p:nvPr>
            <p:ph idx="3" type="subTitle"/>
          </p:nvPr>
        </p:nvSpPr>
        <p:spPr>
          <a:xfrm>
            <a:off x="1575525" y="3967758"/>
            <a:ext cx="67845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Les é</a:t>
            </a:r>
            <a:r>
              <a:rPr lang="en"/>
              <a:t>tapes clés: de la génération des tâches jusqu’à l’analyse des résultats.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307" name="Google Shape;307;p23"/>
          <p:cNvSpPr txBox="1"/>
          <p:nvPr>
            <p:ph idx="4" type="subTitle"/>
          </p:nvPr>
        </p:nvSpPr>
        <p:spPr>
          <a:xfrm>
            <a:off x="1575525" y="4650760"/>
            <a:ext cx="67845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Synthèse des résultats et perspectives.</a:t>
            </a:r>
            <a:endParaRPr/>
          </a:p>
        </p:txBody>
      </p:sp>
      <p:sp>
        <p:nvSpPr>
          <p:cNvPr id="308" name="Google Shape;308;p23"/>
          <p:cNvSpPr txBox="1"/>
          <p:nvPr>
            <p:ph idx="8" type="title"/>
          </p:nvPr>
        </p:nvSpPr>
        <p:spPr>
          <a:xfrm>
            <a:off x="837975" y="3823700"/>
            <a:ext cx="6945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9" name="Google Shape;309;p23"/>
          <p:cNvSpPr txBox="1"/>
          <p:nvPr>
            <p:ph idx="14" type="subTitle"/>
          </p:nvPr>
        </p:nvSpPr>
        <p:spPr>
          <a:xfrm>
            <a:off x="1575525" y="3741498"/>
            <a:ext cx="67845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Méthodologie: Étude et Analyse des Tâches</a:t>
            </a:r>
            <a:endParaRPr/>
          </a:p>
        </p:txBody>
      </p:sp>
      <p:sp>
        <p:nvSpPr>
          <p:cNvPr id="310" name="Google Shape;310;p23"/>
          <p:cNvSpPr txBox="1"/>
          <p:nvPr/>
        </p:nvSpPr>
        <p:spPr>
          <a:xfrm>
            <a:off x="818775" y="4290400"/>
            <a:ext cx="84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06</a:t>
            </a:r>
            <a:endParaRPr b="1" sz="2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  Conclusion</a:t>
            </a:r>
            <a:endParaRPr/>
          </a:p>
        </p:txBody>
      </p:sp>
      <p:sp>
        <p:nvSpPr>
          <p:cNvPr id="667" name="Google Shape;66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8" name="Google Shape;668;p41"/>
          <p:cNvSpPr txBox="1"/>
          <p:nvPr/>
        </p:nvSpPr>
        <p:spPr>
          <a:xfrm>
            <a:off x="780450" y="2013050"/>
            <a:ext cx="2408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La différence entre les angles de rotation des tâches et leur ordre de présentation influencent fortement l'oubli catastrophique et le diminue. 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69" name="Google Shape;669;p41"/>
          <p:cNvSpPr txBox="1"/>
          <p:nvPr/>
        </p:nvSpPr>
        <p:spPr>
          <a:xfrm>
            <a:off x="780450" y="1432175"/>
            <a:ext cx="257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Résultats expérimentaux :</a:t>
            </a:r>
            <a:endParaRPr b="1" sz="16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70" name="Google Shape;670;p41"/>
          <p:cNvSpPr txBox="1"/>
          <p:nvPr/>
        </p:nvSpPr>
        <p:spPr>
          <a:xfrm>
            <a:off x="3822175" y="2123425"/>
            <a:ext cx="4816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Les conclusions sont basées sur nos expérimentations et pourraient ne pas s'appliquer à tous les ensembles de données.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Certains ensembles, comme MNIST, possèdent des propriétés uniques qui peuvent influencer les performances des modèles (comme le degré de bruit).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71" name="Google Shape;671;p41"/>
          <p:cNvSpPr txBox="1"/>
          <p:nvPr/>
        </p:nvSpPr>
        <p:spPr>
          <a:xfrm>
            <a:off x="4059075" y="1432175"/>
            <a:ext cx="339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Validité des résultats :</a:t>
            </a:r>
            <a:endParaRPr b="1" sz="16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2"/>
          <p:cNvSpPr txBox="1"/>
          <p:nvPr/>
        </p:nvSpPr>
        <p:spPr>
          <a:xfrm>
            <a:off x="3339450" y="17482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Merci!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4"/>
          <p:cNvGrpSpPr/>
          <p:nvPr/>
        </p:nvGrpSpPr>
        <p:grpSpPr>
          <a:xfrm>
            <a:off x="7511876" y="-463868"/>
            <a:ext cx="1627340" cy="1899886"/>
            <a:chOff x="7511876" y="-463868"/>
            <a:chExt cx="1627340" cy="1899886"/>
          </a:xfrm>
        </p:grpSpPr>
        <p:sp>
          <p:nvSpPr>
            <p:cNvPr id="316" name="Google Shape;316;p24"/>
            <p:cNvSpPr/>
            <p:nvPr/>
          </p:nvSpPr>
          <p:spPr>
            <a:xfrm>
              <a:off x="7511876" y="-463868"/>
              <a:ext cx="1594671" cy="1823598"/>
            </a:xfrm>
            <a:custGeom>
              <a:rect b="b" l="l" r="r" t="t"/>
              <a:pathLst>
                <a:path extrusionOk="0" h="2084112" w="1822481">
                  <a:moveTo>
                    <a:pt x="1440741" y="2089880"/>
                  </a:moveTo>
                  <a:lnTo>
                    <a:pt x="1211143" y="844745"/>
                  </a:lnTo>
                  <a:lnTo>
                    <a:pt x="1228510" y="841537"/>
                  </a:lnTo>
                  <a:lnTo>
                    <a:pt x="1458113" y="2086671"/>
                  </a:lnTo>
                  <a:close/>
                  <a:moveTo>
                    <a:pt x="1223299" y="852172"/>
                  </a:moveTo>
                  <a:lnTo>
                    <a:pt x="1826542" y="884979"/>
                  </a:lnTo>
                  <a:lnTo>
                    <a:pt x="1827511" y="867351"/>
                  </a:lnTo>
                  <a:lnTo>
                    <a:pt x="1216354" y="834115"/>
                  </a:lnTo>
                  <a:lnTo>
                    <a:pt x="583398" y="1470959"/>
                  </a:lnTo>
                  <a:lnTo>
                    <a:pt x="595919" y="1483411"/>
                  </a:lnTo>
                  <a:close/>
                  <a:moveTo>
                    <a:pt x="928194" y="1527416"/>
                  </a:moveTo>
                  <a:lnTo>
                    <a:pt x="840068" y="1238658"/>
                  </a:lnTo>
                  <a:lnTo>
                    <a:pt x="823184" y="1243816"/>
                  </a:lnTo>
                  <a:lnTo>
                    <a:pt x="911309" y="1532574"/>
                  </a:lnTo>
                  <a:close/>
                  <a:moveTo>
                    <a:pt x="1224796" y="835862"/>
                  </a:moveTo>
                  <a:lnTo>
                    <a:pt x="15015" y="5767"/>
                  </a:lnTo>
                  <a:lnTo>
                    <a:pt x="5030" y="20325"/>
                  </a:lnTo>
                  <a:lnTo>
                    <a:pt x="1214834" y="8504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7991308" y="121335"/>
              <a:ext cx="1147908" cy="1314683"/>
            </a:xfrm>
            <a:custGeom>
              <a:rect b="b" l="l" r="r" t="t"/>
              <a:pathLst>
                <a:path extrusionOk="0" h="1502495" w="1311895">
                  <a:moveTo>
                    <a:pt x="666806" y="348752"/>
                  </a:moveTo>
                  <a:cubicBezTo>
                    <a:pt x="572228" y="348752"/>
                    <a:pt x="495313" y="271820"/>
                    <a:pt x="495313" y="177259"/>
                  </a:cubicBezTo>
                  <a:cubicBezTo>
                    <a:pt x="495313" y="82699"/>
                    <a:pt x="572228" y="5767"/>
                    <a:pt x="666806" y="5767"/>
                  </a:cubicBezTo>
                  <a:cubicBezTo>
                    <a:pt x="761383" y="5767"/>
                    <a:pt x="838299" y="82699"/>
                    <a:pt x="838299" y="177259"/>
                  </a:cubicBezTo>
                  <a:cubicBezTo>
                    <a:pt x="838299" y="271820"/>
                    <a:pt x="761383" y="348752"/>
                    <a:pt x="666806" y="348752"/>
                  </a:cubicBezTo>
                  <a:close/>
                  <a:moveTo>
                    <a:pt x="666806" y="23429"/>
                  </a:moveTo>
                  <a:cubicBezTo>
                    <a:pt x="581982" y="23429"/>
                    <a:pt x="512975" y="92436"/>
                    <a:pt x="512975" y="177259"/>
                  </a:cubicBezTo>
                  <a:cubicBezTo>
                    <a:pt x="512975" y="262083"/>
                    <a:pt x="581982" y="331090"/>
                    <a:pt x="666806" y="331090"/>
                  </a:cubicBezTo>
                  <a:cubicBezTo>
                    <a:pt x="751630" y="331090"/>
                    <a:pt x="820637" y="262083"/>
                    <a:pt x="820637" y="177259"/>
                  </a:cubicBezTo>
                  <a:cubicBezTo>
                    <a:pt x="820637" y="92436"/>
                    <a:pt x="751630" y="23429"/>
                    <a:pt x="666806" y="23429"/>
                  </a:cubicBezTo>
                  <a:close/>
                  <a:moveTo>
                    <a:pt x="666806" y="88954"/>
                  </a:moveTo>
                  <a:cubicBezTo>
                    <a:pt x="715574" y="88954"/>
                    <a:pt x="755111" y="128491"/>
                    <a:pt x="755111" y="177259"/>
                  </a:cubicBezTo>
                  <a:cubicBezTo>
                    <a:pt x="755111" y="177259"/>
                    <a:pt x="755111" y="177265"/>
                    <a:pt x="755111" y="177265"/>
                  </a:cubicBezTo>
                  <a:cubicBezTo>
                    <a:pt x="755111" y="226034"/>
                    <a:pt x="715574" y="265571"/>
                    <a:pt x="666806" y="265571"/>
                  </a:cubicBezTo>
                  <a:cubicBezTo>
                    <a:pt x="618037" y="265576"/>
                    <a:pt x="578501" y="226039"/>
                    <a:pt x="578495" y="177271"/>
                  </a:cubicBezTo>
                  <a:cubicBezTo>
                    <a:pt x="578495" y="177271"/>
                    <a:pt x="578495" y="177265"/>
                    <a:pt x="578495" y="177265"/>
                  </a:cubicBezTo>
                  <a:cubicBezTo>
                    <a:pt x="578495" y="128491"/>
                    <a:pt x="618032" y="88954"/>
                    <a:pt x="666806" y="88954"/>
                  </a:cubicBezTo>
                  <a:close/>
                  <a:moveTo>
                    <a:pt x="49179" y="763095"/>
                  </a:moveTo>
                  <a:cubicBezTo>
                    <a:pt x="73567" y="763095"/>
                    <a:pt x="93335" y="782864"/>
                    <a:pt x="93335" y="807251"/>
                  </a:cubicBezTo>
                  <a:cubicBezTo>
                    <a:pt x="93335" y="831638"/>
                    <a:pt x="73567" y="851406"/>
                    <a:pt x="49179" y="851406"/>
                  </a:cubicBezTo>
                  <a:cubicBezTo>
                    <a:pt x="24798" y="851400"/>
                    <a:pt x="5030" y="831638"/>
                    <a:pt x="5030" y="807251"/>
                  </a:cubicBezTo>
                  <a:cubicBezTo>
                    <a:pt x="5030" y="782869"/>
                    <a:pt x="24792" y="763101"/>
                    <a:pt x="49179" y="763095"/>
                  </a:cubicBezTo>
                  <a:close/>
                  <a:moveTo>
                    <a:pt x="1272770" y="163520"/>
                  </a:moveTo>
                  <a:cubicBezTo>
                    <a:pt x="1297157" y="163520"/>
                    <a:pt x="1316919" y="183282"/>
                    <a:pt x="1316925" y="207669"/>
                  </a:cubicBezTo>
                  <a:cubicBezTo>
                    <a:pt x="1316925" y="232057"/>
                    <a:pt x="1297157" y="251825"/>
                    <a:pt x="1272770" y="251825"/>
                  </a:cubicBezTo>
                  <a:cubicBezTo>
                    <a:pt x="1248383" y="251819"/>
                    <a:pt x="1228620" y="232057"/>
                    <a:pt x="1228620" y="207669"/>
                  </a:cubicBezTo>
                  <a:cubicBezTo>
                    <a:pt x="1228620" y="183288"/>
                    <a:pt x="1248388" y="163520"/>
                    <a:pt x="1272770" y="163520"/>
                  </a:cubicBezTo>
                  <a:close/>
                  <a:moveTo>
                    <a:pt x="901880" y="1331651"/>
                  </a:moveTo>
                  <a:cubicBezTo>
                    <a:pt x="950649" y="1331651"/>
                    <a:pt x="990186" y="1371188"/>
                    <a:pt x="990186" y="1419957"/>
                  </a:cubicBezTo>
                  <a:cubicBezTo>
                    <a:pt x="990186" y="1468725"/>
                    <a:pt x="950649" y="1508262"/>
                    <a:pt x="901880" y="1508262"/>
                  </a:cubicBezTo>
                  <a:cubicBezTo>
                    <a:pt x="853112" y="1508268"/>
                    <a:pt x="813575" y="1468731"/>
                    <a:pt x="813569" y="1419963"/>
                  </a:cubicBezTo>
                  <a:cubicBezTo>
                    <a:pt x="813569" y="1419963"/>
                    <a:pt x="813569" y="1419957"/>
                    <a:pt x="813569" y="1419957"/>
                  </a:cubicBezTo>
                  <a:cubicBezTo>
                    <a:pt x="813552" y="1371188"/>
                    <a:pt x="853077" y="1331640"/>
                    <a:pt x="901846" y="1331622"/>
                  </a:cubicBezTo>
                  <a:cubicBezTo>
                    <a:pt x="901857" y="1331622"/>
                    <a:pt x="901869" y="1331622"/>
                    <a:pt x="901880" y="1331622"/>
                  </a:cubicBezTo>
                  <a:close/>
                  <a:moveTo>
                    <a:pt x="357195" y="905298"/>
                  </a:moveTo>
                  <a:cubicBezTo>
                    <a:pt x="333452" y="899745"/>
                    <a:pt x="318702" y="876002"/>
                    <a:pt x="324255" y="852259"/>
                  </a:cubicBezTo>
                  <a:cubicBezTo>
                    <a:pt x="324255" y="852253"/>
                    <a:pt x="324255" y="852253"/>
                    <a:pt x="324255" y="852253"/>
                  </a:cubicBezTo>
                  <a:cubicBezTo>
                    <a:pt x="329814" y="828510"/>
                    <a:pt x="353563" y="813767"/>
                    <a:pt x="377306" y="819314"/>
                  </a:cubicBezTo>
                  <a:cubicBezTo>
                    <a:pt x="401049" y="824866"/>
                    <a:pt x="415798" y="848609"/>
                    <a:pt x="410245" y="872352"/>
                  </a:cubicBezTo>
                  <a:cubicBezTo>
                    <a:pt x="410245" y="872358"/>
                    <a:pt x="410245" y="872358"/>
                    <a:pt x="410245" y="872358"/>
                  </a:cubicBezTo>
                  <a:cubicBezTo>
                    <a:pt x="410245" y="872451"/>
                    <a:pt x="410205" y="872538"/>
                    <a:pt x="410181" y="872625"/>
                  </a:cubicBezTo>
                  <a:cubicBezTo>
                    <a:pt x="404495" y="896223"/>
                    <a:pt x="380828" y="910804"/>
                    <a:pt x="357195" y="90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24"/>
          <p:cNvSpPr txBox="1"/>
          <p:nvPr/>
        </p:nvSpPr>
        <p:spPr>
          <a:xfrm>
            <a:off x="552350" y="22757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b="1" sz="4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320" name="Google Shape;320;p24"/>
          <p:cNvGrpSpPr/>
          <p:nvPr/>
        </p:nvGrpSpPr>
        <p:grpSpPr>
          <a:xfrm>
            <a:off x="7511876" y="-387668"/>
            <a:ext cx="1627340" cy="1899886"/>
            <a:chOff x="7511876" y="-463868"/>
            <a:chExt cx="1627340" cy="1899886"/>
          </a:xfrm>
        </p:grpSpPr>
        <p:sp>
          <p:nvSpPr>
            <p:cNvPr id="321" name="Google Shape;321;p24"/>
            <p:cNvSpPr/>
            <p:nvPr/>
          </p:nvSpPr>
          <p:spPr>
            <a:xfrm>
              <a:off x="7511876" y="-463868"/>
              <a:ext cx="1594671" cy="1823598"/>
            </a:xfrm>
            <a:custGeom>
              <a:rect b="b" l="l" r="r" t="t"/>
              <a:pathLst>
                <a:path extrusionOk="0" h="2084112" w="1822481">
                  <a:moveTo>
                    <a:pt x="1440741" y="2089880"/>
                  </a:moveTo>
                  <a:lnTo>
                    <a:pt x="1211143" y="844745"/>
                  </a:lnTo>
                  <a:lnTo>
                    <a:pt x="1228510" y="841537"/>
                  </a:lnTo>
                  <a:lnTo>
                    <a:pt x="1458113" y="2086671"/>
                  </a:lnTo>
                  <a:close/>
                  <a:moveTo>
                    <a:pt x="1223299" y="852172"/>
                  </a:moveTo>
                  <a:lnTo>
                    <a:pt x="1826542" y="884979"/>
                  </a:lnTo>
                  <a:lnTo>
                    <a:pt x="1827511" y="867351"/>
                  </a:lnTo>
                  <a:lnTo>
                    <a:pt x="1216354" y="834115"/>
                  </a:lnTo>
                  <a:lnTo>
                    <a:pt x="583398" y="1470959"/>
                  </a:lnTo>
                  <a:lnTo>
                    <a:pt x="595919" y="1483411"/>
                  </a:lnTo>
                  <a:close/>
                  <a:moveTo>
                    <a:pt x="928194" y="1527416"/>
                  </a:moveTo>
                  <a:lnTo>
                    <a:pt x="840068" y="1238658"/>
                  </a:lnTo>
                  <a:lnTo>
                    <a:pt x="823184" y="1243816"/>
                  </a:lnTo>
                  <a:lnTo>
                    <a:pt x="911309" y="1532574"/>
                  </a:lnTo>
                  <a:close/>
                  <a:moveTo>
                    <a:pt x="1224796" y="835862"/>
                  </a:moveTo>
                  <a:lnTo>
                    <a:pt x="15015" y="5767"/>
                  </a:lnTo>
                  <a:lnTo>
                    <a:pt x="5030" y="20325"/>
                  </a:lnTo>
                  <a:lnTo>
                    <a:pt x="1214834" y="8504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7991308" y="121335"/>
              <a:ext cx="1147908" cy="1314683"/>
            </a:xfrm>
            <a:custGeom>
              <a:rect b="b" l="l" r="r" t="t"/>
              <a:pathLst>
                <a:path extrusionOk="0" h="1502495" w="1311895">
                  <a:moveTo>
                    <a:pt x="666806" y="348752"/>
                  </a:moveTo>
                  <a:cubicBezTo>
                    <a:pt x="572228" y="348752"/>
                    <a:pt x="495313" y="271820"/>
                    <a:pt x="495313" y="177259"/>
                  </a:cubicBezTo>
                  <a:cubicBezTo>
                    <a:pt x="495313" y="82699"/>
                    <a:pt x="572228" y="5767"/>
                    <a:pt x="666806" y="5767"/>
                  </a:cubicBezTo>
                  <a:cubicBezTo>
                    <a:pt x="761383" y="5767"/>
                    <a:pt x="838299" y="82699"/>
                    <a:pt x="838299" y="177259"/>
                  </a:cubicBezTo>
                  <a:cubicBezTo>
                    <a:pt x="838299" y="271820"/>
                    <a:pt x="761383" y="348752"/>
                    <a:pt x="666806" y="348752"/>
                  </a:cubicBezTo>
                  <a:close/>
                  <a:moveTo>
                    <a:pt x="666806" y="23429"/>
                  </a:moveTo>
                  <a:cubicBezTo>
                    <a:pt x="581982" y="23429"/>
                    <a:pt x="512975" y="92436"/>
                    <a:pt x="512975" y="177259"/>
                  </a:cubicBezTo>
                  <a:cubicBezTo>
                    <a:pt x="512975" y="262083"/>
                    <a:pt x="581982" y="331090"/>
                    <a:pt x="666806" y="331090"/>
                  </a:cubicBezTo>
                  <a:cubicBezTo>
                    <a:pt x="751630" y="331090"/>
                    <a:pt x="820637" y="262083"/>
                    <a:pt x="820637" y="177259"/>
                  </a:cubicBezTo>
                  <a:cubicBezTo>
                    <a:pt x="820637" y="92436"/>
                    <a:pt x="751630" y="23429"/>
                    <a:pt x="666806" y="23429"/>
                  </a:cubicBezTo>
                  <a:close/>
                  <a:moveTo>
                    <a:pt x="666806" y="88954"/>
                  </a:moveTo>
                  <a:cubicBezTo>
                    <a:pt x="715574" y="88954"/>
                    <a:pt x="755111" y="128491"/>
                    <a:pt x="755111" y="177259"/>
                  </a:cubicBezTo>
                  <a:cubicBezTo>
                    <a:pt x="755111" y="177259"/>
                    <a:pt x="755111" y="177265"/>
                    <a:pt x="755111" y="177265"/>
                  </a:cubicBezTo>
                  <a:cubicBezTo>
                    <a:pt x="755111" y="226034"/>
                    <a:pt x="715574" y="265571"/>
                    <a:pt x="666806" y="265571"/>
                  </a:cubicBezTo>
                  <a:cubicBezTo>
                    <a:pt x="618037" y="265576"/>
                    <a:pt x="578501" y="226039"/>
                    <a:pt x="578495" y="177271"/>
                  </a:cubicBezTo>
                  <a:cubicBezTo>
                    <a:pt x="578495" y="177271"/>
                    <a:pt x="578495" y="177265"/>
                    <a:pt x="578495" y="177265"/>
                  </a:cubicBezTo>
                  <a:cubicBezTo>
                    <a:pt x="578495" y="128491"/>
                    <a:pt x="618032" y="88954"/>
                    <a:pt x="666806" y="88954"/>
                  </a:cubicBezTo>
                  <a:close/>
                  <a:moveTo>
                    <a:pt x="49179" y="763095"/>
                  </a:moveTo>
                  <a:cubicBezTo>
                    <a:pt x="73567" y="763095"/>
                    <a:pt x="93335" y="782864"/>
                    <a:pt x="93335" y="807251"/>
                  </a:cubicBezTo>
                  <a:cubicBezTo>
                    <a:pt x="93335" y="831638"/>
                    <a:pt x="73567" y="851406"/>
                    <a:pt x="49179" y="851406"/>
                  </a:cubicBezTo>
                  <a:cubicBezTo>
                    <a:pt x="24798" y="851400"/>
                    <a:pt x="5030" y="831638"/>
                    <a:pt x="5030" y="807251"/>
                  </a:cubicBezTo>
                  <a:cubicBezTo>
                    <a:pt x="5030" y="782869"/>
                    <a:pt x="24792" y="763101"/>
                    <a:pt x="49179" y="763095"/>
                  </a:cubicBezTo>
                  <a:close/>
                  <a:moveTo>
                    <a:pt x="1272770" y="163520"/>
                  </a:moveTo>
                  <a:cubicBezTo>
                    <a:pt x="1297157" y="163520"/>
                    <a:pt x="1316919" y="183282"/>
                    <a:pt x="1316925" y="207669"/>
                  </a:cubicBezTo>
                  <a:cubicBezTo>
                    <a:pt x="1316925" y="232057"/>
                    <a:pt x="1297157" y="251825"/>
                    <a:pt x="1272770" y="251825"/>
                  </a:cubicBezTo>
                  <a:cubicBezTo>
                    <a:pt x="1248383" y="251819"/>
                    <a:pt x="1228620" y="232057"/>
                    <a:pt x="1228620" y="207669"/>
                  </a:cubicBezTo>
                  <a:cubicBezTo>
                    <a:pt x="1228620" y="183288"/>
                    <a:pt x="1248388" y="163520"/>
                    <a:pt x="1272770" y="163520"/>
                  </a:cubicBezTo>
                  <a:close/>
                  <a:moveTo>
                    <a:pt x="901880" y="1331651"/>
                  </a:moveTo>
                  <a:cubicBezTo>
                    <a:pt x="950649" y="1331651"/>
                    <a:pt x="990186" y="1371188"/>
                    <a:pt x="990186" y="1419957"/>
                  </a:cubicBezTo>
                  <a:cubicBezTo>
                    <a:pt x="990186" y="1468725"/>
                    <a:pt x="950649" y="1508262"/>
                    <a:pt x="901880" y="1508262"/>
                  </a:cubicBezTo>
                  <a:cubicBezTo>
                    <a:pt x="853112" y="1508268"/>
                    <a:pt x="813575" y="1468731"/>
                    <a:pt x="813569" y="1419963"/>
                  </a:cubicBezTo>
                  <a:cubicBezTo>
                    <a:pt x="813569" y="1419963"/>
                    <a:pt x="813569" y="1419957"/>
                    <a:pt x="813569" y="1419957"/>
                  </a:cubicBezTo>
                  <a:cubicBezTo>
                    <a:pt x="813552" y="1371188"/>
                    <a:pt x="853077" y="1331640"/>
                    <a:pt x="901846" y="1331622"/>
                  </a:cubicBezTo>
                  <a:cubicBezTo>
                    <a:pt x="901857" y="1331622"/>
                    <a:pt x="901869" y="1331622"/>
                    <a:pt x="901880" y="1331622"/>
                  </a:cubicBezTo>
                  <a:close/>
                  <a:moveTo>
                    <a:pt x="357195" y="905298"/>
                  </a:moveTo>
                  <a:cubicBezTo>
                    <a:pt x="333452" y="899745"/>
                    <a:pt x="318702" y="876002"/>
                    <a:pt x="324255" y="852259"/>
                  </a:cubicBezTo>
                  <a:cubicBezTo>
                    <a:pt x="324255" y="852253"/>
                    <a:pt x="324255" y="852253"/>
                    <a:pt x="324255" y="852253"/>
                  </a:cubicBezTo>
                  <a:cubicBezTo>
                    <a:pt x="329814" y="828510"/>
                    <a:pt x="353563" y="813767"/>
                    <a:pt x="377306" y="819314"/>
                  </a:cubicBezTo>
                  <a:cubicBezTo>
                    <a:pt x="401049" y="824866"/>
                    <a:pt x="415798" y="848609"/>
                    <a:pt x="410245" y="872352"/>
                  </a:cubicBezTo>
                  <a:cubicBezTo>
                    <a:pt x="410245" y="872358"/>
                    <a:pt x="410245" y="872358"/>
                    <a:pt x="410245" y="872358"/>
                  </a:cubicBezTo>
                  <a:cubicBezTo>
                    <a:pt x="410245" y="872451"/>
                    <a:pt x="410205" y="872538"/>
                    <a:pt x="410181" y="872625"/>
                  </a:cubicBezTo>
                  <a:cubicBezTo>
                    <a:pt x="404495" y="896223"/>
                    <a:pt x="380828" y="910804"/>
                    <a:pt x="357195" y="90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24"/>
          <p:cNvSpPr txBox="1"/>
          <p:nvPr/>
        </p:nvSpPr>
        <p:spPr>
          <a:xfrm>
            <a:off x="1452000" y="4429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Introduction</a:t>
            </a:r>
            <a:endParaRPr sz="1800"/>
          </a:p>
        </p:txBody>
      </p:sp>
      <p:sp>
        <p:nvSpPr>
          <p:cNvPr id="324" name="Google Shape;324;p24"/>
          <p:cNvSpPr txBox="1"/>
          <p:nvPr>
            <p:ph idx="1" type="subTitle"/>
          </p:nvPr>
        </p:nvSpPr>
        <p:spPr>
          <a:xfrm>
            <a:off x="765125" y="2551125"/>
            <a:ext cx="69987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L'oubli catastrophique: La tendance d’un modèle à oublier les tâches précédemment apprises lorsqu'il est formé sur de nouvelles tâches, affectant la performance globale.</a:t>
            </a:r>
            <a:endParaRPr/>
          </a:p>
        </p:txBody>
      </p:sp>
      <p:sp>
        <p:nvSpPr>
          <p:cNvPr id="325" name="Google Shape;325;p24"/>
          <p:cNvSpPr txBox="1"/>
          <p:nvPr>
            <p:ph idx="2" type="subTitle"/>
          </p:nvPr>
        </p:nvSpPr>
        <p:spPr>
          <a:xfrm>
            <a:off x="765125" y="1512225"/>
            <a:ext cx="69150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Apprentissage Continu : Apprendre à partir d'une séquence de tâches, une après l'autre, sans accès simultané à toutes les tâches</a:t>
            </a:r>
            <a:r>
              <a:rPr lang="en"/>
              <a:t>.</a:t>
            </a:r>
            <a:endParaRPr/>
          </a:p>
        </p:txBody>
      </p:sp>
      <p:sp>
        <p:nvSpPr>
          <p:cNvPr id="326" name="Google Shape;326;p24"/>
          <p:cNvSpPr txBox="1"/>
          <p:nvPr>
            <p:ph idx="2" type="subTitle"/>
          </p:nvPr>
        </p:nvSpPr>
        <p:spPr>
          <a:xfrm>
            <a:off x="765125" y="3584200"/>
            <a:ext cx="69150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 du projet : </a:t>
            </a:r>
            <a:r>
              <a:rPr lang="en"/>
              <a:t>Identifier et analyser les éléments influençant ce phénomène.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25600" y="1686575"/>
            <a:ext cx="3742800" cy="29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Paradigme d’apprentissage automatique permettant aux modèles de s’adapter progressivement à un flux constant de données et de tâches.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Essentiel pour les environnements réels où les données et les tâches évoluent constamment.</a:t>
            </a:r>
            <a:endParaRPr sz="1500"/>
          </a:p>
        </p:txBody>
      </p:sp>
      <p:grpSp>
        <p:nvGrpSpPr>
          <p:cNvPr id="332" name="Google Shape;332;p25"/>
          <p:cNvGrpSpPr/>
          <p:nvPr/>
        </p:nvGrpSpPr>
        <p:grpSpPr>
          <a:xfrm>
            <a:off x="7511876" y="-387668"/>
            <a:ext cx="1627340" cy="1899886"/>
            <a:chOff x="7511876" y="-463868"/>
            <a:chExt cx="1627340" cy="1899886"/>
          </a:xfrm>
        </p:grpSpPr>
        <p:sp>
          <p:nvSpPr>
            <p:cNvPr id="333" name="Google Shape;333;p25"/>
            <p:cNvSpPr/>
            <p:nvPr/>
          </p:nvSpPr>
          <p:spPr>
            <a:xfrm>
              <a:off x="7511876" y="-463868"/>
              <a:ext cx="1594671" cy="1823598"/>
            </a:xfrm>
            <a:custGeom>
              <a:rect b="b" l="l" r="r" t="t"/>
              <a:pathLst>
                <a:path extrusionOk="0" h="2084112" w="1822481">
                  <a:moveTo>
                    <a:pt x="1440741" y="2089880"/>
                  </a:moveTo>
                  <a:lnTo>
                    <a:pt x="1211143" y="844745"/>
                  </a:lnTo>
                  <a:lnTo>
                    <a:pt x="1228510" y="841537"/>
                  </a:lnTo>
                  <a:lnTo>
                    <a:pt x="1458113" y="2086671"/>
                  </a:lnTo>
                  <a:close/>
                  <a:moveTo>
                    <a:pt x="1223299" y="852172"/>
                  </a:moveTo>
                  <a:lnTo>
                    <a:pt x="1826542" y="884979"/>
                  </a:lnTo>
                  <a:lnTo>
                    <a:pt x="1827511" y="867351"/>
                  </a:lnTo>
                  <a:lnTo>
                    <a:pt x="1216354" y="834115"/>
                  </a:lnTo>
                  <a:lnTo>
                    <a:pt x="583398" y="1470959"/>
                  </a:lnTo>
                  <a:lnTo>
                    <a:pt x="595919" y="1483411"/>
                  </a:lnTo>
                  <a:close/>
                  <a:moveTo>
                    <a:pt x="928194" y="1527416"/>
                  </a:moveTo>
                  <a:lnTo>
                    <a:pt x="840068" y="1238658"/>
                  </a:lnTo>
                  <a:lnTo>
                    <a:pt x="823184" y="1243816"/>
                  </a:lnTo>
                  <a:lnTo>
                    <a:pt x="911309" y="1532574"/>
                  </a:lnTo>
                  <a:close/>
                  <a:moveTo>
                    <a:pt x="1224796" y="835862"/>
                  </a:moveTo>
                  <a:lnTo>
                    <a:pt x="15015" y="5767"/>
                  </a:lnTo>
                  <a:lnTo>
                    <a:pt x="5030" y="20325"/>
                  </a:lnTo>
                  <a:lnTo>
                    <a:pt x="1214834" y="8504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7991308" y="121335"/>
              <a:ext cx="1147908" cy="1314683"/>
            </a:xfrm>
            <a:custGeom>
              <a:rect b="b" l="l" r="r" t="t"/>
              <a:pathLst>
                <a:path extrusionOk="0" h="1502495" w="1311895">
                  <a:moveTo>
                    <a:pt x="666806" y="348752"/>
                  </a:moveTo>
                  <a:cubicBezTo>
                    <a:pt x="572228" y="348752"/>
                    <a:pt x="495313" y="271820"/>
                    <a:pt x="495313" y="177259"/>
                  </a:cubicBezTo>
                  <a:cubicBezTo>
                    <a:pt x="495313" y="82699"/>
                    <a:pt x="572228" y="5767"/>
                    <a:pt x="666806" y="5767"/>
                  </a:cubicBezTo>
                  <a:cubicBezTo>
                    <a:pt x="761383" y="5767"/>
                    <a:pt x="838299" y="82699"/>
                    <a:pt x="838299" y="177259"/>
                  </a:cubicBezTo>
                  <a:cubicBezTo>
                    <a:pt x="838299" y="271820"/>
                    <a:pt x="761383" y="348752"/>
                    <a:pt x="666806" y="348752"/>
                  </a:cubicBezTo>
                  <a:close/>
                  <a:moveTo>
                    <a:pt x="666806" y="23429"/>
                  </a:moveTo>
                  <a:cubicBezTo>
                    <a:pt x="581982" y="23429"/>
                    <a:pt x="512975" y="92436"/>
                    <a:pt x="512975" y="177259"/>
                  </a:cubicBezTo>
                  <a:cubicBezTo>
                    <a:pt x="512975" y="262083"/>
                    <a:pt x="581982" y="331090"/>
                    <a:pt x="666806" y="331090"/>
                  </a:cubicBezTo>
                  <a:cubicBezTo>
                    <a:pt x="751630" y="331090"/>
                    <a:pt x="820637" y="262083"/>
                    <a:pt x="820637" y="177259"/>
                  </a:cubicBezTo>
                  <a:cubicBezTo>
                    <a:pt x="820637" y="92436"/>
                    <a:pt x="751630" y="23429"/>
                    <a:pt x="666806" y="23429"/>
                  </a:cubicBezTo>
                  <a:close/>
                  <a:moveTo>
                    <a:pt x="666806" y="88954"/>
                  </a:moveTo>
                  <a:cubicBezTo>
                    <a:pt x="715574" y="88954"/>
                    <a:pt x="755111" y="128491"/>
                    <a:pt x="755111" y="177259"/>
                  </a:cubicBezTo>
                  <a:cubicBezTo>
                    <a:pt x="755111" y="177259"/>
                    <a:pt x="755111" y="177265"/>
                    <a:pt x="755111" y="177265"/>
                  </a:cubicBezTo>
                  <a:cubicBezTo>
                    <a:pt x="755111" y="226034"/>
                    <a:pt x="715574" y="265571"/>
                    <a:pt x="666806" y="265571"/>
                  </a:cubicBezTo>
                  <a:cubicBezTo>
                    <a:pt x="618037" y="265576"/>
                    <a:pt x="578501" y="226039"/>
                    <a:pt x="578495" y="177271"/>
                  </a:cubicBezTo>
                  <a:cubicBezTo>
                    <a:pt x="578495" y="177271"/>
                    <a:pt x="578495" y="177265"/>
                    <a:pt x="578495" y="177265"/>
                  </a:cubicBezTo>
                  <a:cubicBezTo>
                    <a:pt x="578495" y="128491"/>
                    <a:pt x="618032" y="88954"/>
                    <a:pt x="666806" y="88954"/>
                  </a:cubicBezTo>
                  <a:close/>
                  <a:moveTo>
                    <a:pt x="49179" y="763095"/>
                  </a:moveTo>
                  <a:cubicBezTo>
                    <a:pt x="73567" y="763095"/>
                    <a:pt x="93335" y="782864"/>
                    <a:pt x="93335" y="807251"/>
                  </a:cubicBezTo>
                  <a:cubicBezTo>
                    <a:pt x="93335" y="831638"/>
                    <a:pt x="73567" y="851406"/>
                    <a:pt x="49179" y="851406"/>
                  </a:cubicBezTo>
                  <a:cubicBezTo>
                    <a:pt x="24798" y="851400"/>
                    <a:pt x="5030" y="831638"/>
                    <a:pt x="5030" y="807251"/>
                  </a:cubicBezTo>
                  <a:cubicBezTo>
                    <a:pt x="5030" y="782869"/>
                    <a:pt x="24792" y="763101"/>
                    <a:pt x="49179" y="763095"/>
                  </a:cubicBezTo>
                  <a:close/>
                  <a:moveTo>
                    <a:pt x="1272770" y="163520"/>
                  </a:moveTo>
                  <a:cubicBezTo>
                    <a:pt x="1297157" y="163520"/>
                    <a:pt x="1316919" y="183282"/>
                    <a:pt x="1316925" y="207669"/>
                  </a:cubicBezTo>
                  <a:cubicBezTo>
                    <a:pt x="1316925" y="232057"/>
                    <a:pt x="1297157" y="251825"/>
                    <a:pt x="1272770" y="251825"/>
                  </a:cubicBezTo>
                  <a:cubicBezTo>
                    <a:pt x="1248383" y="251819"/>
                    <a:pt x="1228620" y="232057"/>
                    <a:pt x="1228620" y="207669"/>
                  </a:cubicBezTo>
                  <a:cubicBezTo>
                    <a:pt x="1228620" y="183288"/>
                    <a:pt x="1248388" y="163520"/>
                    <a:pt x="1272770" y="163520"/>
                  </a:cubicBezTo>
                  <a:close/>
                  <a:moveTo>
                    <a:pt x="901880" y="1331651"/>
                  </a:moveTo>
                  <a:cubicBezTo>
                    <a:pt x="950649" y="1331651"/>
                    <a:pt x="990186" y="1371188"/>
                    <a:pt x="990186" y="1419957"/>
                  </a:cubicBezTo>
                  <a:cubicBezTo>
                    <a:pt x="990186" y="1468725"/>
                    <a:pt x="950649" y="1508262"/>
                    <a:pt x="901880" y="1508262"/>
                  </a:cubicBezTo>
                  <a:cubicBezTo>
                    <a:pt x="853112" y="1508268"/>
                    <a:pt x="813575" y="1468731"/>
                    <a:pt x="813569" y="1419963"/>
                  </a:cubicBezTo>
                  <a:cubicBezTo>
                    <a:pt x="813569" y="1419963"/>
                    <a:pt x="813569" y="1419957"/>
                    <a:pt x="813569" y="1419957"/>
                  </a:cubicBezTo>
                  <a:cubicBezTo>
                    <a:pt x="813552" y="1371188"/>
                    <a:pt x="853077" y="1331640"/>
                    <a:pt x="901846" y="1331622"/>
                  </a:cubicBezTo>
                  <a:cubicBezTo>
                    <a:pt x="901857" y="1331622"/>
                    <a:pt x="901869" y="1331622"/>
                    <a:pt x="901880" y="1331622"/>
                  </a:cubicBezTo>
                  <a:close/>
                  <a:moveTo>
                    <a:pt x="357195" y="905298"/>
                  </a:moveTo>
                  <a:cubicBezTo>
                    <a:pt x="333452" y="899745"/>
                    <a:pt x="318702" y="876002"/>
                    <a:pt x="324255" y="852259"/>
                  </a:cubicBezTo>
                  <a:cubicBezTo>
                    <a:pt x="324255" y="852253"/>
                    <a:pt x="324255" y="852253"/>
                    <a:pt x="324255" y="852253"/>
                  </a:cubicBezTo>
                  <a:cubicBezTo>
                    <a:pt x="329814" y="828510"/>
                    <a:pt x="353563" y="813767"/>
                    <a:pt x="377306" y="819314"/>
                  </a:cubicBezTo>
                  <a:cubicBezTo>
                    <a:pt x="401049" y="824866"/>
                    <a:pt x="415798" y="848609"/>
                    <a:pt x="410245" y="872352"/>
                  </a:cubicBezTo>
                  <a:cubicBezTo>
                    <a:pt x="410245" y="872358"/>
                    <a:pt x="410245" y="872358"/>
                    <a:pt x="410245" y="872358"/>
                  </a:cubicBezTo>
                  <a:cubicBezTo>
                    <a:pt x="410245" y="872451"/>
                    <a:pt x="410205" y="872538"/>
                    <a:pt x="410181" y="872625"/>
                  </a:cubicBezTo>
                  <a:cubicBezTo>
                    <a:pt x="404495" y="896223"/>
                    <a:pt x="380828" y="910804"/>
                    <a:pt x="357195" y="90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6" name="Google Shape;3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825" y="1165426"/>
            <a:ext cx="3967950" cy="33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5"/>
          <p:cNvSpPr txBox="1"/>
          <p:nvPr>
            <p:ph type="title"/>
          </p:nvPr>
        </p:nvSpPr>
        <p:spPr>
          <a:xfrm>
            <a:off x="1228100" y="374850"/>
            <a:ext cx="32403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Apprentissage Continu</a:t>
            </a:r>
            <a:endParaRPr sz="2400"/>
          </a:p>
        </p:txBody>
      </p:sp>
      <p:sp>
        <p:nvSpPr>
          <p:cNvPr id="338" name="Google Shape;338;p25"/>
          <p:cNvSpPr txBox="1"/>
          <p:nvPr>
            <p:ph idx="4294967295" type="title"/>
          </p:nvPr>
        </p:nvSpPr>
        <p:spPr>
          <a:xfrm>
            <a:off x="312225" y="182016"/>
            <a:ext cx="10584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02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/>
          <p:nvPr>
            <p:ph type="title"/>
          </p:nvPr>
        </p:nvSpPr>
        <p:spPr>
          <a:xfrm>
            <a:off x="720000" y="241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Apprentissage Continu - Algorithmes</a:t>
            </a:r>
            <a:endParaRPr sz="2400"/>
          </a:p>
        </p:txBody>
      </p:sp>
      <p:sp>
        <p:nvSpPr>
          <p:cNvPr id="344" name="Google Shape;34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26"/>
          <p:cNvSpPr txBox="1"/>
          <p:nvPr/>
        </p:nvSpPr>
        <p:spPr>
          <a:xfrm flipH="1">
            <a:off x="805450" y="1333100"/>
            <a:ext cx="60906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46" name="Google Shape;346;p26"/>
          <p:cNvSpPr txBox="1"/>
          <p:nvPr>
            <p:ph idx="4294967295" type="subTitle"/>
          </p:nvPr>
        </p:nvSpPr>
        <p:spPr>
          <a:xfrm>
            <a:off x="5307634" y="1292075"/>
            <a:ext cx="3266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Corset VCL 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6"/>
          <p:cNvSpPr txBox="1"/>
          <p:nvPr>
            <p:ph idx="4294967295" type="subTitle"/>
          </p:nvPr>
        </p:nvSpPr>
        <p:spPr>
          <a:xfrm>
            <a:off x="805450" y="1893013"/>
            <a:ext cx="29682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Utilise l’inférence bayésienne pour gérer l’oubli catastrophique.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 txBox="1"/>
          <p:nvPr>
            <p:ph idx="4294967295" type="subTitle"/>
          </p:nvPr>
        </p:nvSpPr>
        <p:spPr>
          <a:xfrm>
            <a:off x="720000" y="1292075"/>
            <a:ext cx="4200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Variational Continual Learning (VCL)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 txBox="1"/>
          <p:nvPr/>
        </p:nvSpPr>
        <p:spPr>
          <a:xfrm>
            <a:off x="805450" y="2795413"/>
            <a:ext cx="358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Modélise les paramètres du modèle comme des distributions plutôt que des estimations ponctuelles.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50" name="Google Shape;350;p26"/>
          <p:cNvSpPr txBox="1"/>
          <p:nvPr/>
        </p:nvSpPr>
        <p:spPr>
          <a:xfrm>
            <a:off x="805450" y="3709688"/>
            <a:ext cx="346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Permet un apprentissage plus flexible et capture l’incertitude.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51" name="Google Shape;351;p26"/>
          <p:cNvSpPr txBox="1"/>
          <p:nvPr>
            <p:ph idx="4294967295" type="subTitle"/>
          </p:nvPr>
        </p:nvSpPr>
        <p:spPr>
          <a:xfrm>
            <a:off x="5307625" y="1898963"/>
            <a:ext cx="34347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Introduit un coreset, un sous-ensemble réduit de données provenant des tâches précédentes.</a:t>
            </a:r>
            <a:endParaRPr/>
          </a:p>
        </p:txBody>
      </p:sp>
      <p:sp>
        <p:nvSpPr>
          <p:cNvPr id="352" name="Google Shape;352;p26"/>
          <p:cNvSpPr txBox="1"/>
          <p:nvPr/>
        </p:nvSpPr>
        <p:spPr>
          <a:xfrm>
            <a:off x="5307625" y="2836475"/>
            <a:ext cx="358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Utilise ce coreset pour renforcer et préserver les connaissances acquises.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53" name="Google Shape;353;p26"/>
          <p:cNvSpPr txBox="1"/>
          <p:nvPr/>
        </p:nvSpPr>
        <p:spPr>
          <a:xfrm>
            <a:off x="5290375" y="3667750"/>
            <a:ext cx="346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Réduit l'oubli catastrophique tout en améliorant l'adaptation aux nouvelles tâches.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27"/>
          <p:cNvSpPr txBox="1"/>
          <p:nvPr/>
        </p:nvSpPr>
        <p:spPr>
          <a:xfrm>
            <a:off x="552350" y="22757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03</a:t>
            </a:r>
            <a:endParaRPr b="1" sz="4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0" name="Google Shape;360;p27"/>
          <p:cNvSpPr txBox="1"/>
          <p:nvPr/>
        </p:nvSpPr>
        <p:spPr>
          <a:xfrm>
            <a:off x="1476975" y="3880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Task2Vec</a:t>
            </a:r>
            <a:endParaRPr sz="1800"/>
          </a:p>
        </p:txBody>
      </p:sp>
      <p:sp>
        <p:nvSpPr>
          <p:cNvPr id="361" name="Google Shape;361;p27"/>
          <p:cNvSpPr txBox="1"/>
          <p:nvPr/>
        </p:nvSpPr>
        <p:spPr>
          <a:xfrm>
            <a:off x="637150" y="1470050"/>
            <a:ext cx="7481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Framework pour l’intégration des tâches de classification visuelle en vecteurs dans un espace vectoriel réel.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Analyse les relations entre différentes tâches à partir des données.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Produit des représentations numériques des tâches sous forme de vecteurs à dimension fixe, reflétant la structure statistique de l’ensemble de données.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28"/>
          <p:cNvSpPr txBox="1"/>
          <p:nvPr/>
        </p:nvSpPr>
        <p:spPr>
          <a:xfrm>
            <a:off x="3938300" y="2299325"/>
            <a:ext cx="14154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 Task2Vec</a:t>
            </a:r>
            <a:endParaRPr b="1" sz="16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8" name="Google Shape;368;p28"/>
          <p:cNvSpPr txBox="1"/>
          <p:nvPr/>
        </p:nvSpPr>
        <p:spPr>
          <a:xfrm>
            <a:off x="361020" y="2272800"/>
            <a:ext cx="17313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826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9" name="Google Shape;369;p28"/>
          <p:cNvSpPr/>
          <p:nvPr/>
        </p:nvSpPr>
        <p:spPr>
          <a:xfrm>
            <a:off x="906016" y="1334725"/>
            <a:ext cx="2352600" cy="43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Données d'entrée</a:t>
            </a:r>
            <a:endParaRPr sz="17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(Jeu de données)</a:t>
            </a:r>
            <a:endParaRPr sz="17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70" name="Google Shape;370;p28"/>
          <p:cNvSpPr/>
          <p:nvPr/>
        </p:nvSpPr>
        <p:spPr>
          <a:xfrm>
            <a:off x="179375" y="3449150"/>
            <a:ext cx="3121500" cy="9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Génération des embeddings des tâches (Représentations des tâches sous forme de vecteurs)</a:t>
            </a:r>
            <a:endParaRPr sz="17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71" name="Google Shape;371;p28"/>
          <p:cNvSpPr/>
          <p:nvPr/>
        </p:nvSpPr>
        <p:spPr>
          <a:xfrm>
            <a:off x="5848225" y="1334725"/>
            <a:ext cx="3380400" cy="43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Extraction des caractéristiques</a:t>
            </a:r>
            <a:endParaRPr sz="17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(à l'aide d'un réseau neuronal</a:t>
            </a:r>
            <a:endParaRPr sz="17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pré-entraîné)</a:t>
            </a:r>
            <a:endParaRPr sz="17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72" name="Google Shape;372;p28"/>
          <p:cNvSpPr txBox="1"/>
          <p:nvPr/>
        </p:nvSpPr>
        <p:spPr>
          <a:xfrm>
            <a:off x="-785550" y="-115057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03</a:t>
            </a:r>
            <a:endParaRPr b="1" sz="4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73" name="Google Shape;373;p28"/>
          <p:cNvSpPr txBox="1"/>
          <p:nvPr/>
        </p:nvSpPr>
        <p:spPr>
          <a:xfrm>
            <a:off x="505875" y="388025"/>
            <a:ext cx="397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Task2Vec - Fonctionnement </a:t>
            </a:r>
            <a:endParaRPr sz="1800"/>
          </a:p>
        </p:txBody>
      </p:sp>
      <p:sp>
        <p:nvSpPr>
          <p:cNvPr id="374" name="Google Shape;374;p28"/>
          <p:cNvSpPr/>
          <p:nvPr/>
        </p:nvSpPr>
        <p:spPr>
          <a:xfrm>
            <a:off x="5895475" y="3720349"/>
            <a:ext cx="3285900" cy="41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Calcul de la Matrice d'Informations de Fisher (FIM)</a:t>
            </a:r>
            <a:endParaRPr sz="17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75" name="Google Shape;375;p28"/>
          <p:cNvCxnSpPr/>
          <p:nvPr/>
        </p:nvCxnSpPr>
        <p:spPr>
          <a:xfrm>
            <a:off x="7035750" y="4525525"/>
            <a:ext cx="787500" cy="7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6" name="Google Shape;376;p28"/>
          <p:cNvCxnSpPr>
            <a:stCxn id="369" idx="3"/>
            <a:endCxn id="371" idx="1"/>
          </p:cNvCxnSpPr>
          <p:nvPr/>
        </p:nvCxnSpPr>
        <p:spPr>
          <a:xfrm>
            <a:off x="3258616" y="1549975"/>
            <a:ext cx="25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8"/>
          <p:cNvCxnSpPr/>
          <p:nvPr/>
        </p:nvCxnSpPr>
        <p:spPr>
          <a:xfrm>
            <a:off x="6980850" y="1987400"/>
            <a:ext cx="0" cy="15744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8"/>
          <p:cNvCxnSpPr>
            <a:stCxn id="374" idx="1"/>
            <a:endCxn id="370" idx="3"/>
          </p:cNvCxnSpPr>
          <p:nvPr/>
        </p:nvCxnSpPr>
        <p:spPr>
          <a:xfrm rot="10800000">
            <a:off x="3300775" y="3929149"/>
            <a:ext cx="2594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 txBox="1"/>
          <p:nvPr>
            <p:ph type="title"/>
          </p:nvPr>
        </p:nvSpPr>
        <p:spPr>
          <a:xfrm>
            <a:off x="1309775" y="431625"/>
            <a:ext cx="48153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Approche de l’article</a:t>
            </a:r>
            <a:endParaRPr sz="2800"/>
          </a:p>
        </p:txBody>
      </p:sp>
      <p:grpSp>
        <p:nvGrpSpPr>
          <p:cNvPr id="384" name="Google Shape;384;p29"/>
          <p:cNvGrpSpPr/>
          <p:nvPr/>
        </p:nvGrpSpPr>
        <p:grpSpPr>
          <a:xfrm>
            <a:off x="5439333" y="699587"/>
            <a:ext cx="3666143" cy="3908199"/>
            <a:chOff x="3217397" y="360481"/>
            <a:chExt cx="5757134" cy="6137247"/>
          </a:xfrm>
        </p:grpSpPr>
        <p:sp>
          <p:nvSpPr>
            <p:cNvPr id="385" name="Google Shape;385;p29"/>
            <p:cNvSpPr/>
            <p:nvPr/>
          </p:nvSpPr>
          <p:spPr>
            <a:xfrm>
              <a:off x="3217397" y="360481"/>
              <a:ext cx="5757134" cy="6137247"/>
            </a:xfrm>
            <a:custGeom>
              <a:rect b="b" l="l" r="r" t="t"/>
              <a:pathLst>
                <a:path extrusionOk="0" h="6137247" w="5757134">
                  <a:moveTo>
                    <a:pt x="2137285" y="55855"/>
                  </a:moveTo>
                  <a:cubicBezTo>
                    <a:pt x="1682233" y="130671"/>
                    <a:pt x="1247654" y="295542"/>
                    <a:pt x="877988" y="580519"/>
                  </a:cubicBezTo>
                  <a:cubicBezTo>
                    <a:pt x="340220" y="995426"/>
                    <a:pt x="42025" y="1614701"/>
                    <a:pt x="10840" y="2288586"/>
                  </a:cubicBezTo>
                  <a:cubicBezTo>
                    <a:pt x="-9638" y="2733470"/>
                    <a:pt x="96495" y="3167244"/>
                    <a:pt x="224982" y="3589642"/>
                  </a:cubicBezTo>
                  <a:cubicBezTo>
                    <a:pt x="389871" y="4132498"/>
                    <a:pt x="496410" y="4752042"/>
                    <a:pt x="841048" y="5216613"/>
                  </a:cubicBezTo>
                  <a:cubicBezTo>
                    <a:pt x="1377744" y="5939350"/>
                    <a:pt x="2414870" y="6244236"/>
                    <a:pt x="3282287" y="6114946"/>
                  </a:cubicBezTo>
                  <a:cubicBezTo>
                    <a:pt x="3842674" y="6031269"/>
                    <a:pt x="4434784" y="5713394"/>
                    <a:pt x="4607304" y="5137887"/>
                  </a:cubicBezTo>
                  <a:cubicBezTo>
                    <a:pt x="4671143" y="4924950"/>
                    <a:pt x="4702196" y="4696217"/>
                    <a:pt x="4811273" y="4499340"/>
                  </a:cubicBezTo>
                  <a:cubicBezTo>
                    <a:pt x="4942038" y="4263497"/>
                    <a:pt x="5179068" y="4125794"/>
                    <a:pt x="5359082" y="3933732"/>
                  </a:cubicBezTo>
                  <a:cubicBezTo>
                    <a:pt x="5581521" y="3696570"/>
                    <a:pt x="5671060" y="3401049"/>
                    <a:pt x="5726470" y="3088532"/>
                  </a:cubicBezTo>
                  <a:cubicBezTo>
                    <a:pt x="5847733" y="2404337"/>
                    <a:pt x="5682169" y="1679600"/>
                    <a:pt x="5282390" y="1111984"/>
                  </a:cubicBezTo>
                  <a:cubicBezTo>
                    <a:pt x="4865214" y="519879"/>
                    <a:pt x="4246336" y="201859"/>
                    <a:pt x="3543697" y="77136"/>
                  </a:cubicBezTo>
                  <a:cubicBezTo>
                    <a:pt x="3466608" y="63750"/>
                    <a:pt x="3389113" y="51839"/>
                    <a:pt x="3311353" y="42071"/>
                  </a:cubicBezTo>
                  <a:cubicBezTo>
                    <a:pt x="2925336" y="-6515"/>
                    <a:pt x="2524084" y="-8122"/>
                    <a:pt x="2137285" y="558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5443822" y="4995596"/>
              <a:ext cx="1425138" cy="1324344"/>
            </a:xfrm>
            <a:custGeom>
              <a:rect b="b" l="l" r="r" t="t"/>
              <a:pathLst>
                <a:path extrusionOk="0" h="1324344" w="1425138">
                  <a:moveTo>
                    <a:pt x="8298" y="215554"/>
                  </a:moveTo>
                  <a:lnTo>
                    <a:pt x="1128806" y="6628"/>
                  </a:lnTo>
                  <a:cubicBezTo>
                    <a:pt x="1128806" y="6628"/>
                    <a:pt x="1382298" y="806441"/>
                    <a:pt x="1433436" y="909913"/>
                  </a:cubicBezTo>
                  <a:lnTo>
                    <a:pt x="1406669" y="972680"/>
                  </a:lnTo>
                  <a:lnTo>
                    <a:pt x="1423532" y="1077746"/>
                  </a:lnTo>
                  <a:lnTo>
                    <a:pt x="309984" y="1330973"/>
                  </a:lnTo>
                  <a:lnTo>
                    <a:pt x="220714" y="12605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9"/>
            <p:cNvSpPr/>
            <p:nvPr/>
          </p:nvSpPr>
          <p:spPr>
            <a:xfrm rot="-798371">
              <a:off x="5512806" y="5023388"/>
              <a:ext cx="1112399" cy="1112398"/>
            </a:xfrm>
            <a:custGeom>
              <a:rect b="b" l="l" r="r" t="t"/>
              <a:pathLst>
                <a:path extrusionOk="0" h="1113146" w="1113147">
                  <a:moveTo>
                    <a:pt x="8298" y="6628"/>
                  </a:moveTo>
                  <a:lnTo>
                    <a:pt x="1121445" y="6628"/>
                  </a:lnTo>
                  <a:lnTo>
                    <a:pt x="1121445" y="1119775"/>
                  </a:lnTo>
                  <a:lnTo>
                    <a:pt x="8298" y="11197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5479288" y="5202111"/>
              <a:ext cx="1252605" cy="1003530"/>
            </a:xfrm>
            <a:custGeom>
              <a:rect b="b" l="l" r="r" t="t"/>
              <a:pathLst>
                <a:path extrusionOk="0" h="1003530" w="1252605">
                  <a:moveTo>
                    <a:pt x="1081159" y="6628"/>
                  </a:moveTo>
                  <a:lnTo>
                    <a:pt x="1260903" y="765635"/>
                  </a:lnTo>
                  <a:lnTo>
                    <a:pt x="227930" y="1010159"/>
                  </a:lnTo>
                  <a:cubicBezTo>
                    <a:pt x="103447" y="698727"/>
                    <a:pt x="8298" y="306562"/>
                    <a:pt x="8298" y="3065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5393039" y="4903195"/>
              <a:ext cx="1353033" cy="1353029"/>
            </a:xfrm>
            <a:custGeom>
              <a:rect b="b" l="l" r="r" t="t"/>
              <a:pathLst>
                <a:path extrusionOk="0" h="1353029" w="1353033">
                  <a:moveTo>
                    <a:pt x="271442" y="1359658"/>
                  </a:moveTo>
                  <a:cubicBezTo>
                    <a:pt x="270198" y="1359658"/>
                    <a:pt x="268981" y="1359312"/>
                    <a:pt x="267926" y="1358658"/>
                  </a:cubicBezTo>
                  <a:cubicBezTo>
                    <a:pt x="266417" y="1357727"/>
                    <a:pt x="265341" y="1356236"/>
                    <a:pt x="264935" y="1354509"/>
                  </a:cubicBezTo>
                  <a:lnTo>
                    <a:pt x="8477" y="271318"/>
                  </a:lnTo>
                  <a:cubicBezTo>
                    <a:pt x="7631" y="267720"/>
                    <a:pt x="9853" y="264119"/>
                    <a:pt x="13446" y="263264"/>
                  </a:cubicBezTo>
                  <a:lnTo>
                    <a:pt x="1096647" y="6807"/>
                  </a:lnTo>
                  <a:cubicBezTo>
                    <a:pt x="1098375" y="6401"/>
                    <a:pt x="1100194" y="6691"/>
                    <a:pt x="1101706" y="7623"/>
                  </a:cubicBezTo>
                  <a:cubicBezTo>
                    <a:pt x="1103214" y="8554"/>
                    <a:pt x="1104289" y="10050"/>
                    <a:pt x="1104696" y="11776"/>
                  </a:cubicBezTo>
                  <a:lnTo>
                    <a:pt x="1361150" y="1094968"/>
                  </a:lnTo>
                  <a:cubicBezTo>
                    <a:pt x="1362002" y="1098561"/>
                    <a:pt x="1359780" y="1102162"/>
                    <a:pt x="1356187" y="1103017"/>
                  </a:cubicBezTo>
                  <a:cubicBezTo>
                    <a:pt x="1356186" y="1103017"/>
                    <a:pt x="1356185" y="1103017"/>
                    <a:pt x="1356185" y="1103017"/>
                  </a:cubicBezTo>
                  <a:lnTo>
                    <a:pt x="272984" y="1359479"/>
                  </a:lnTo>
                  <a:cubicBezTo>
                    <a:pt x="272480" y="1359598"/>
                    <a:pt x="271963" y="1359658"/>
                    <a:pt x="271442" y="1359658"/>
                  </a:cubicBezTo>
                  <a:close/>
                  <a:moveTo>
                    <a:pt x="23038" y="274736"/>
                  </a:moveTo>
                  <a:lnTo>
                    <a:pt x="276398" y="1344913"/>
                  </a:lnTo>
                  <a:lnTo>
                    <a:pt x="1346593" y="1091537"/>
                  </a:lnTo>
                  <a:lnTo>
                    <a:pt x="1093233" y="21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5399521" y="4909940"/>
              <a:ext cx="1373731" cy="1200544"/>
            </a:xfrm>
            <a:custGeom>
              <a:rect b="b" l="l" r="r" t="t"/>
              <a:pathLst>
                <a:path extrusionOk="0" h="1200544" w="1373731">
                  <a:moveTo>
                    <a:pt x="1382029" y="1020733"/>
                  </a:moveTo>
                  <a:cubicBezTo>
                    <a:pt x="1111272" y="1084842"/>
                    <a:pt x="727818" y="1145063"/>
                    <a:pt x="496543" y="1179064"/>
                  </a:cubicBezTo>
                  <a:cubicBezTo>
                    <a:pt x="376088" y="1196731"/>
                    <a:pt x="295786" y="1207173"/>
                    <a:pt x="295786" y="1207173"/>
                  </a:cubicBezTo>
                  <a:cubicBezTo>
                    <a:pt x="193246" y="1019798"/>
                    <a:pt x="8298" y="263064"/>
                    <a:pt x="8298" y="263064"/>
                  </a:cubicBezTo>
                  <a:lnTo>
                    <a:pt x="1091464" y="6628"/>
                  </a:lnTo>
                  <a:cubicBezTo>
                    <a:pt x="1093601" y="15865"/>
                    <a:pt x="1095480" y="25098"/>
                    <a:pt x="1097489" y="34198"/>
                  </a:cubicBezTo>
                  <a:cubicBezTo>
                    <a:pt x="1226642" y="619481"/>
                    <a:pt x="1382029" y="1020733"/>
                    <a:pt x="1382029" y="1020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5674217" y="4937511"/>
              <a:ext cx="1099034" cy="1144865"/>
            </a:xfrm>
            <a:custGeom>
              <a:rect b="b" l="l" r="r" t="t"/>
              <a:pathLst>
                <a:path extrusionOk="0" h="1144865" w="1099034">
                  <a:moveTo>
                    <a:pt x="1107333" y="993163"/>
                  </a:moveTo>
                  <a:cubicBezTo>
                    <a:pt x="836575" y="1057272"/>
                    <a:pt x="453122" y="1117493"/>
                    <a:pt x="221847" y="1151493"/>
                  </a:cubicBezTo>
                  <a:cubicBezTo>
                    <a:pt x="47857" y="1035990"/>
                    <a:pt x="6235" y="922765"/>
                    <a:pt x="8375" y="814756"/>
                  </a:cubicBezTo>
                  <a:cubicBezTo>
                    <a:pt x="10648" y="686533"/>
                    <a:pt x="569296" y="811808"/>
                    <a:pt x="685995" y="684795"/>
                  </a:cubicBezTo>
                  <a:cubicBezTo>
                    <a:pt x="769253" y="594183"/>
                    <a:pt x="766310" y="209657"/>
                    <a:pt x="823057" y="6628"/>
                  </a:cubicBezTo>
                  <a:cubicBezTo>
                    <a:pt x="951946" y="591910"/>
                    <a:pt x="1107333" y="993163"/>
                    <a:pt x="1107333" y="9931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5392832" y="4903231"/>
              <a:ext cx="1387106" cy="1213944"/>
            </a:xfrm>
            <a:custGeom>
              <a:rect b="b" l="l" r="r" t="t"/>
              <a:pathLst>
                <a:path extrusionOk="0" h="1213944" w="1387106">
                  <a:moveTo>
                    <a:pt x="302467" y="1220573"/>
                  </a:moveTo>
                  <a:cubicBezTo>
                    <a:pt x="300023" y="1220577"/>
                    <a:pt x="297771" y="1219240"/>
                    <a:pt x="296601" y="1217091"/>
                  </a:cubicBezTo>
                  <a:cubicBezTo>
                    <a:pt x="194847" y="1031100"/>
                    <a:pt x="10343" y="278938"/>
                    <a:pt x="8493" y="271362"/>
                  </a:cubicBezTo>
                  <a:cubicBezTo>
                    <a:pt x="8065" y="269632"/>
                    <a:pt x="8347" y="267799"/>
                    <a:pt x="9274" y="266278"/>
                  </a:cubicBezTo>
                  <a:cubicBezTo>
                    <a:pt x="10210" y="264761"/>
                    <a:pt x="11710" y="263676"/>
                    <a:pt x="13444" y="263266"/>
                  </a:cubicBezTo>
                  <a:lnTo>
                    <a:pt x="1096607" y="6813"/>
                  </a:lnTo>
                  <a:cubicBezTo>
                    <a:pt x="1098339" y="6394"/>
                    <a:pt x="1100167" y="6693"/>
                    <a:pt x="1101678" y="7638"/>
                  </a:cubicBezTo>
                  <a:cubicBezTo>
                    <a:pt x="1103190" y="8573"/>
                    <a:pt x="1104266" y="10077"/>
                    <a:pt x="1104669" y="11808"/>
                  </a:cubicBezTo>
                  <a:cubicBezTo>
                    <a:pt x="1105985" y="17524"/>
                    <a:pt x="1107232" y="23245"/>
                    <a:pt x="1108433" y="28936"/>
                  </a:cubicBezTo>
                  <a:lnTo>
                    <a:pt x="1110706" y="39451"/>
                  </a:lnTo>
                  <a:cubicBezTo>
                    <a:pt x="1238287" y="617564"/>
                    <a:pt x="1393405" y="1021017"/>
                    <a:pt x="1394948" y="1025024"/>
                  </a:cubicBezTo>
                  <a:cubicBezTo>
                    <a:pt x="1396286" y="1028459"/>
                    <a:pt x="1394585" y="1032330"/>
                    <a:pt x="1391148" y="1033672"/>
                  </a:cubicBezTo>
                  <a:cubicBezTo>
                    <a:pt x="1390855" y="1033783"/>
                    <a:pt x="1390554" y="1033877"/>
                    <a:pt x="1390248" y="1033949"/>
                  </a:cubicBezTo>
                  <a:cubicBezTo>
                    <a:pt x="1130671" y="1095414"/>
                    <a:pt x="765137" y="1154041"/>
                    <a:pt x="504185" y="1192396"/>
                  </a:cubicBezTo>
                  <a:cubicBezTo>
                    <a:pt x="385063" y="1209861"/>
                    <a:pt x="304133" y="1220410"/>
                    <a:pt x="303321" y="1220517"/>
                  </a:cubicBezTo>
                  <a:cubicBezTo>
                    <a:pt x="303039" y="1220555"/>
                    <a:pt x="302753" y="1220573"/>
                    <a:pt x="302467" y="1220573"/>
                  </a:cubicBezTo>
                  <a:close/>
                  <a:moveTo>
                    <a:pt x="23105" y="274729"/>
                  </a:moveTo>
                  <a:cubicBezTo>
                    <a:pt x="41391" y="348806"/>
                    <a:pt x="209916" y="1025161"/>
                    <a:pt x="306167" y="1206649"/>
                  </a:cubicBezTo>
                  <a:cubicBezTo>
                    <a:pt x="324846" y="1204183"/>
                    <a:pt x="399252" y="1194258"/>
                    <a:pt x="502275" y="1179155"/>
                  </a:cubicBezTo>
                  <a:cubicBezTo>
                    <a:pt x="760463" y="1141198"/>
                    <a:pt x="1121139" y="1083395"/>
                    <a:pt x="1379763" y="1022679"/>
                  </a:cubicBezTo>
                  <a:cubicBezTo>
                    <a:pt x="1358400" y="965918"/>
                    <a:pt x="1216126" y="579192"/>
                    <a:pt x="1097654" y="42352"/>
                  </a:cubicBezTo>
                  <a:lnTo>
                    <a:pt x="1095363" y="31747"/>
                  </a:lnTo>
                  <a:cubicBezTo>
                    <a:pt x="1094620" y="28308"/>
                    <a:pt x="1093889" y="24860"/>
                    <a:pt x="1093129" y="21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5575915" y="5148447"/>
              <a:ext cx="855112" cy="509669"/>
            </a:xfrm>
            <a:custGeom>
              <a:rect b="b" l="l" r="r" t="t"/>
              <a:pathLst>
                <a:path extrusionOk="0" h="509669" w="855112">
                  <a:moveTo>
                    <a:pt x="14993" y="195069"/>
                  </a:moveTo>
                  <a:cubicBezTo>
                    <a:pt x="13391" y="195069"/>
                    <a:pt x="11844" y="194496"/>
                    <a:pt x="10627" y="193454"/>
                  </a:cubicBezTo>
                  <a:cubicBezTo>
                    <a:pt x="7824" y="191048"/>
                    <a:pt x="7508" y="186827"/>
                    <a:pt x="9913" y="184024"/>
                  </a:cubicBezTo>
                  <a:cubicBezTo>
                    <a:pt x="9917" y="184020"/>
                    <a:pt x="9917" y="184020"/>
                    <a:pt x="9922" y="184016"/>
                  </a:cubicBezTo>
                  <a:cubicBezTo>
                    <a:pt x="25128" y="166276"/>
                    <a:pt x="43380" y="151404"/>
                    <a:pt x="63824" y="140094"/>
                  </a:cubicBezTo>
                  <a:cubicBezTo>
                    <a:pt x="65515" y="139163"/>
                    <a:pt x="67524" y="139005"/>
                    <a:pt x="69339" y="139667"/>
                  </a:cubicBezTo>
                  <a:cubicBezTo>
                    <a:pt x="71155" y="140317"/>
                    <a:pt x="72599" y="141718"/>
                    <a:pt x="73300" y="143512"/>
                  </a:cubicBezTo>
                  <a:lnTo>
                    <a:pt x="86972" y="178645"/>
                  </a:lnTo>
                  <a:lnTo>
                    <a:pt x="136901" y="160530"/>
                  </a:lnTo>
                  <a:cubicBezTo>
                    <a:pt x="155499" y="153758"/>
                    <a:pt x="174123" y="145837"/>
                    <a:pt x="179587" y="130327"/>
                  </a:cubicBezTo>
                  <a:cubicBezTo>
                    <a:pt x="180510" y="127721"/>
                    <a:pt x="182941" y="125948"/>
                    <a:pt x="185705" y="125867"/>
                  </a:cubicBezTo>
                  <a:cubicBezTo>
                    <a:pt x="188107" y="125687"/>
                    <a:pt x="190999" y="127409"/>
                    <a:pt x="192067" y="129964"/>
                  </a:cubicBezTo>
                  <a:cubicBezTo>
                    <a:pt x="201894" y="153326"/>
                    <a:pt x="242782" y="142402"/>
                    <a:pt x="255070" y="138509"/>
                  </a:cubicBezTo>
                  <a:cubicBezTo>
                    <a:pt x="430516" y="82078"/>
                    <a:pt x="609709" y="38041"/>
                    <a:pt x="791329" y="6720"/>
                  </a:cubicBezTo>
                  <a:cubicBezTo>
                    <a:pt x="794967" y="6117"/>
                    <a:pt x="798413" y="8548"/>
                    <a:pt x="799067" y="12176"/>
                  </a:cubicBezTo>
                  <a:cubicBezTo>
                    <a:pt x="799696" y="15816"/>
                    <a:pt x="797253" y="19276"/>
                    <a:pt x="793612" y="19909"/>
                  </a:cubicBezTo>
                  <a:cubicBezTo>
                    <a:pt x="793609" y="19909"/>
                    <a:pt x="793606" y="19909"/>
                    <a:pt x="793602" y="19909"/>
                  </a:cubicBezTo>
                  <a:cubicBezTo>
                    <a:pt x="612598" y="51124"/>
                    <a:pt x="434011" y="95011"/>
                    <a:pt x="259159" y="151250"/>
                  </a:cubicBezTo>
                  <a:cubicBezTo>
                    <a:pt x="225987" y="161764"/>
                    <a:pt x="199963" y="159492"/>
                    <a:pt x="186526" y="145533"/>
                  </a:cubicBezTo>
                  <a:cubicBezTo>
                    <a:pt x="176344" y="159406"/>
                    <a:pt x="158255" y="167007"/>
                    <a:pt x="141485" y="173117"/>
                  </a:cubicBezTo>
                  <a:lnTo>
                    <a:pt x="85400" y="193467"/>
                  </a:lnTo>
                  <a:cubicBezTo>
                    <a:pt x="81986" y="194706"/>
                    <a:pt x="78209" y="193001"/>
                    <a:pt x="76880" y="189621"/>
                  </a:cubicBezTo>
                  <a:lnTo>
                    <a:pt x="63666" y="155681"/>
                  </a:lnTo>
                  <a:cubicBezTo>
                    <a:pt x="47276" y="165670"/>
                    <a:pt x="32566" y="178175"/>
                    <a:pt x="20065" y="192736"/>
                  </a:cubicBezTo>
                  <a:cubicBezTo>
                    <a:pt x="18796" y="194218"/>
                    <a:pt x="16946" y="195073"/>
                    <a:pt x="14993" y="195069"/>
                  </a:cubicBezTo>
                  <a:close/>
                  <a:moveTo>
                    <a:pt x="76620" y="347358"/>
                  </a:moveTo>
                  <a:cubicBezTo>
                    <a:pt x="87895" y="346128"/>
                    <a:pt x="97837" y="339415"/>
                    <a:pt x="103191" y="329413"/>
                  </a:cubicBezTo>
                  <a:lnTo>
                    <a:pt x="114679" y="337681"/>
                  </a:lnTo>
                  <a:cubicBezTo>
                    <a:pt x="117303" y="339561"/>
                    <a:pt x="120896" y="339300"/>
                    <a:pt x="123224" y="337061"/>
                  </a:cubicBezTo>
                  <a:cubicBezTo>
                    <a:pt x="125553" y="334805"/>
                    <a:pt x="125929" y="331208"/>
                    <a:pt x="124126" y="328516"/>
                  </a:cubicBezTo>
                  <a:cubicBezTo>
                    <a:pt x="122101" y="325508"/>
                    <a:pt x="121357" y="321821"/>
                    <a:pt x="122058" y="318262"/>
                  </a:cubicBezTo>
                  <a:cubicBezTo>
                    <a:pt x="122754" y="314703"/>
                    <a:pt x="124848" y="311572"/>
                    <a:pt x="127864" y="309563"/>
                  </a:cubicBezTo>
                  <a:cubicBezTo>
                    <a:pt x="130859" y="307538"/>
                    <a:pt x="134538" y="306790"/>
                    <a:pt x="138084" y="307496"/>
                  </a:cubicBezTo>
                  <a:cubicBezTo>
                    <a:pt x="141660" y="308200"/>
                    <a:pt x="144809" y="310303"/>
                    <a:pt x="146830" y="313340"/>
                  </a:cubicBezTo>
                  <a:cubicBezTo>
                    <a:pt x="147129" y="313785"/>
                    <a:pt x="147402" y="314250"/>
                    <a:pt x="147637" y="314733"/>
                  </a:cubicBezTo>
                  <a:cubicBezTo>
                    <a:pt x="149064" y="317617"/>
                    <a:pt x="152346" y="319074"/>
                    <a:pt x="155443" y="318202"/>
                  </a:cubicBezTo>
                  <a:cubicBezTo>
                    <a:pt x="158541" y="317331"/>
                    <a:pt x="160579" y="314383"/>
                    <a:pt x="160305" y="311178"/>
                  </a:cubicBezTo>
                  <a:cubicBezTo>
                    <a:pt x="159417" y="300963"/>
                    <a:pt x="162318" y="289512"/>
                    <a:pt x="166774" y="285650"/>
                  </a:cubicBezTo>
                  <a:cubicBezTo>
                    <a:pt x="168184" y="284428"/>
                    <a:pt x="169662" y="284121"/>
                    <a:pt x="170500" y="284219"/>
                  </a:cubicBezTo>
                  <a:cubicBezTo>
                    <a:pt x="174345" y="285791"/>
                    <a:pt x="177848" y="288094"/>
                    <a:pt x="180822" y="290995"/>
                  </a:cubicBezTo>
                  <a:cubicBezTo>
                    <a:pt x="181185" y="291341"/>
                    <a:pt x="181583" y="291645"/>
                    <a:pt x="182014" y="291905"/>
                  </a:cubicBezTo>
                  <a:cubicBezTo>
                    <a:pt x="191153" y="297515"/>
                    <a:pt x="202159" y="299228"/>
                    <a:pt x="212571" y="296660"/>
                  </a:cubicBezTo>
                  <a:cubicBezTo>
                    <a:pt x="223004" y="294161"/>
                    <a:pt x="231998" y="287590"/>
                    <a:pt x="237548" y="278408"/>
                  </a:cubicBezTo>
                  <a:cubicBezTo>
                    <a:pt x="237903" y="277836"/>
                    <a:pt x="238240" y="277246"/>
                    <a:pt x="238556" y="276657"/>
                  </a:cubicBezTo>
                  <a:cubicBezTo>
                    <a:pt x="254813" y="287825"/>
                    <a:pt x="277231" y="286218"/>
                    <a:pt x="299435" y="282480"/>
                  </a:cubicBezTo>
                  <a:lnTo>
                    <a:pt x="494317" y="249287"/>
                  </a:lnTo>
                  <a:cubicBezTo>
                    <a:pt x="497159" y="248804"/>
                    <a:pt x="499372" y="246552"/>
                    <a:pt x="499803" y="243703"/>
                  </a:cubicBezTo>
                  <a:cubicBezTo>
                    <a:pt x="500970" y="236012"/>
                    <a:pt x="504721" y="221528"/>
                    <a:pt x="512535" y="222545"/>
                  </a:cubicBezTo>
                  <a:cubicBezTo>
                    <a:pt x="515189" y="222947"/>
                    <a:pt x="517829" y="225220"/>
                    <a:pt x="520901" y="227860"/>
                  </a:cubicBezTo>
                  <a:cubicBezTo>
                    <a:pt x="523362" y="230078"/>
                    <a:pt x="526032" y="232047"/>
                    <a:pt x="528873" y="233748"/>
                  </a:cubicBezTo>
                  <a:cubicBezTo>
                    <a:pt x="539854" y="238328"/>
                    <a:pt x="552137" y="238802"/>
                    <a:pt x="562725" y="235188"/>
                  </a:cubicBezTo>
                  <a:cubicBezTo>
                    <a:pt x="650849" y="216064"/>
                    <a:pt x="737333" y="190049"/>
                    <a:pt x="821387" y="157385"/>
                  </a:cubicBezTo>
                  <a:cubicBezTo>
                    <a:pt x="824828" y="156044"/>
                    <a:pt x="826531" y="152168"/>
                    <a:pt x="825190" y="148729"/>
                  </a:cubicBezTo>
                  <a:cubicBezTo>
                    <a:pt x="825190" y="148725"/>
                    <a:pt x="825189" y="148725"/>
                    <a:pt x="825189" y="148725"/>
                  </a:cubicBezTo>
                  <a:cubicBezTo>
                    <a:pt x="823861" y="145285"/>
                    <a:pt x="819997" y="143576"/>
                    <a:pt x="816559" y="144905"/>
                  </a:cubicBezTo>
                  <a:cubicBezTo>
                    <a:pt x="816547" y="144910"/>
                    <a:pt x="816536" y="144914"/>
                    <a:pt x="816524" y="144918"/>
                  </a:cubicBezTo>
                  <a:cubicBezTo>
                    <a:pt x="732899" y="177398"/>
                    <a:pt x="646855" y="203272"/>
                    <a:pt x="559183" y="222297"/>
                  </a:cubicBezTo>
                  <a:cubicBezTo>
                    <a:pt x="550975" y="225075"/>
                    <a:pt x="542050" y="224737"/>
                    <a:pt x="534936" y="221870"/>
                  </a:cubicBezTo>
                  <a:cubicBezTo>
                    <a:pt x="533060" y="220631"/>
                    <a:pt x="531287" y="219247"/>
                    <a:pt x="529630" y="217726"/>
                  </a:cubicBezTo>
                  <a:cubicBezTo>
                    <a:pt x="525579" y="214244"/>
                    <a:pt x="521003" y="210296"/>
                    <a:pt x="514249" y="209283"/>
                  </a:cubicBezTo>
                  <a:cubicBezTo>
                    <a:pt x="499649" y="207728"/>
                    <a:pt x="490852" y="221721"/>
                    <a:pt x="487469" y="236888"/>
                  </a:cubicBezTo>
                  <a:lnTo>
                    <a:pt x="297201" y="269295"/>
                  </a:lnTo>
                  <a:cubicBezTo>
                    <a:pt x="275035" y="273021"/>
                    <a:pt x="252857" y="274589"/>
                    <a:pt x="240842" y="260904"/>
                  </a:cubicBezTo>
                  <a:cubicBezTo>
                    <a:pt x="239189" y="259028"/>
                    <a:pt x="236629" y="258229"/>
                    <a:pt x="234203" y="258827"/>
                  </a:cubicBezTo>
                  <a:cubicBezTo>
                    <a:pt x="231772" y="259425"/>
                    <a:pt x="229883" y="261331"/>
                    <a:pt x="229302" y="263766"/>
                  </a:cubicBezTo>
                  <a:cubicBezTo>
                    <a:pt x="228653" y="266479"/>
                    <a:pt x="227580" y="269073"/>
                    <a:pt x="226128" y="271457"/>
                  </a:cubicBezTo>
                  <a:cubicBezTo>
                    <a:pt x="222411" y="277592"/>
                    <a:pt x="216395" y="281984"/>
                    <a:pt x="209422" y="283668"/>
                  </a:cubicBezTo>
                  <a:cubicBezTo>
                    <a:pt x="202684" y="285338"/>
                    <a:pt x="195558" y="284321"/>
                    <a:pt x="189555" y="280835"/>
                  </a:cubicBezTo>
                  <a:cubicBezTo>
                    <a:pt x="185462" y="276990"/>
                    <a:pt x="180732" y="273969"/>
                    <a:pt x="174576" y="271525"/>
                  </a:cubicBezTo>
                  <a:cubicBezTo>
                    <a:pt x="168393" y="270107"/>
                    <a:pt x="162724" y="271478"/>
                    <a:pt x="158003" y="275541"/>
                  </a:cubicBezTo>
                  <a:cubicBezTo>
                    <a:pt x="152448" y="280348"/>
                    <a:pt x="149180" y="288436"/>
                    <a:pt x="147706" y="296789"/>
                  </a:cubicBezTo>
                  <a:cubicBezTo>
                    <a:pt x="145484" y="295669"/>
                    <a:pt x="143117" y="294853"/>
                    <a:pt x="140673" y="294370"/>
                  </a:cubicBezTo>
                  <a:cubicBezTo>
                    <a:pt x="133641" y="292969"/>
                    <a:pt x="126339" y="294443"/>
                    <a:pt x="120400" y="298463"/>
                  </a:cubicBezTo>
                  <a:cubicBezTo>
                    <a:pt x="114427" y="302437"/>
                    <a:pt x="110296" y="308645"/>
                    <a:pt x="108937" y="315690"/>
                  </a:cubicBezTo>
                  <a:cubicBezTo>
                    <a:pt x="108860" y="316092"/>
                    <a:pt x="108779" y="316506"/>
                    <a:pt x="108728" y="316912"/>
                  </a:cubicBezTo>
                  <a:lnTo>
                    <a:pt x="103878" y="313426"/>
                  </a:lnTo>
                  <a:cubicBezTo>
                    <a:pt x="102045" y="312101"/>
                    <a:pt x="99661" y="311798"/>
                    <a:pt x="97555" y="312618"/>
                  </a:cubicBezTo>
                  <a:cubicBezTo>
                    <a:pt x="95449" y="313434"/>
                    <a:pt x="93894" y="315259"/>
                    <a:pt x="93424" y="317472"/>
                  </a:cubicBezTo>
                  <a:cubicBezTo>
                    <a:pt x="92026" y="324141"/>
                    <a:pt x="87472" y="329717"/>
                    <a:pt x="81217" y="332425"/>
                  </a:cubicBezTo>
                  <a:cubicBezTo>
                    <a:pt x="77701" y="319001"/>
                    <a:pt x="67972" y="306509"/>
                    <a:pt x="53664" y="305633"/>
                  </a:cubicBezTo>
                  <a:cubicBezTo>
                    <a:pt x="42619" y="304953"/>
                    <a:pt x="33583" y="314332"/>
                    <a:pt x="31019" y="323517"/>
                  </a:cubicBezTo>
                  <a:cubicBezTo>
                    <a:pt x="28605" y="332315"/>
                    <a:pt x="31754" y="340436"/>
                    <a:pt x="39060" y="344218"/>
                  </a:cubicBezTo>
                  <a:cubicBezTo>
                    <a:pt x="42341" y="345910"/>
                    <a:pt x="46375" y="344632"/>
                    <a:pt x="48079" y="341355"/>
                  </a:cubicBezTo>
                  <a:cubicBezTo>
                    <a:pt x="49776" y="338069"/>
                    <a:pt x="48490" y="334032"/>
                    <a:pt x="45204" y="332336"/>
                  </a:cubicBezTo>
                  <a:cubicBezTo>
                    <a:pt x="43623" y="331511"/>
                    <a:pt x="43192" y="329747"/>
                    <a:pt x="43922" y="327081"/>
                  </a:cubicBezTo>
                  <a:cubicBezTo>
                    <a:pt x="45059" y="322975"/>
                    <a:pt x="48391" y="318651"/>
                    <a:pt x="52835" y="318989"/>
                  </a:cubicBezTo>
                  <a:cubicBezTo>
                    <a:pt x="61867" y="319544"/>
                    <a:pt x="68348" y="330952"/>
                    <a:pt x="69186" y="341206"/>
                  </a:cubicBezTo>
                  <a:cubicBezTo>
                    <a:pt x="69327" y="343008"/>
                    <a:pt x="70194" y="344675"/>
                    <a:pt x="71591" y="345824"/>
                  </a:cubicBezTo>
                  <a:cubicBezTo>
                    <a:pt x="72792" y="346820"/>
                    <a:pt x="74304" y="347367"/>
                    <a:pt x="75864" y="347362"/>
                  </a:cubicBezTo>
                  <a:cubicBezTo>
                    <a:pt x="76116" y="347375"/>
                    <a:pt x="76368" y="347375"/>
                    <a:pt x="76620" y="347358"/>
                  </a:cubicBezTo>
                  <a:close/>
                  <a:moveTo>
                    <a:pt x="188401" y="504612"/>
                  </a:moveTo>
                  <a:cubicBezTo>
                    <a:pt x="190153" y="503954"/>
                    <a:pt x="191546" y="502591"/>
                    <a:pt x="192247" y="500856"/>
                  </a:cubicBezTo>
                  <a:cubicBezTo>
                    <a:pt x="192943" y="499122"/>
                    <a:pt x="192883" y="497178"/>
                    <a:pt x="192089" y="495490"/>
                  </a:cubicBezTo>
                  <a:cubicBezTo>
                    <a:pt x="185193" y="481062"/>
                    <a:pt x="188124" y="463852"/>
                    <a:pt x="199412" y="452522"/>
                  </a:cubicBezTo>
                  <a:lnTo>
                    <a:pt x="218689" y="464912"/>
                  </a:lnTo>
                  <a:cubicBezTo>
                    <a:pt x="219826" y="465608"/>
                    <a:pt x="221133" y="465976"/>
                    <a:pt x="222466" y="465971"/>
                  </a:cubicBezTo>
                  <a:cubicBezTo>
                    <a:pt x="317824" y="463686"/>
                    <a:pt x="412614" y="450599"/>
                    <a:pt x="505020" y="426951"/>
                  </a:cubicBezTo>
                  <a:cubicBezTo>
                    <a:pt x="547160" y="416248"/>
                    <a:pt x="589949" y="402824"/>
                    <a:pt x="627684" y="390989"/>
                  </a:cubicBezTo>
                  <a:lnTo>
                    <a:pt x="858703" y="318984"/>
                  </a:lnTo>
                  <a:cubicBezTo>
                    <a:pt x="862232" y="317882"/>
                    <a:pt x="864202" y="314131"/>
                    <a:pt x="863108" y="310597"/>
                  </a:cubicBezTo>
                  <a:cubicBezTo>
                    <a:pt x="861986" y="307090"/>
                    <a:pt x="858254" y="305129"/>
                    <a:pt x="854729" y="306201"/>
                  </a:cubicBezTo>
                  <a:lnTo>
                    <a:pt x="623698" y="378210"/>
                  </a:lnTo>
                  <a:cubicBezTo>
                    <a:pt x="586099" y="390002"/>
                    <a:pt x="543511" y="403366"/>
                    <a:pt x="501713" y="413983"/>
                  </a:cubicBezTo>
                  <a:cubicBezTo>
                    <a:pt x="410948" y="437209"/>
                    <a:pt x="317854" y="450142"/>
                    <a:pt x="224192" y="452543"/>
                  </a:cubicBezTo>
                  <a:lnTo>
                    <a:pt x="202377" y="438525"/>
                  </a:lnTo>
                  <a:cubicBezTo>
                    <a:pt x="199976" y="436978"/>
                    <a:pt x="196852" y="437132"/>
                    <a:pt x="194614" y="438905"/>
                  </a:cubicBezTo>
                  <a:cubicBezTo>
                    <a:pt x="177882" y="451996"/>
                    <a:pt x="170995" y="474072"/>
                    <a:pt x="177310" y="494354"/>
                  </a:cubicBezTo>
                  <a:cubicBezTo>
                    <a:pt x="155618" y="501531"/>
                    <a:pt x="132697" y="504223"/>
                    <a:pt x="109933" y="502266"/>
                  </a:cubicBezTo>
                  <a:cubicBezTo>
                    <a:pt x="106335" y="501869"/>
                    <a:pt x="103097" y="504458"/>
                    <a:pt x="102695" y="508056"/>
                  </a:cubicBezTo>
                  <a:cubicBezTo>
                    <a:pt x="102686" y="508158"/>
                    <a:pt x="102678" y="508256"/>
                    <a:pt x="102669" y="508355"/>
                  </a:cubicBezTo>
                  <a:cubicBezTo>
                    <a:pt x="102336" y="512033"/>
                    <a:pt x="105049" y="515285"/>
                    <a:pt x="108728" y="515618"/>
                  </a:cubicBezTo>
                  <a:cubicBezTo>
                    <a:pt x="108732" y="515618"/>
                    <a:pt x="108741" y="515618"/>
                    <a:pt x="108745" y="515618"/>
                  </a:cubicBezTo>
                  <a:cubicBezTo>
                    <a:pt x="113923" y="516067"/>
                    <a:pt x="119123" y="516293"/>
                    <a:pt x="124339" y="516297"/>
                  </a:cubicBezTo>
                  <a:cubicBezTo>
                    <a:pt x="146223" y="516289"/>
                    <a:pt x="167923" y="512328"/>
                    <a:pt x="188401" y="5046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5771345" y="697920"/>
              <a:ext cx="1711602" cy="744444"/>
            </a:xfrm>
            <a:custGeom>
              <a:rect b="b" l="l" r="r" t="t"/>
              <a:pathLst>
                <a:path extrusionOk="0" h="744444" w="1711602">
                  <a:moveTo>
                    <a:pt x="1703898" y="214963"/>
                  </a:moveTo>
                  <a:lnTo>
                    <a:pt x="1682351" y="216300"/>
                  </a:lnTo>
                  <a:cubicBezTo>
                    <a:pt x="1661839" y="218680"/>
                    <a:pt x="1642668" y="205709"/>
                    <a:pt x="1637246" y="185786"/>
                  </a:cubicBezTo>
                  <a:cubicBezTo>
                    <a:pt x="1604322" y="65998"/>
                    <a:pt x="1483863" y="-1320"/>
                    <a:pt x="1344806" y="7379"/>
                  </a:cubicBezTo>
                  <a:cubicBezTo>
                    <a:pt x="1219263" y="15142"/>
                    <a:pt x="1086896" y="94371"/>
                    <a:pt x="1010204" y="203854"/>
                  </a:cubicBezTo>
                  <a:cubicBezTo>
                    <a:pt x="991124" y="232912"/>
                    <a:pt x="960046" y="251912"/>
                    <a:pt x="925485" y="255650"/>
                  </a:cubicBezTo>
                  <a:lnTo>
                    <a:pt x="818420" y="262341"/>
                  </a:lnTo>
                  <a:cubicBezTo>
                    <a:pt x="788403" y="265118"/>
                    <a:pt x="760098" y="247947"/>
                    <a:pt x="748693" y="220043"/>
                  </a:cubicBezTo>
                  <a:cubicBezTo>
                    <a:pt x="705459" y="117930"/>
                    <a:pt x="595844" y="53817"/>
                    <a:pt x="470168" y="61580"/>
                  </a:cubicBezTo>
                  <a:cubicBezTo>
                    <a:pt x="330841" y="70146"/>
                    <a:pt x="186832" y="153794"/>
                    <a:pt x="115225" y="280140"/>
                  </a:cubicBezTo>
                  <a:cubicBezTo>
                    <a:pt x="103740" y="300776"/>
                    <a:pt x="82908" y="314512"/>
                    <a:pt x="59417" y="316943"/>
                  </a:cubicBezTo>
                  <a:lnTo>
                    <a:pt x="37867" y="318285"/>
                  </a:lnTo>
                  <a:cubicBezTo>
                    <a:pt x="27485" y="319430"/>
                    <a:pt x="19093" y="327274"/>
                    <a:pt x="17256" y="337558"/>
                  </a:cubicBezTo>
                  <a:lnTo>
                    <a:pt x="8822" y="391093"/>
                  </a:lnTo>
                  <a:cubicBezTo>
                    <a:pt x="6780" y="398198"/>
                    <a:pt x="10882" y="405611"/>
                    <a:pt x="17987" y="407657"/>
                  </a:cubicBezTo>
                  <a:cubicBezTo>
                    <a:pt x="18414" y="407777"/>
                    <a:pt x="18841" y="407875"/>
                    <a:pt x="19269" y="407956"/>
                  </a:cubicBezTo>
                  <a:lnTo>
                    <a:pt x="45233" y="415852"/>
                  </a:lnTo>
                  <a:cubicBezTo>
                    <a:pt x="66001" y="422030"/>
                    <a:pt x="79472" y="442068"/>
                    <a:pt x="77353" y="463631"/>
                  </a:cubicBezTo>
                  <a:cubicBezTo>
                    <a:pt x="68253" y="635083"/>
                    <a:pt x="189246" y="761024"/>
                    <a:pt x="361497" y="750453"/>
                  </a:cubicBezTo>
                  <a:cubicBezTo>
                    <a:pt x="527590" y="740148"/>
                    <a:pt x="685656" y="606043"/>
                    <a:pt x="737319" y="440748"/>
                  </a:cubicBezTo>
                  <a:cubicBezTo>
                    <a:pt x="746186" y="413566"/>
                    <a:pt x="768106" y="392652"/>
                    <a:pt x="795673" y="385069"/>
                  </a:cubicBezTo>
                  <a:cubicBezTo>
                    <a:pt x="832496" y="375370"/>
                    <a:pt x="870810" y="372644"/>
                    <a:pt x="908634" y="377041"/>
                  </a:cubicBezTo>
                  <a:cubicBezTo>
                    <a:pt x="933612" y="379959"/>
                    <a:pt x="952176" y="401548"/>
                    <a:pt x="951316" y="426683"/>
                  </a:cubicBezTo>
                  <a:cubicBezTo>
                    <a:pt x="951316" y="589295"/>
                    <a:pt x="1069494" y="706532"/>
                    <a:pt x="1235866" y="696235"/>
                  </a:cubicBezTo>
                  <a:cubicBezTo>
                    <a:pt x="1408385" y="685793"/>
                    <a:pt x="1571937" y="542720"/>
                    <a:pt x="1617708" y="368726"/>
                  </a:cubicBezTo>
                  <a:cubicBezTo>
                    <a:pt x="1624391" y="344305"/>
                    <a:pt x="1642198" y="324467"/>
                    <a:pt x="1665757" y="315192"/>
                  </a:cubicBezTo>
                  <a:lnTo>
                    <a:pt x="1694810" y="304083"/>
                  </a:lnTo>
                  <a:cubicBezTo>
                    <a:pt x="1703073" y="301268"/>
                    <a:pt x="1709166" y="294201"/>
                    <a:pt x="1710738" y="285613"/>
                  </a:cubicBezTo>
                  <a:lnTo>
                    <a:pt x="1719283" y="232079"/>
                  </a:lnTo>
                  <a:cubicBezTo>
                    <a:pt x="1721496" y="225025"/>
                    <a:pt x="1717570" y="217514"/>
                    <a:pt x="1710516" y="215301"/>
                  </a:cubicBezTo>
                  <a:cubicBezTo>
                    <a:pt x="1710516" y="215301"/>
                    <a:pt x="1710516" y="215301"/>
                    <a:pt x="1710516" y="215301"/>
                  </a:cubicBezTo>
                  <a:cubicBezTo>
                    <a:pt x="1708371" y="214634"/>
                    <a:pt x="1706098" y="214519"/>
                    <a:pt x="1703898" y="214963"/>
                  </a:cubicBezTo>
                  <a:close/>
                  <a:moveTo>
                    <a:pt x="368845" y="705221"/>
                  </a:moveTo>
                  <a:cubicBezTo>
                    <a:pt x="208237" y="715124"/>
                    <a:pt x="99677" y="589047"/>
                    <a:pt x="125658" y="424154"/>
                  </a:cubicBezTo>
                  <a:cubicBezTo>
                    <a:pt x="151639" y="259260"/>
                    <a:pt x="303130" y="116324"/>
                    <a:pt x="463336" y="107087"/>
                  </a:cubicBezTo>
                  <a:cubicBezTo>
                    <a:pt x="623542" y="97849"/>
                    <a:pt x="732504" y="223260"/>
                    <a:pt x="706391" y="388153"/>
                  </a:cubicBezTo>
                  <a:cubicBezTo>
                    <a:pt x="680277" y="553046"/>
                    <a:pt x="529052" y="695313"/>
                    <a:pt x="368845" y="705221"/>
                  </a:cubicBezTo>
                  <a:close/>
                  <a:moveTo>
                    <a:pt x="754170" y="353354"/>
                  </a:moveTo>
                  <a:cubicBezTo>
                    <a:pt x="754794" y="344433"/>
                    <a:pt x="755062" y="335200"/>
                    <a:pt x="754973" y="325651"/>
                  </a:cubicBezTo>
                  <a:cubicBezTo>
                    <a:pt x="755314" y="317772"/>
                    <a:pt x="761325" y="311304"/>
                    <a:pt x="769158" y="310389"/>
                  </a:cubicBezTo>
                  <a:lnTo>
                    <a:pt x="960819" y="298614"/>
                  </a:lnTo>
                  <a:cubicBezTo>
                    <a:pt x="966117" y="298110"/>
                    <a:pt x="970820" y="301998"/>
                    <a:pt x="971325" y="307296"/>
                  </a:cubicBezTo>
                  <a:cubicBezTo>
                    <a:pt x="971475" y="308898"/>
                    <a:pt x="971222" y="310513"/>
                    <a:pt x="970590" y="311996"/>
                  </a:cubicBezTo>
                  <a:cubicBezTo>
                    <a:pt x="967646" y="321233"/>
                    <a:pt x="964967" y="330466"/>
                    <a:pt x="962557" y="339836"/>
                  </a:cubicBezTo>
                  <a:cubicBezTo>
                    <a:pt x="880115" y="315880"/>
                    <a:pt x="797801" y="337426"/>
                    <a:pt x="754170" y="353354"/>
                  </a:cubicBezTo>
                  <a:close/>
                  <a:moveTo>
                    <a:pt x="1242945" y="651015"/>
                  </a:moveTo>
                  <a:cubicBezTo>
                    <a:pt x="1082337" y="660919"/>
                    <a:pt x="973777" y="534841"/>
                    <a:pt x="999891" y="369948"/>
                  </a:cubicBezTo>
                  <a:cubicBezTo>
                    <a:pt x="1026004" y="205055"/>
                    <a:pt x="1177230" y="62118"/>
                    <a:pt x="1337419" y="52881"/>
                  </a:cubicBezTo>
                  <a:cubicBezTo>
                    <a:pt x="1497608" y="43644"/>
                    <a:pt x="1606595" y="169051"/>
                    <a:pt x="1580636" y="333969"/>
                  </a:cubicBezTo>
                  <a:cubicBezTo>
                    <a:pt x="1554676" y="498888"/>
                    <a:pt x="1403562" y="641111"/>
                    <a:pt x="1242954" y="651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773448" y="939580"/>
              <a:ext cx="1560460" cy="546272"/>
            </a:xfrm>
            <a:custGeom>
              <a:rect b="b" l="l" r="r" t="t"/>
              <a:pathLst>
                <a:path extrusionOk="0" h="546272" w="1560460">
                  <a:moveTo>
                    <a:pt x="1564340" y="6628"/>
                  </a:moveTo>
                  <a:lnTo>
                    <a:pt x="336229" y="169641"/>
                  </a:lnTo>
                  <a:cubicBezTo>
                    <a:pt x="277589" y="177430"/>
                    <a:pt x="224981" y="209666"/>
                    <a:pt x="191412" y="258377"/>
                  </a:cubicBezTo>
                  <a:lnTo>
                    <a:pt x="11663" y="519901"/>
                  </a:lnTo>
                  <a:cubicBezTo>
                    <a:pt x="5609" y="528835"/>
                    <a:pt x="7946" y="540986"/>
                    <a:pt x="16880" y="547040"/>
                  </a:cubicBezTo>
                  <a:cubicBezTo>
                    <a:pt x="18098" y="547861"/>
                    <a:pt x="19401" y="548544"/>
                    <a:pt x="20768" y="549078"/>
                  </a:cubicBezTo>
                  <a:lnTo>
                    <a:pt x="20768" y="549078"/>
                  </a:lnTo>
                  <a:cubicBezTo>
                    <a:pt x="45553" y="558610"/>
                    <a:pt x="73640" y="549856"/>
                    <a:pt x="88624" y="527930"/>
                  </a:cubicBezTo>
                  <a:lnTo>
                    <a:pt x="254850" y="287020"/>
                  </a:lnTo>
                  <a:cubicBezTo>
                    <a:pt x="274846" y="257860"/>
                    <a:pt x="306172" y="238433"/>
                    <a:pt x="341181" y="233481"/>
                  </a:cubicBezTo>
                  <a:lnTo>
                    <a:pt x="1568758" y="594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672705" y="1022408"/>
              <a:ext cx="1616604" cy="336650"/>
            </a:xfrm>
            <a:custGeom>
              <a:rect b="b" l="l" r="r" t="t"/>
              <a:pathLst>
                <a:path extrusionOk="0" h="336650" w="1616604">
                  <a:moveTo>
                    <a:pt x="8298" y="27126"/>
                  </a:moveTo>
                  <a:lnTo>
                    <a:pt x="1246851" y="6648"/>
                  </a:lnTo>
                  <a:cubicBezTo>
                    <a:pt x="1306079" y="5820"/>
                    <a:pt x="1362881" y="30139"/>
                    <a:pt x="1403161" y="73569"/>
                  </a:cubicBezTo>
                  <a:lnTo>
                    <a:pt x="1619713" y="305647"/>
                  </a:lnTo>
                  <a:cubicBezTo>
                    <a:pt x="1627006" y="313500"/>
                    <a:pt x="1626558" y="325779"/>
                    <a:pt x="1618705" y="333072"/>
                  </a:cubicBezTo>
                  <a:cubicBezTo>
                    <a:pt x="1617590" y="334111"/>
                    <a:pt x="1616355" y="335012"/>
                    <a:pt x="1615026" y="335760"/>
                  </a:cubicBezTo>
                  <a:lnTo>
                    <a:pt x="1615026" y="335760"/>
                  </a:lnTo>
                  <a:cubicBezTo>
                    <a:pt x="1591955" y="348911"/>
                    <a:pt x="1562867" y="344480"/>
                    <a:pt x="1544760" y="325053"/>
                  </a:cubicBezTo>
                  <a:lnTo>
                    <a:pt x="1344670" y="110910"/>
                  </a:lnTo>
                  <a:cubicBezTo>
                    <a:pt x="1320467" y="84959"/>
                    <a:pt x="1286466" y="70386"/>
                    <a:pt x="1250983" y="70749"/>
                  </a:cubicBezTo>
                  <a:lnTo>
                    <a:pt x="11101" y="801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6341137" y="1120405"/>
              <a:ext cx="91771" cy="151952"/>
            </a:xfrm>
            <a:custGeom>
              <a:rect b="b" l="l" r="r" t="t"/>
              <a:pathLst>
                <a:path extrusionOk="0" h="151952" w="91771">
                  <a:moveTo>
                    <a:pt x="90546" y="7962"/>
                  </a:moveTo>
                  <a:cubicBezTo>
                    <a:pt x="105807" y="10769"/>
                    <a:pt x="105137" y="115031"/>
                    <a:pt x="70606" y="150236"/>
                  </a:cubicBezTo>
                  <a:cubicBezTo>
                    <a:pt x="36076" y="185442"/>
                    <a:pt x="742" y="99778"/>
                    <a:pt x="9710" y="68994"/>
                  </a:cubicBezTo>
                  <a:cubicBezTo>
                    <a:pt x="18678" y="38211"/>
                    <a:pt x="42775" y="-1139"/>
                    <a:pt x="90546" y="7962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6334454" y="1113634"/>
              <a:ext cx="105176" cy="165414"/>
            </a:xfrm>
            <a:custGeom>
              <a:rect b="b" l="l" r="r" t="t"/>
              <a:pathLst>
                <a:path extrusionOk="0" h="165414" w="105176">
                  <a:moveTo>
                    <a:pt x="60276" y="172042"/>
                  </a:moveTo>
                  <a:cubicBezTo>
                    <a:pt x="55495" y="172042"/>
                    <a:pt x="50658" y="170658"/>
                    <a:pt x="45886" y="167868"/>
                  </a:cubicBezTo>
                  <a:cubicBezTo>
                    <a:pt x="20293" y="152889"/>
                    <a:pt x="2635" y="99059"/>
                    <a:pt x="9971" y="73873"/>
                  </a:cubicBezTo>
                  <a:cubicBezTo>
                    <a:pt x="15329" y="55501"/>
                    <a:pt x="37430" y="-3506"/>
                    <a:pt x="98493" y="8136"/>
                  </a:cubicBezTo>
                  <a:cubicBezTo>
                    <a:pt x="103462" y="9067"/>
                    <a:pt x="107201" y="13413"/>
                    <a:pt x="109602" y="21048"/>
                  </a:cubicBezTo>
                  <a:cubicBezTo>
                    <a:pt x="118574" y="49430"/>
                    <a:pt x="112973" y="130146"/>
                    <a:pt x="82048" y="161664"/>
                  </a:cubicBezTo>
                  <a:cubicBezTo>
                    <a:pt x="75319" y="168569"/>
                    <a:pt x="67872" y="172042"/>
                    <a:pt x="60276" y="172042"/>
                  </a:cubicBezTo>
                  <a:close/>
                  <a:moveTo>
                    <a:pt x="83894" y="20103"/>
                  </a:moveTo>
                  <a:cubicBezTo>
                    <a:pt x="42998" y="20103"/>
                    <a:pt x="26988" y="63337"/>
                    <a:pt x="22831" y="77620"/>
                  </a:cubicBezTo>
                  <a:cubicBezTo>
                    <a:pt x="17029" y="97500"/>
                    <a:pt x="32765" y="144677"/>
                    <a:pt x="52645" y="156320"/>
                  </a:cubicBezTo>
                  <a:cubicBezTo>
                    <a:pt x="57011" y="158883"/>
                    <a:pt x="63805" y="161190"/>
                    <a:pt x="72512" y="152303"/>
                  </a:cubicBezTo>
                  <a:cubicBezTo>
                    <a:pt x="92234" y="132222"/>
                    <a:pt x="100599" y="85913"/>
                    <a:pt x="100036" y="51412"/>
                  </a:cubicBezTo>
                  <a:cubicBezTo>
                    <a:pt x="99711" y="31558"/>
                    <a:pt x="96575" y="23133"/>
                    <a:pt x="95148" y="21133"/>
                  </a:cubicBezTo>
                  <a:cubicBezTo>
                    <a:pt x="91433" y="20467"/>
                    <a:pt x="87668" y="20125"/>
                    <a:pt x="83894" y="201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6632795" y="1104911"/>
              <a:ext cx="96986" cy="148883"/>
            </a:xfrm>
            <a:custGeom>
              <a:rect b="b" l="l" r="r" t="t"/>
              <a:pathLst>
                <a:path extrusionOk="0" h="148883" w="96986">
                  <a:moveTo>
                    <a:pt x="14111" y="10070"/>
                  </a:moveTo>
                  <a:cubicBezTo>
                    <a:pt x="-608" y="14889"/>
                    <a:pt x="12906" y="117143"/>
                    <a:pt x="51453" y="148862"/>
                  </a:cubicBezTo>
                  <a:cubicBezTo>
                    <a:pt x="89999" y="180581"/>
                    <a:pt x="114626" y="90107"/>
                    <a:pt x="101911" y="60797"/>
                  </a:cubicBezTo>
                  <a:cubicBezTo>
                    <a:pt x="89196" y="31488"/>
                    <a:pt x="60288" y="-4786"/>
                    <a:pt x="14111" y="1007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6626095" y="1098132"/>
              <a:ext cx="110300" cy="162377"/>
            </a:xfrm>
            <a:custGeom>
              <a:rect b="b" l="l" r="r" t="t"/>
              <a:pathLst>
                <a:path extrusionOk="0" h="162377" w="110300">
                  <a:moveTo>
                    <a:pt x="74089" y="169005"/>
                  </a:moveTo>
                  <a:cubicBezTo>
                    <a:pt x="67385" y="169005"/>
                    <a:pt x="60536" y="166262"/>
                    <a:pt x="53910" y="160811"/>
                  </a:cubicBezTo>
                  <a:cubicBezTo>
                    <a:pt x="19388" y="132403"/>
                    <a:pt x="3921" y="53263"/>
                    <a:pt x="9365" y="24479"/>
                  </a:cubicBezTo>
                  <a:cubicBezTo>
                    <a:pt x="10830" y="16750"/>
                    <a:pt x="13979" y="12046"/>
                    <a:pt x="18734" y="10487"/>
                  </a:cubicBezTo>
                  <a:lnTo>
                    <a:pt x="18764" y="10487"/>
                  </a:lnTo>
                  <a:cubicBezTo>
                    <a:pt x="77789" y="-8419"/>
                    <a:pt x="107115" y="47371"/>
                    <a:pt x="114750" y="64919"/>
                  </a:cubicBezTo>
                  <a:cubicBezTo>
                    <a:pt x="125064" y="88708"/>
                    <a:pt x="113862" y="145532"/>
                    <a:pt x="90491" y="163135"/>
                  </a:cubicBezTo>
                  <a:cubicBezTo>
                    <a:pt x="85291" y="167036"/>
                    <a:pt x="79750" y="169005"/>
                    <a:pt x="74089" y="169005"/>
                  </a:cubicBezTo>
                  <a:close/>
                  <a:moveTo>
                    <a:pt x="23673" y="22962"/>
                  </a:moveTo>
                  <a:cubicBezTo>
                    <a:pt x="17111" y="33537"/>
                    <a:pt x="27044" y="121358"/>
                    <a:pt x="62412" y="150471"/>
                  </a:cubicBezTo>
                  <a:cubicBezTo>
                    <a:pt x="72111" y="158452"/>
                    <a:pt x="78502" y="155427"/>
                    <a:pt x="82450" y="152441"/>
                  </a:cubicBezTo>
                  <a:cubicBezTo>
                    <a:pt x="100566" y="138769"/>
                    <a:pt x="110615" y="89003"/>
                    <a:pt x="102471" y="70238"/>
                  </a:cubicBezTo>
                  <a:cubicBezTo>
                    <a:pt x="96020" y="55365"/>
                    <a:pt x="71359" y="8248"/>
                    <a:pt x="23665" y="22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5777853" y="780659"/>
              <a:ext cx="625272" cy="638124"/>
            </a:xfrm>
            <a:custGeom>
              <a:rect b="b" l="l" r="r" t="t"/>
              <a:pathLst>
                <a:path extrusionOk="0" h="638124" w="625272">
                  <a:moveTo>
                    <a:pt x="101749" y="103717"/>
                  </a:moveTo>
                  <a:cubicBezTo>
                    <a:pt x="166528" y="48307"/>
                    <a:pt x="303715" y="-46051"/>
                    <a:pt x="453885" y="43757"/>
                  </a:cubicBezTo>
                  <a:cubicBezTo>
                    <a:pt x="604055" y="133565"/>
                    <a:pt x="655846" y="231132"/>
                    <a:pt x="625063" y="363229"/>
                  </a:cubicBezTo>
                  <a:cubicBezTo>
                    <a:pt x="594279" y="495327"/>
                    <a:pt x="499656" y="671999"/>
                    <a:pt x="277080" y="641216"/>
                  </a:cubicBezTo>
                  <a:cubicBezTo>
                    <a:pt x="54503" y="610432"/>
                    <a:pt x="-99414" y="275835"/>
                    <a:pt x="101749" y="1037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6653447" y="737866"/>
              <a:ext cx="625304" cy="638090"/>
            </a:xfrm>
            <a:custGeom>
              <a:rect b="b" l="l" r="r" t="t"/>
              <a:pathLst>
                <a:path extrusionOk="0" h="638090" w="625304">
                  <a:moveTo>
                    <a:pt x="101869" y="103815"/>
                  </a:moveTo>
                  <a:cubicBezTo>
                    <a:pt x="166649" y="48405"/>
                    <a:pt x="303703" y="-46068"/>
                    <a:pt x="453868" y="43718"/>
                  </a:cubicBezTo>
                  <a:cubicBezTo>
                    <a:pt x="604034" y="133505"/>
                    <a:pt x="655958" y="231098"/>
                    <a:pt x="625051" y="363195"/>
                  </a:cubicBezTo>
                  <a:cubicBezTo>
                    <a:pt x="594143" y="495293"/>
                    <a:pt x="499776" y="671965"/>
                    <a:pt x="277068" y="641182"/>
                  </a:cubicBezTo>
                  <a:cubicBezTo>
                    <a:pt x="54359" y="610398"/>
                    <a:pt x="-99426" y="275263"/>
                    <a:pt x="101869" y="1038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5672243" y="719196"/>
              <a:ext cx="1704116" cy="728551"/>
            </a:xfrm>
            <a:custGeom>
              <a:rect b="b" l="l" r="r" t="t"/>
              <a:pathLst>
                <a:path extrusionOk="0" h="728551" w="1704116">
                  <a:moveTo>
                    <a:pt x="1691112" y="208277"/>
                  </a:moveTo>
                  <a:lnTo>
                    <a:pt x="1669561" y="209614"/>
                  </a:lnTo>
                  <a:cubicBezTo>
                    <a:pt x="1647750" y="211054"/>
                    <a:pt x="1627157" y="199442"/>
                    <a:pt x="1617095" y="180036"/>
                  </a:cubicBezTo>
                  <a:cubicBezTo>
                    <a:pt x="1557404" y="63862"/>
                    <a:pt x="1420752" y="-1183"/>
                    <a:pt x="1281425" y="7379"/>
                  </a:cubicBezTo>
                  <a:cubicBezTo>
                    <a:pt x="1156299" y="15544"/>
                    <a:pt x="1044350" y="87989"/>
                    <a:pt x="985639" y="198788"/>
                  </a:cubicBezTo>
                  <a:cubicBezTo>
                    <a:pt x="971539" y="227614"/>
                    <a:pt x="943223" y="246815"/>
                    <a:pt x="911225" y="249246"/>
                  </a:cubicBezTo>
                  <a:lnTo>
                    <a:pt x="804152" y="255804"/>
                  </a:lnTo>
                  <a:cubicBezTo>
                    <a:pt x="772020" y="257496"/>
                    <a:pt x="741421" y="241940"/>
                    <a:pt x="723850" y="214985"/>
                  </a:cubicBezTo>
                  <a:cubicBezTo>
                    <a:pt x="651892" y="112282"/>
                    <a:pt x="531835" y="54232"/>
                    <a:pt x="406650" y="61602"/>
                  </a:cubicBezTo>
                  <a:cubicBezTo>
                    <a:pt x="267320" y="70305"/>
                    <a:pt x="139772" y="151679"/>
                    <a:pt x="94937" y="274411"/>
                  </a:cubicBezTo>
                  <a:cubicBezTo>
                    <a:pt x="87310" y="294881"/>
                    <a:pt x="68293" y="308895"/>
                    <a:pt x="46486" y="310129"/>
                  </a:cubicBezTo>
                  <a:lnTo>
                    <a:pt x="24936" y="311467"/>
                  </a:lnTo>
                  <a:cubicBezTo>
                    <a:pt x="15148" y="312107"/>
                    <a:pt x="7722" y="320546"/>
                    <a:pt x="8333" y="330338"/>
                  </a:cubicBezTo>
                  <a:lnTo>
                    <a:pt x="11546" y="382668"/>
                  </a:lnTo>
                  <a:cubicBezTo>
                    <a:pt x="12110" y="390709"/>
                    <a:pt x="17967" y="397391"/>
                    <a:pt x="25867" y="398998"/>
                  </a:cubicBezTo>
                  <a:lnTo>
                    <a:pt x="53972" y="406492"/>
                  </a:lnTo>
                  <a:cubicBezTo>
                    <a:pt x="76236" y="412127"/>
                    <a:pt x="93172" y="430217"/>
                    <a:pt x="97338" y="452801"/>
                  </a:cubicBezTo>
                  <a:cubicBezTo>
                    <a:pt x="126203" y="635327"/>
                    <a:pt x="297569" y="759892"/>
                    <a:pt x="480095" y="731023"/>
                  </a:cubicBezTo>
                  <a:cubicBezTo>
                    <a:pt x="631970" y="707003"/>
                    <a:pt x="747926" y="582570"/>
                    <a:pt x="761183" y="429384"/>
                  </a:cubicBezTo>
                  <a:cubicBezTo>
                    <a:pt x="764183" y="403505"/>
                    <a:pt x="782890" y="382185"/>
                    <a:pt x="808159" y="375849"/>
                  </a:cubicBezTo>
                  <a:cubicBezTo>
                    <a:pt x="844894" y="366146"/>
                    <a:pt x="883124" y="363416"/>
                    <a:pt x="920864" y="367808"/>
                  </a:cubicBezTo>
                  <a:cubicBezTo>
                    <a:pt x="946996" y="371162"/>
                    <a:pt x="968318" y="390354"/>
                    <a:pt x="974399" y="415989"/>
                  </a:cubicBezTo>
                  <a:cubicBezTo>
                    <a:pt x="1011907" y="596939"/>
                    <a:pt x="1188998" y="713219"/>
                    <a:pt x="1369947" y="675711"/>
                  </a:cubicBezTo>
                  <a:cubicBezTo>
                    <a:pt x="1521856" y="644222"/>
                    <a:pt x="1632194" y="512445"/>
                    <a:pt x="1636505" y="357370"/>
                  </a:cubicBezTo>
                  <a:cubicBezTo>
                    <a:pt x="1637731" y="334525"/>
                    <a:pt x="1652164" y="314496"/>
                    <a:pt x="1673445" y="306100"/>
                  </a:cubicBezTo>
                  <a:lnTo>
                    <a:pt x="1700212" y="295124"/>
                  </a:lnTo>
                  <a:cubicBezTo>
                    <a:pt x="1707835" y="292548"/>
                    <a:pt x="1712812" y="285216"/>
                    <a:pt x="1712389" y="277180"/>
                  </a:cubicBezTo>
                  <a:lnTo>
                    <a:pt x="1709044" y="224850"/>
                  </a:lnTo>
                  <a:cubicBezTo>
                    <a:pt x="1708535" y="215382"/>
                    <a:pt x="1700588" y="208038"/>
                    <a:pt x="1691112" y="208277"/>
                  </a:cubicBezTo>
                  <a:close/>
                  <a:moveTo>
                    <a:pt x="445329" y="686486"/>
                  </a:moveTo>
                  <a:cubicBezTo>
                    <a:pt x="284944" y="696471"/>
                    <a:pt x="146826" y="574546"/>
                    <a:pt x="136854" y="414161"/>
                  </a:cubicBezTo>
                  <a:cubicBezTo>
                    <a:pt x="126882" y="253775"/>
                    <a:pt x="248794" y="115662"/>
                    <a:pt x="409180" y="105686"/>
                  </a:cubicBezTo>
                  <a:cubicBezTo>
                    <a:pt x="569565" y="95709"/>
                    <a:pt x="707679" y="217625"/>
                    <a:pt x="717655" y="378011"/>
                  </a:cubicBezTo>
                  <a:cubicBezTo>
                    <a:pt x="717655" y="378229"/>
                    <a:pt x="717685" y="378438"/>
                    <a:pt x="717698" y="378665"/>
                  </a:cubicBezTo>
                  <a:cubicBezTo>
                    <a:pt x="727076" y="538730"/>
                    <a:pt x="605356" y="676283"/>
                    <a:pt x="445329" y="686486"/>
                  </a:cubicBezTo>
                  <a:close/>
                  <a:moveTo>
                    <a:pt x="758504" y="344391"/>
                  </a:moveTo>
                  <a:cubicBezTo>
                    <a:pt x="757035" y="335290"/>
                    <a:pt x="755291" y="326322"/>
                    <a:pt x="753151" y="317623"/>
                  </a:cubicBezTo>
                  <a:cubicBezTo>
                    <a:pt x="751597" y="311159"/>
                    <a:pt x="755572" y="304661"/>
                    <a:pt x="762033" y="303097"/>
                  </a:cubicBezTo>
                  <a:cubicBezTo>
                    <a:pt x="762764" y="302922"/>
                    <a:pt x="763509" y="302815"/>
                    <a:pt x="764259" y="302776"/>
                  </a:cubicBezTo>
                  <a:lnTo>
                    <a:pt x="955920" y="290865"/>
                  </a:lnTo>
                  <a:cubicBezTo>
                    <a:pt x="962524" y="290078"/>
                    <a:pt x="968515" y="294795"/>
                    <a:pt x="969301" y="301401"/>
                  </a:cubicBezTo>
                  <a:cubicBezTo>
                    <a:pt x="969417" y="302345"/>
                    <a:pt x="969417" y="303302"/>
                    <a:pt x="969301" y="304246"/>
                  </a:cubicBezTo>
                  <a:cubicBezTo>
                    <a:pt x="968366" y="313082"/>
                    <a:pt x="967695" y="322191"/>
                    <a:pt x="967293" y="331013"/>
                  </a:cubicBezTo>
                  <a:cubicBezTo>
                    <a:pt x="898121" y="313782"/>
                    <a:pt x="825305" y="318461"/>
                    <a:pt x="758906" y="344399"/>
                  </a:cubicBezTo>
                  <a:close/>
                  <a:moveTo>
                    <a:pt x="1319839" y="632276"/>
                  </a:moveTo>
                  <a:cubicBezTo>
                    <a:pt x="1159454" y="642261"/>
                    <a:pt x="1021336" y="520337"/>
                    <a:pt x="1011364" y="359951"/>
                  </a:cubicBezTo>
                  <a:cubicBezTo>
                    <a:pt x="1001392" y="199565"/>
                    <a:pt x="1123304" y="61452"/>
                    <a:pt x="1283690" y="51476"/>
                  </a:cubicBezTo>
                  <a:cubicBezTo>
                    <a:pt x="1444075" y="41500"/>
                    <a:pt x="1582189" y="163416"/>
                    <a:pt x="1592165" y="323801"/>
                  </a:cubicBezTo>
                  <a:cubicBezTo>
                    <a:pt x="1592165" y="324019"/>
                    <a:pt x="1592195" y="324229"/>
                    <a:pt x="1592208" y="324455"/>
                  </a:cubicBezTo>
                  <a:cubicBezTo>
                    <a:pt x="1601671" y="484409"/>
                    <a:pt x="1480144" y="621963"/>
                    <a:pt x="1320245" y="6322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5665537" y="712513"/>
              <a:ext cx="1717471" cy="741951"/>
            </a:xfrm>
            <a:custGeom>
              <a:rect b="b" l="l" r="r" t="t"/>
              <a:pathLst>
                <a:path extrusionOk="0" h="741951" w="1717471">
                  <a:moveTo>
                    <a:pt x="433817" y="748580"/>
                  </a:moveTo>
                  <a:cubicBezTo>
                    <a:pt x="362313" y="748580"/>
                    <a:pt x="292825" y="726140"/>
                    <a:pt x="233864" y="683283"/>
                  </a:cubicBezTo>
                  <a:cubicBezTo>
                    <a:pt x="160133" y="629680"/>
                    <a:pt x="111670" y="550575"/>
                    <a:pt x="97439" y="460531"/>
                  </a:cubicBezTo>
                  <a:cubicBezTo>
                    <a:pt x="93679" y="440600"/>
                    <a:pt x="78699" y="424660"/>
                    <a:pt x="59037" y="419669"/>
                  </a:cubicBezTo>
                  <a:lnTo>
                    <a:pt x="30839" y="412145"/>
                  </a:lnTo>
                  <a:cubicBezTo>
                    <a:pt x="20422" y="410043"/>
                    <a:pt x="12330" y="400819"/>
                    <a:pt x="11561" y="389813"/>
                  </a:cubicBezTo>
                  <a:lnTo>
                    <a:pt x="8344" y="337428"/>
                  </a:lnTo>
                  <a:cubicBezTo>
                    <a:pt x="7524" y="323965"/>
                    <a:pt x="17735" y="312365"/>
                    <a:pt x="31193" y="311472"/>
                  </a:cubicBezTo>
                  <a:lnTo>
                    <a:pt x="52744" y="310131"/>
                  </a:lnTo>
                  <a:cubicBezTo>
                    <a:pt x="71919" y="309058"/>
                    <a:pt x="88637" y="296741"/>
                    <a:pt x="95341" y="278745"/>
                  </a:cubicBezTo>
                  <a:cubicBezTo>
                    <a:pt x="139467" y="157974"/>
                    <a:pt x="267096" y="70695"/>
                    <a:pt x="412912" y="61595"/>
                  </a:cubicBezTo>
                  <a:cubicBezTo>
                    <a:pt x="539378" y="54071"/>
                    <a:pt x="663281" y="113984"/>
                    <a:pt x="736008" y="217810"/>
                  </a:cubicBezTo>
                  <a:cubicBezTo>
                    <a:pt x="752359" y="242873"/>
                    <a:pt x="780984" y="257374"/>
                    <a:pt x="810482" y="255784"/>
                  </a:cubicBezTo>
                  <a:lnTo>
                    <a:pt x="917504" y="249239"/>
                  </a:lnTo>
                  <a:cubicBezTo>
                    <a:pt x="947077" y="246893"/>
                    <a:pt x="973225" y="229141"/>
                    <a:pt x="986317" y="202519"/>
                  </a:cubicBezTo>
                  <a:cubicBezTo>
                    <a:pt x="1046662" y="88635"/>
                    <a:pt x="1159277" y="15763"/>
                    <a:pt x="1287678" y="7385"/>
                  </a:cubicBezTo>
                  <a:cubicBezTo>
                    <a:pt x="1433508" y="-1549"/>
                    <a:pt x="1570967" y="69259"/>
                    <a:pt x="1629731" y="183656"/>
                  </a:cubicBezTo>
                  <a:cubicBezTo>
                    <a:pt x="1638550" y="200708"/>
                    <a:pt x="1656644" y="210906"/>
                    <a:pt x="1675802" y="209620"/>
                  </a:cubicBezTo>
                  <a:lnTo>
                    <a:pt x="1697382" y="208283"/>
                  </a:lnTo>
                  <a:cubicBezTo>
                    <a:pt x="1697707" y="208283"/>
                    <a:pt x="1697972" y="208283"/>
                    <a:pt x="1698237" y="208283"/>
                  </a:cubicBezTo>
                  <a:cubicBezTo>
                    <a:pt x="1711123" y="208240"/>
                    <a:pt x="1721765" y="218340"/>
                    <a:pt x="1722389" y="231213"/>
                  </a:cubicBezTo>
                  <a:lnTo>
                    <a:pt x="1725735" y="283483"/>
                  </a:lnTo>
                  <a:cubicBezTo>
                    <a:pt x="1726316" y="294527"/>
                    <a:pt x="1719488" y="304611"/>
                    <a:pt x="1709020" y="308178"/>
                  </a:cubicBezTo>
                  <a:lnTo>
                    <a:pt x="1682642" y="319009"/>
                  </a:lnTo>
                  <a:cubicBezTo>
                    <a:pt x="1663787" y="326456"/>
                    <a:pt x="1650983" y="344191"/>
                    <a:pt x="1649850" y="364434"/>
                  </a:cubicBezTo>
                  <a:cubicBezTo>
                    <a:pt x="1645446" y="523175"/>
                    <a:pt x="1533638" y="656699"/>
                    <a:pt x="1377974" y="688978"/>
                  </a:cubicBezTo>
                  <a:cubicBezTo>
                    <a:pt x="1193649" y="727076"/>
                    <a:pt x="1012742" y="608305"/>
                    <a:pt x="974550" y="424053"/>
                  </a:cubicBezTo>
                  <a:cubicBezTo>
                    <a:pt x="969180" y="401443"/>
                    <a:pt x="949941" y="384131"/>
                    <a:pt x="926698" y="381148"/>
                  </a:cubicBezTo>
                  <a:cubicBezTo>
                    <a:pt x="889825" y="376833"/>
                    <a:pt x="852469" y="379503"/>
                    <a:pt x="816583" y="389018"/>
                  </a:cubicBezTo>
                  <a:cubicBezTo>
                    <a:pt x="794022" y="394739"/>
                    <a:pt x="777313" y="413760"/>
                    <a:pt x="774550" y="436870"/>
                  </a:cubicBezTo>
                  <a:cubicBezTo>
                    <a:pt x="761019" y="593244"/>
                    <a:pt x="643098" y="719770"/>
                    <a:pt x="487852" y="744316"/>
                  </a:cubicBezTo>
                  <a:cubicBezTo>
                    <a:pt x="469980" y="747148"/>
                    <a:pt x="451912" y="748576"/>
                    <a:pt x="433817" y="748580"/>
                  </a:cubicBezTo>
                  <a:close/>
                  <a:moveTo>
                    <a:pt x="434172" y="74352"/>
                  </a:moveTo>
                  <a:cubicBezTo>
                    <a:pt x="427374" y="74352"/>
                    <a:pt x="420564" y="74553"/>
                    <a:pt x="413741" y="74951"/>
                  </a:cubicBezTo>
                  <a:cubicBezTo>
                    <a:pt x="273175" y="83726"/>
                    <a:pt x="150272" y="167489"/>
                    <a:pt x="107923" y="283372"/>
                  </a:cubicBezTo>
                  <a:cubicBezTo>
                    <a:pt x="99378" y="306354"/>
                    <a:pt x="78046" y="322102"/>
                    <a:pt x="53564" y="323491"/>
                  </a:cubicBezTo>
                  <a:lnTo>
                    <a:pt x="32065" y="324828"/>
                  </a:lnTo>
                  <a:cubicBezTo>
                    <a:pt x="25968" y="325238"/>
                    <a:pt x="21345" y="330498"/>
                    <a:pt x="21725" y="336599"/>
                  </a:cubicBezTo>
                  <a:lnTo>
                    <a:pt x="24938" y="388941"/>
                  </a:lnTo>
                  <a:cubicBezTo>
                    <a:pt x="25323" y="393957"/>
                    <a:pt x="28980" y="398114"/>
                    <a:pt x="33911" y="399127"/>
                  </a:cubicBezTo>
                  <a:lnTo>
                    <a:pt x="62404" y="406715"/>
                  </a:lnTo>
                  <a:cubicBezTo>
                    <a:pt x="87142" y="413047"/>
                    <a:pt x="105958" y="433162"/>
                    <a:pt x="110619" y="458271"/>
                  </a:cubicBezTo>
                  <a:cubicBezTo>
                    <a:pt x="124330" y="544952"/>
                    <a:pt x="170887" y="620956"/>
                    <a:pt x="241743" y="672452"/>
                  </a:cubicBezTo>
                  <a:cubicBezTo>
                    <a:pt x="312598" y="723949"/>
                    <a:pt x="399266" y="744790"/>
                    <a:pt x="485750" y="731101"/>
                  </a:cubicBezTo>
                  <a:cubicBezTo>
                    <a:pt x="634689" y="707756"/>
                    <a:pt x="748427" y="585707"/>
                    <a:pt x="761220" y="435490"/>
                  </a:cubicBezTo>
                  <a:cubicBezTo>
                    <a:pt x="764540" y="406826"/>
                    <a:pt x="785441" y="383011"/>
                    <a:pt x="813229" y="376038"/>
                  </a:cubicBezTo>
                  <a:cubicBezTo>
                    <a:pt x="850743" y="366122"/>
                    <a:pt x="889786" y="363349"/>
                    <a:pt x="928326" y="367852"/>
                  </a:cubicBezTo>
                  <a:cubicBezTo>
                    <a:pt x="957131" y="371544"/>
                    <a:pt x="980921" y="392953"/>
                    <a:pt x="987599" y="421139"/>
                  </a:cubicBezTo>
                  <a:cubicBezTo>
                    <a:pt x="1024342" y="598358"/>
                    <a:pt x="1198293" y="712524"/>
                    <a:pt x="1375291" y="675845"/>
                  </a:cubicBezTo>
                  <a:cubicBezTo>
                    <a:pt x="1524854" y="644843"/>
                    <a:pt x="1632265" y="516553"/>
                    <a:pt x="1636512" y="363870"/>
                  </a:cubicBezTo>
                  <a:cubicBezTo>
                    <a:pt x="1637862" y="338359"/>
                    <a:pt x="1653948" y="315976"/>
                    <a:pt x="1677694" y="306559"/>
                  </a:cubicBezTo>
                  <a:lnTo>
                    <a:pt x="1704385" y="295617"/>
                  </a:lnTo>
                  <a:cubicBezTo>
                    <a:pt x="1709512" y="293861"/>
                    <a:pt x="1712682" y="289238"/>
                    <a:pt x="1712421" y="284222"/>
                  </a:cubicBezTo>
                  <a:lnTo>
                    <a:pt x="1709089" y="231978"/>
                  </a:lnTo>
                  <a:cubicBezTo>
                    <a:pt x="1708773" y="226043"/>
                    <a:pt x="1704577" y="221297"/>
                    <a:pt x="1698109" y="221647"/>
                  </a:cubicBezTo>
                  <a:lnTo>
                    <a:pt x="1676699" y="222980"/>
                  </a:lnTo>
                  <a:cubicBezTo>
                    <a:pt x="1652239" y="224587"/>
                    <a:pt x="1629146" y="211560"/>
                    <a:pt x="1617871" y="189796"/>
                  </a:cubicBezTo>
                  <a:cubicBezTo>
                    <a:pt x="1561474" y="80035"/>
                    <a:pt x="1429359" y="12085"/>
                    <a:pt x="1288550" y="20741"/>
                  </a:cubicBezTo>
                  <a:cubicBezTo>
                    <a:pt x="1164852" y="28812"/>
                    <a:pt x="1056331" y="99039"/>
                    <a:pt x="998271" y="208590"/>
                  </a:cubicBezTo>
                  <a:cubicBezTo>
                    <a:pt x="983292" y="239220"/>
                    <a:pt x="952671" y="259980"/>
                    <a:pt x="918452" y="262590"/>
                  </a:cubicBezTo>
                  <a:lnTo>
                    <a:pt x="811277" y="269149"/>
                  </a:lnTo>
                  <a:cubicBezTo>
                    <a:pt x="777148" y="271012"/>
                    <a:pt x="743771" y="254165"/>
                    <a:pt x="724972" y="225304"/>
                  </a:cubicBezTo>
                  <a:cubicBezTo>
                    <a:pt x="658906" y="131036"/>
                    <a:pt x="548876" y="74352"/>
                    <a:pt x="434172" y="74352"/>
                  </a:cubicBezTo>
                  <a:close/>
                  <a:moveTo>
                    <a:pt x="433745" y="700429"/>
                  </a:moveTo>
                  <a:cubicBezTo>
                    <a:pt x="277973" y="700429"/>
                    <a:pt x="146671" y="578812"/>
                    <a:pt x="136852" y="421263"/>
                  </a:cubicBezTo>
                  <a:cubicBezTo>
                    <a:pt x="126658" y="257446"/>
                    <a:pt x="251625" y="115881"/>
                    <a:pt x="415420" y="105678"/>
                  </a:cubicBezTo>
                  <a:cubicBezTo>
                    <a:pt x="494705" y="100731"/>
                    <a:pt x="571298" y="126985"/>
                    <a:pt x="630913" y="179593"/>
                  </a:cubicBezTo>
                  <a:cubicBezTo>
                    <a:pt x="690527" y="232200"/>
                    <a:pt x="726061" y="304893"/>
                    <a:pt x="731005" y="384246"/>
                  </a:cubicBezTo>
                  <a:cubicBezTo>
                    <a:pt x="740609" y="548173"/>
                    <a:pt x="615647" y="689435"/>
                    <a:pt x="452437" y="699826"/>
                  </a:cubicBezTo>
                  <a:lnTo>
                    <a:pt x="452437" y="699826"/>
                  </a:lnTo>
                  <a:cubicBezTo>
                    <a:pt x="446195" y="700241"/>
                    <a:pt x="439949" y="700429"/>
                    <a:pt x="433766" y="700429"/>
                  </a:cubicBezTo>
                  <a:close/>
                  <a:moveTo>
                    <a:pt x="452018" y="693165"/>
                  </a:moveTo>
                  <a:lnTo>
                    <a:pt x="452018" y="693165"/>
                  </a:lnTo>
                  <a:close/>
                  <a:moveTo>
                    <a:pt x="434322" y="118470"/>
                  </a:moveTo>
                  <a:cubicBezTo>
                    <a:pt x="428319" y="118470"/>
                    <a:pt x="422299" y="118658"/>
                    <a:pt x="416270" y="119034"/>
                  </a:cubicBezTo>
                  <a:cubicBezTo>
                    <a:pt x="340489" y="123734"/>
                    <a:pt x="271073" y="157700"/>
                    <a:pt x="220816" y="214623"/>
                  </a:cubicBezTo>
                  <a:cubicBezTo>
                    <a:pt x="170558" y="271546"/>
                    <a:pt x="145491" y="344640"/>
                    <a:pt x="150213" y="420421"/>
                  </a:cubicBezTo>
                  <a:cubicBezTo>
                    <a:pt x="154934" y="496203"/>
                    <a:pt x="188875" y="565618"/>
                    <a:pt x="245806" y="615876"/>
                  </a:cubicBezTo>
                  <a:cubicBezTo>
                    <a:pt x="302737" y="666133"/>
                    <a:pt x="375737" y="691238"/>
                    <a:pt x="451600" y="686487"/>
                  </a:cubicBezTo>
                  <a:cubicBezTo>
                    <a:pt x="607461" y="676558"/>
                    <a:pt x="726835" y="541649"/>
                    <a:pt x="717696" y="385724"/>
                  </a:cubicBezTo>
                  <a:cubicBezTo>
                    <a:pt x="712940" y="309310"/>
                    <a:pt x="678995" y="239895"/>
                    <a:pt x="622060" y="189646"/>
                  </a:cubicBezTo>
                  <a:cubicBezTo>
                    <a:pt x="569696" y="143400"/>
                    <a:pt x="503613" y="118474"/>
                    <a:pt x="434343" y="118474"/>
                  </a:cubicBezTo>
                  <a:close/>
                  <a:moveTo>
                    <a:pt x="1308276" y="646223"/>
                  </a:moveTo>
                  <a:cubicBezTo>
                    <a:pt x="1152501" y="646223"/>
                    <a:pt x="1021185" y="524611"/>
                    <a:pt x="1011384" y="367058"/>
                  </a:cubicBezTo>
                  <a:cubicBezTo>
                    <a:pt x="1001190" y="203250"/>
                    <a:pt x="1126152" y="61680"/>
                    <a:pt x="1289956" y="51490"/>
                  </a:cubicBezTo>
                  <a:cubicBezTo>
                    <a:pt x="1369224" y="46602"/>
                    <a:pt x="1445842" y="72801"/>
                    <a:pt x="1505444" y="125430"/>
                  </a:cubicBezTo>
                  <a:cubicBezTo>
                    <a:pt x="1565045" y="178059"/>
                    <a:pt x="1600597" y="250730"/>
                    <a:pt x="1605536" y="330083"/>
                  </a:cubicBezTo>
                  <a:cubicBezTo>
                    <a:pt x="1615222" y="493874"/>
                    <a:pt x="1490426" y="635140"/>
                    <a:pt x="1327374" y="645664"/>
                  </a:cubicBezTo>
                  <a:lnTo>
                    <a:pt x="1326947" y="645664"/>
                  </a:lnTo>
                  <a:cubicBezTo>
                    <a:pt x="1320718" y="646031"/>
                    <a:pt x="1314459" y="646223"/>
                    <a:pt x="1308276" y="646223"/>
                  </a:cubicBezTo>
                  <a:close/>
                  <a:moveTo>
                    <a:pt x="1308849" y="64265"/>
                  </a:moveTo>
                  <a:cubicBezTo>
                    <a:pt x="1302850" y="64265"/>
                    <a:pt x="1296833" y="64453"/>
                    <a:pt x="1290797" y="64829"/>
                  </a:cubicBezTo>
                  <a:cubicBezTo>
                    <a:pt x="1134347" y="74562"/>
                    <a:pt x="1015003" y="209787"/>
                    <a:pt x="1024740" y="366224"/>
                  </a:cubicBezTo>
                  <a:cubicBezTo>
                    <a:pt x="1034477" y="522662"/>
                    <a:pt x="1169663" y="641917"/>
                    <a:pt x="1326127" y="632282"/>
                  </a:cubicBezTo>
                  <a:cubicBezTo>
                    <a:pt x="1326272" y="632282"/>
                    <a:pt x="1326404" y="632282"/>
                    <a:pt x="1326554" y="632282"/>
                  </a:cubicBezTo>
                  <a:lnTo>
                    <a:pt x="1326981" y="632282"/>
                  </a:lnTo>
                  <a:cubicBezTo>
                    <a:pt x="1482283" y="622246"/>
                    <a:pt x="1601473" y="487324"/>
                    <a:pt x="1592257" y="331536"/>
                  </a:cubicBezTo>
                  <a:cubicBezTo>
                    <a:pt x="1587498" y="255118"/>
                    <a:pt x="1553557" y="185711"/>
                    <a:pt x="1496621" y="135454"/>
                  </a:cubicBezTo>
                  <a:cubicBezTo>
                    <a:pt x="1444193" y="89191"/>
                    <a:pt x="1378123" y="64265"/>
                    <a:pt x="1308849" y="64265"/>
                  </a:cubicBezTo>
                  <a:close/>
                  <a:moveTo>
                    <a:pt x="765621" y="357786"/>
                  </a:moveTo>
                  <a:cubicBezTo>
                    <a:pt x="762339" y="357786"/>
                    <a:pt x="759126" y="355402"/>
                    <a:pt x="758614" y="352159"/>
                  </a:cubicBezTo>
                  <a:cubicBezTo>
                    <a:pt x="757058" y="342516"/>
                    <a:pt x="755349" y="333933"/>
                    <a:pt x="753376" y="325930"/>
                  </a:cubicBezTo>
                  <a:cubicBezTo>
                    <a:pt x="752183" y="321090"/>
                    <a:pt x="752979" y="315976"/>
                    <a:pt x="755584" y="311729"/>
                  </a:cubicBezTo>
                  <a:cubicBezTo>
                    <a:pt x="758170" y="307486"/>
                    <a:pt x="762342" y="304448"/>
                    <a:pt x="767176" y="303290"/>
                  </a:cubicBezTo>
                  <a:cubicBezTo>
                    <a:pt x="768329" y="303008"/>
                    <a:pt x="769506" y="302842"/>
                    <a:pt x="770692" y="302786"/>
                  </a:cubicBezTo>
                  <a:lnTo>
                    <a:pt x="962211" y="290883"/>
                  </a:lnTo>
                  <a:cubicBezTo>
                    <a:pt x="972132" y="289712"/>
                    <a:pt x="981438" y="297048"/>
                    <a:pt x="982655" y="307302"/>
                  </a:cubicBezTo>
                  <a:cubicBezTo>
                    <a:pt x="982835" y="308785"/>
                    <a:pt x="982835" y="310285"/>
                    <a:pt x="982655" y="311767"/>
                  </a:cubicBezTo>
                  <a:cubicBezTo>
                    <a:pt x="981754" y="320346"/>
                    <a:pt x="981087" y="329284"/>
                    <a:pt x="980707" y="338005"/>
                  </a:cubicBezTo>
                  <a:cubicBezTo>
                    <a:pt x="980612" y="340013"/>
                    <a:pt x="979625" y="341871"/>
                    <a:pt x="978016" y="343076"/>
                  </a:cubicBezTo>
                  <a:cubicBezTo>
                    <a:pt x="976404" y="344272"/>
                    <a:pt x="974342" y="344687"/>
                    <a:pt x="972393" y="344208"/>
                  </a:cubicBezTo>
                  <a:cubicBezTo>
                    <a:pt x="904574" y="327195"/>
                    <a:pt x="833137" y="331784"/>
                    <a:pt x="768052" y="357329"/>
                  </a:cubicBezTo>
                  <a:cubicBezTo>
                    <a:pt x="767276" y="357624"/>
                    <a:pt x="766451" y="357774"/>
                    <a:pt x="765621" y="357765"/>
                  </a:cubicBezTo>
                  <a:close/>
                  <a:moveTo>
                    <a:pt x="964053" y="304166"/>
                  </a:moveTo>
                  <a:cubicBezTo>
                    <a:pt x="963840" y="304166"/>
                    <a:pt x="963627" y="304179"/>
                    <a:pt x="963416" y="304205"/>
                  </a:cubicBezTo>
                  <a:lnTo>
                    <a:pt x="771397" y="316168"/>
                  </a:lnTo>
                  <a:cubicBezTo>
                    <a:pt x="768927" y="316655"/>
                    <a:pt x="767753" y="317509"/>
                    <a:pt x="767005" y="318731"/>
                  </a:cubicBezTo>
                  <a:cubicBezTo>
                    <a:pt x="766263" y="319940"/>
                    <a:pt x="766038" y="321397"/>
                    <a:pt x="766381" y="322773"/>
                  </a:cubicBezTo>
                  <a:cubicBezTo>
                    <a:pt x="767868" y="328844"/>
                    <a:pt x="769231" y="335236"/>
                    <a:pt x="770470" y="342132"/>
                  </a:cubicBezTo>
                  <a:cubicBezTo>
                    <a:pt x="833622" y="318915"/>
                    <a:pt x="902143" y="314472"/>
                    <a:pt x="967766" y="329331"/>
                  </a:cubicBezTo>
                  <a:cubicBezTo>
                    <a:pt x="968159" y="322953"/>
                    <a:pt x="968693" y="316514"/>
                    <a:pt x="969359" y="310225"/>
                  </a:cubicBezTo>
                  <a:cubicBezTo>
                    <a:pt x="969359" y="310225"/>
                    <a:pt x="969359" y="308879"/>
                    <a:pt x="969359" y="308866"/>
                  </a:cubicBezTo>
                  <a:cubicBezTo>
                    <a:pt x="969038" y="306179"/>
                    <a:pt x="966760" y="304154"/>
                    <a:pt x="964053" y="304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5836597" y="842920"/>
              <a:ext cx="330095" cy="453218"/>
            </a:xfrm>
            <a:custGeom>
              <a:rect b="b" l="l" r="r" t="t"/>
              <a:pathLst>
                <a:path extrusionOk="0" h="453218" w="330095">
                  <a:moveTo>
                    <a:pt x="66828" y="459846"/>
                  </a:moveTo>
                  <a:cubicBezTo>
                    <a:pt x="66828" y="459846"/>
                    <a:pt x="-40241" y="318110"/>
                    <a:pt x="35246" y="153508"/>
                  </a:cubicBezTo>
                  <a:cubicBezTo>
                    <a:pt x="103367" y="5482"/>
                    <a:pt x="262770" y="-11381"/>
                    <a:pt x="338393" y="19671"/>
                  </a:cubicBezTo>
                  <a:lnTo>
                    <a:pt x="173901" y="307694"/>
                  </a:lnTo>
                  <a:cubicBezTo>
                    <a:pt x="189035" y="237343"/>
                    <a:pt x="211696" y="168820"/>
                    <a:pt x="241493" y="103318"/>
                  </a:cubicBezTo>
                  <a:cubicBezTo>
                    <a:pt x="241493" y="103318"/>
                    <a:pt x="96142" y="250515"/>
                    <a:pt x="66828" y="4598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6708965" y="780844"/>
              <a:ext cx="329960" cy="453184"/>
            </a:xfrm>
            <a:custGeom>
              <a:rect b="b" l="l" r="r" t="t"/>
              <a:pathLst>
                <a:path extrusionOk="0" h="453184" w="329960">
                  <a:moveTo>
                    <a:pt x="66830" y="459812"/>
                  </a:moveTo>
                  <a:cubicBezTo>
                    <a:pt x="66830" y="459812"/>
                    <a:pt x="-40239" y="318209"/>
                    <a:pt x="35243" y="153589"/>
                  </a:cubicBezTo>
                  <a:cubicBezTo>
                    <a:pt x="103368" y="5427"/>
                    <a:pt x="262763" y="-11437"/>
                    <a:pt x="338258" y="19748"/>
                  </a:cubicBezTo>
                  <a:lnTo>
                    <a:pt x="173232" y="307237"/>
                  </a:lnTo>
                  <a:cubicBezTo>
                    <a:pt x="185682" y="204047"/>
                    <a:pt x="241490" y="103130"/>
                    <a:pt x="241490" y="103130"/>
                  </a:cubicBezTo>
                  <a:cubicBezTo>
                    <a:pt x="241490" y="103130"/>
                    <a:pt x="96007" y="250220"/>
                    <a:pt x="66830" y="4598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3515190" y="1739812"/>
              <a:ext cx="195804" cy="2169276"/>
            </a:xfrm>
            <a:custGeom>
              <a:rect b="b" l="l" r="r" t="t"/>
              <a:pathLst>
                <a:path extrusionOk="0" h="2169276" w="195804">
                  <a:moveTo>
                    <a:pt x="112692" y="1994881"/>
                  </a:moveTo>
                  <a:lnTo>
                    <a:pt x="151507" y="2169276"/>
                  </a:lnTo>
                  <a:lnTo>
                    <a:pt x="195805" y="1971861"/>
                  </a:lnTo>
                  <a:lnTo>
                    <a:pt x="79366" y="0"/>
                  </a:lnTo>
                  <a:lnTo>
                    <a:pt x="0" y="0"/>
                  </a:lnTo>
                  <a:lnTo>
                    <a:pt x="112692" y="1994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3458347" y="1691731"/>
              <a:ext cx="208359" cy="2170778"/>
            </a:xfrm>
            <a:custGeom>
              <a:rect b="b" l="l" r="r" t="t"/>
              <a:pathLst>
                <a:path extrusionOk="0" h="2170778" w="208359">
                  <a:moveTo>
                    <a:pt x="106909" y="30749"/>
                  </a:moveTo>
                  <a:lnTo>
                    <a:pt x="216657" y="2014257"/>
                  </a:lnTo>
                  <a:lnTo>
                    <a:pt x="176496" y="2177407"/>
                  </a:lnTo>
                  <a:lnTo>
                    <a:pt x="118390" y="2019751"/>
                  </a:lnTo>
                  <a:lnTo>
                    <a:pt x="8372" y="36111"/>
                  </a:lnTo>
                  <a:cubicBezTo>
                    <a:pt x="7317" y="22405"/>
                    <a:pt x="17575" y="10433"/>
                    <a:pt x="31282" y="9378"/>
                  </a:cubicBezTo>
                  <a:lnTo>
                    <a:pt x="31794" y="9344"/>
                  </a:lnTo>
                  <a:lnTo>
                    <a:pt x="80646" y="6665"/>
                  </a:lnTo>
                  <a:cubicBezTo>
                    <a:pt x="94369" y="5922"/>
                    <a:pt x="106102" y="16441"/>
                    <a:pt x="106854" y="30164"/>
                  </a:cubicBezTo>
                  <a:cubicBezTo>
                    <a:pt x="106884" y="30360"/>
                    <a:pt x="106909" y="30553"/>
                    <a:pt x="106909" y="307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3451665" y="1685053"/>
              <a:ext cx="221724" cy="2184151"/>
            </a:xfrm>
            <a:custGeom>
              <a:rect b="b" l="l" r="r" t="t"/>
              <a:pathLst>
                <a:path extrusionOk="0" h="2184151" w="221724">
                  <a:moveTo>
                    <a:pt x="183182" y="2190780"/>
                  </a:moveTo>
                  <a:cubicBezTo>
                    <a:pt x="180379" y="2190780"/>
                    <a:pt x="177871" y="2189032"/>
                    <a:pt x="176906" y="2186400"/>
                  </a:cubicBezTo>
                  <a:lnTo>
                    <a:pt x="118821" y="2028745"/>
                  </a:lnTo>
                  <a:cubicBezTo>
                    <a:pt x="118590" y="2028121"/>
                    <a:pt x="118453" y="2027467"/>
                    <a:pt x="118415" y="2026805"/>
                  </a:cubicBezTo>
                  <a:lnTo>
                    <a:pt x="8389" y="43165"/>
                  </a:lnTo>
                  <a:cubicBezTo>
                    <a:pt x="7753" y="34855"/>
                    <a:pt x="10457" y="26639"/>
                    <a:pt x="15905" y="20333"/>
                  </a:cubicBezTo>
                  <a:cubicBezTo>
                    <a:pt x="21339" y="13945"/>
                    <a:pt x="29107" y="10006"/>
                    <a:pt x="37472" y="9386"/>
                  </a:cubicBezTo>
                  <a:lnTo>
                    <a:pt x="86982" y="6673"/>
                  </a:lnTo>
                  <a:cubicBezTo>
                    <a:pt x="95348" y="6225"/>
                    <a:pt x="103547" y="9109"/>
                    <a:pt x="109789" y="14693"/>
                  </a:cubicBezTo>
                  <a:cubicBezTo>
                    <a:pt x="116039" y="20273"/>
                    <a:pt x="119799" y="28117"/>
                    <a:pt x="120235" y="36483"/>
                  </a:cubicBezTo>
                  <a:lnTo>
                    <a:pt x="113579" y="37423"/>
                  </a:lnTo>
                  <a:lnTo>
                    <a:pt x="120261" y="37051"/>
                  </a:lnTo>
                  <a:lnTo>
                    <a:pt x="230013" y="2020571"/>
                  </a:lnTo>
                  <a:cubicBezTo>
                    <a:pt x="230047" y="2021234"/>
                    <a:pt x="229987" y="2021900"/>
                    <a:pt x="229829" y="2022545"/>
                  </a:cubicBezTo>
                  <a:lnTo>
                    <a:pt x="189668" y="2185695"/>
                  </a:lnTo>
                  <a:cubicBezTo>
                    <a:pt x="188967" y="2188549"/>
                    <a:pt x="186484" y="2190609"/>
                    <a:pt x="183549" y="2190775"/>
                  </a:cubicBezTo>
                  <a:close/>
                  <a:moveTo>
                    <a:pt x="131724" y="2025049"/>
                  </a:moveTo>
                  <a:lnTo>
                    <a:pt x="181900" y="2161265"/>
                  </a:lnTo>
                  <a:lnTo>
                    <a:pt x="216602" y="2020311"/>
                  </a:lnTo>
                  <a:lnTo>
                    <a:pt x="106900" y="37799"/>
                  </a:lnTo>
                  <a:cubicBezTo>
                    <a:pt x="106900" y="37662"/>
                    <a:pt x="106875" y="37423"/>
                    <a:pt x="106875" y="37371"/>
                  </a:cubicBezTo>
                  <a:cubicBezTo>
                    <a:pt x="106661" y="32492"/>
                    <a:pt x="104491" y="27908"/>
                    <a:pt x="100851" y="24652"/>
                  </a:cubicBezTo>
                  <a:cubicBezTo>
                    <a:pt x="97245" y="21414"/>
                    <a:pt x="92656" y="19897"/>
                    <a:pt x="87713" y="20025"/>
                  </a:cubicBezTo>
                  <a:lnTo>
                    <a:pt x="38857" y="22700"/>
                  </a:lnTo>
                  <a:cubicBezTo>
                    <a:pt x="33913" y="22994"/>
                    <a:pt x="29303" y="25276"/>
                    <a:pt x="26073" y="29031"/>
                  </a:cubicBezTo>
                  <a:cubicBezTo>
                    <a:pt x="22916" y="32689"/>
                    <a:pt x="21352" y="37461"/>
                    <a:pt x="21736" y="422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3974640" y="1497665"/>
              <a:ext cx="4403100" cy="3460354"/>
            </a:xfrm>
            <a:custGeom>
              <a:rect b="b" l="l" r="r" t="t"/>
              <a:pathLst>
                <a:path extrusionOk="0" h="3460354" w="4403100">
                  <a:moveTo>
                    <a:pt x="11531" y="2613322"/>
                  </a:moveTo>
                  <a:lnTo>
                    <a:pt x="374369" y="242606"/>
                  </a:lnTo>
                  <a:cubicBezTo>
                    <a:pt x="397655" y="90842"/>
                    <a:pt x="539523" y="-13343"/>
                    <a:pt x="691304" y="9861"/>
                  </a:cubicBezTo>
                  <a:lnTo>
                    <a:pt x="4175292" y="543220"/>
                  </a:lnTo>
                  <a:cubicBezTo>
                    <a:pt x="4327060" y="566368"/>
                    <a:pt x="4431331" y="708168"/>
                    <a:pt x="4408182" y="859940"/>
                  </a:cubicBezTo>
                  <a:lnTo>
                    <a:pt x="4408182" y="860017"/>
                  </a:lnTo>
                  <a:lnTo>
                    <a:pt x="4045198" y="3230725"/>
                  </a:lnTo>
                  <a:cubicBezTo>
                    <a:pt x="4022204" y="3382446"/>
                    <a:pt x="3880574" y="3486802"/>
                    <a:pt x="3728853" y="3463808"/>
                  </a:cubicBezTo>
                  <a:lnTo>
                    <a:pt x="3728400" y="3463739"/>
                  </a:lnTo>
                  <a:lnTo>
                    <a:pt x="244276" y="2930253"/>
                  </a:lnTo>
                  <a:cubicBezTo>
                    <a:pt x="92512" y="2906967"/>
                    <a:pt x="-11673" y="2765094"/>
                    <a:pt x="11531" y="2613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4257351" y="1631426"/>
              <a:ext cx="118881" cy="218164"/>
            </a:xfrm>
            <a:custGeom>
              <a:rect b="b" l="l" r="r" t="t"/>
              <a:pathLst>
                <a:path extrusionOk="0" h="218164" w="118881">
                  <a:moveTo>
                    <a:pt x="8434" y="198046"/>
                  </a:moveTo>
                  <a:lnTo>
                    <a:pt x="35987" y="17990"/>
                  </a:lnTo>
                  <a:cubicBezTo>
                    <a:pt x="37103" y="10684"/>
                    <a:pt x="43930" y="5668"/>
                    <a:pt x="51236" y="6783"/>
                  </a:cubicBezTo>
                  <a:cubicBezTo>
                    <a:pt x="51236" y="6783"/>
                    <a:pt x="51240" y="6783"/>
                    <a:pt x="51240" y="6783"/>
                  </a:cubicBezTo>
                  <a:lnTo>
                    <a:pt x="127180" y="18404"/>
                  </a:lnTo>
                  <a:lnTo>
                    <a:pt x="127180" y="18404"/>
                  </a:lnTo>
                  <a:lnTo>
                    <a:pt x="95602" y="224792"/>
                  </a:lnTo>
                  <a:lnTo>
                    <a:pt x="95602" y="224792"/>
                  </a:lnTo>
                  <a:lnTo>
                    <a:pt x="19658" y="213171"/>
                  </a:lnTo>
                  <a:cubicBezTo>
                    <a:pt x="12403" y="212060"/>
                    <a:pt x="7396" y="205314"/>
                    <a:pt x="8434" y="1980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4243970" y="1624716"/>
              <a:ext cx="132243" cy="231547"/>
            </a:xfrm>
            <a:custGeom>
              <a:rect b="b" l="l" r="r" t="t"/>
              <a:pathLst>
                <a:path extrusionOk="0" h="231547" w="132243">
                  <a:moveTo>
                    <a:pt x="102285" y="238176"/>
                  </a:moveTo>
                  <a:cubicBezTo>
                    <a:pt x="101947" y="238176"/>
                    <a:pt x="101614" y="238150"/>
                    <a:pt x="101281" y="238095"/>
                  </a:cubicBezTo>
                  <a:lnTo>
                    <a:pt x="25341" y="226478"/>
                  </a:lnTo>
                  <a:cubicBezTo>
                    <a:pt x="14472" y="224786"/>
                    <a:pt x="6969" y="214681"/>
                    <a:pt x="8495" y="203786"/>
                  </a:cubicBezTo>
                  <a:cubicBezTo>
                    <a:pt x="8495" y="203786"/>
                    <a:pt x="8495" y="203748"/>
                    <a:pt x="8495" y="203727"/>
                  </a:cubicBezTo>
                  <a:lnTo>
                    <a:pt x="36044" y="23666"/>
                  </a:lnTo>
                  <a:cubicBezTo>
                    <a:pt x="36838" y="18398"/>
                    <a:pt x="39701" y="13668"/>
                    <a:pt x="44003" y="10524"/>
                  </a:cubicBezTo>
                  <a:cubicBezTo>
                    <a:pt x="48289" y="7366"/>
                    <a:pt x="53659" y="6050"/>
                    <a:pt x="58919" y="6862"/>
                  </a:cubicBezTo>
                  <a:lnTo>
                    <a:pt x="134858" y="18483"/>
                  </a:lnTo>
                  <a:cubicBezTo>
                    <a:pt x="138511" y="19039"/>
                    <a:pt x="141019" y="22448"/>
                    <a:pt x="140464" y="26097"/>
                  </a:cubicBezTo>
                  <a:cubicBezTo>
                    <a:pt x="140464" y="26101"/>
                    <a:pt x="140464" y="26106"/>
                    <a:pt x="140464" y="26110"/>
                  </a:cubicBezTo>
                  <a:lnTo>
                    <a:pt x="108886" y="232498"/>
                  </a:lnTo>
                  <a:cubicBezTo>
                    <a:pt x="108625" y="234254"/>
                    <a:pt x="107668" y="235830"/>
                    <a:pt x="106232" y="236873"/>
                  </a:cubicBezTo>
                  <a:cubicBezTo>
                    <a:pt x="105088" y="237714"/>
                    <a:pt x="103708" y="238172"/>
                    <a:pt x="102285" y="238176"/>
                  </a:cubicBezTo>
                  <a:close/>
                  <a:moveTo>
                    <a:pt x="21748" y="205705"/>
                  </a:moveTo>
                  <a:cubicBezTo>
                    <a:pt x="21248" y="209328"/>
                    <a:pt x="23747" y="212686"/>
                    <a:pt x="27366" y="213241"/>
                  </a:cubicBezTo>
                  <a:lnTo>
                    <a:pt x="96679" y="223846"/>
                  </a:lnTo>
                  <a:lnTo>
                    <a:pt x="126228" y="30690"/>
                  </a:lnTo>
                  <a:lnTo>
                    <a:pt x="56919" y="20081"/>
                  </a:lnTo>
                  <a:cubicBezTo>
                    <a:pt x="55163" y="19808"/>
                    <a:pt x="53369" y="20248"/>
                    <a:pt x="51937" y="21303"/>
                  </a:cubicBezTo>
                  <a:cubicBezTo>
                    <a:pt x="50506" y="22350"/>
                    <a:pt x="49553" y="23922"/>
                    <a:pt x="49284" y="25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4702465" y="1443480"/>
              <a:ext cx="218159" cy="118882"/>
            </a:xfrm>
            <a:custGeom>
              <a:rect b="b" l="l" r="r" t="t"/>
              <a:pathLst>
                <a:path extrusionOk="0" h="118882" w="218159">
                  <a:moveTo>
                    <a:pt x="35040" y="6764"/>
                  </a:moveTo>
                  <a:lnTo>
                    <a:pt x="215100" y="34318"/>
                  </a:lnTo>
                  <a:cubicBezTo>
                    <a:pt x="222402" y="35433"/>
                    <a:pt x="227418" y="42256"/>
                    <a:pt x="226303" y="49562"/>
                  </a:cubicBezTo>
                  <a:cubicBezTo>
                    <a:pt x="226303" y="49566"/>
                    <a:pt x="226303" y="49566"/>
                    <a:pt x="226303" y="49570"/>
                  </a:cubicBezTo>
                  <a:lnTo>
                    <a:pt x="214686" y="125510"/>
                  </a:lnTo>
                  <a:lnTo>
                    <a:pt x="214686" y="125510"/>
                  </a:lnTo>
                  <a:lnTo>
                    <a:pt x="8298" y="93928"/>
                  </a:lnTo>
                  <a:lnTo>
                    <a:pt x="8298" y="93928"/>
                  </a:lnTo>
                  <a:lnTo>
                    <a:pt x="19915" y="17988"/>
                  </a:lnTo>
                  <a:cubicBezTo>
                    <a:pt x="21026" y="10733"/>
                    <a:pt x="27772" y="5726"/>
                    <a:pt x="35040" y="67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4695796" y="1430084"/>
              <a:ext cx="231541" cy="132271"/>
            </a:xfrm>
            <a:custGeom>
              <a:rect b="b" l="l" r="r" t="t"/>
              <a:pathLst>
                <a:path extrusionOk="0" h="132271" w="231541">
                  <a:moveTo>
                    <a:pt x="221364" y="138899"/>
                  </a:moveTo>
                  <a:cubicBezTo>
                    <a:pt x="221022" y="138899"/>
                    <a:pt x="220680" y="138874"/>
                    <a:pt x="220342" y="138822"/>
                  </a:cubicBezTo>
                  <a:lnTo>
                    <a:pt x="13980" y="107244"/>
                  </a:lnTo>
                  <a:cubicBezTo>
                    <a:pt x="10327" y="106689"/>
                    <a:pt x="7819" y="103279"/>
                    <a:pt x="8375" y="99631"/>
                  </a:cubicBezTo>
                  <a:cubicBezTo>
                    <a:pt x="8375" y="99627"/>
                    <a:pt x="8375" y="99622"/>
                    <a:pt x="8375" y="99618"/>
                  </a:cubicBezTo>
                  <a:lnTo>
                    <a:pt x="19992" y="23674"/>
                  </a:lnTo>
                  <a:cubicBezTo>
                    <a:pt x="21654" y="12852"/>
                    <a:pt x="31861" y="5255"/>
                    <a:pt x="42670" y="6836"/>
                  </a:cubicBezTo>
                  <a:lnTo>
                    <a:pt x="42734" y="6836"/>
                  </a:lnTo>
                  <a:lnTo>
                    <a:pt x="222791" y="34390"/>
                  </a:lnTo>
                  <a:cubicBezTo>
                    <a:pt x="228063" y="35180"/>
                    <a:pt x="232797" y="38047"/>
                    <a:pt x="235941" y="42349"/>
                  </a:cubicBezTo>
                  <a:cubicBezTo>
                    <a:pt x="239107" y="46639"/>
                    <a:pt x="240423" y="52014"/>
                    <a:pt x="239599" y="57277"/>
                  </a:cubicBezTo>
                  <a:lnTo>
                    <a:pt x="227982" y="133208"/>
                  </a:lnTo>
                  <a:cubicBezTo>
                    <a:pt x="227486" y="136481"/>
                    <a:pt x="224675" y="138899"/>
                    <a:pt x="221364" y="138899"/>
                  </a:cubicBezTo>
                  <a:close/>
                  <a:moveTo>
                    <a:pt x="22611" y="95029"/>
                  </a:moveTo>
                  <a:lnTo>
                    <a:pt x="215754" y="124582"/>
                  </a:lnTo>
                  <a:lnTo>
                    <a:pt x="226367" y="55256"/>
                  </a:lnTo>
                  <a:cubicBezTo>
                    <a:pt x="226644" y="53500"/>
                    <a:pt x="226204" y="51710"/>
                    <a:pt x="225149" y="50283"/>
                  </a:cubicBezTo>
                  <a:cubicBezTo>
                    <a:pt x="224098" y="48852"/>
                    <a:pt x="222526" y="47899"/>
                    <a:pt x="220770" y="47630"/>
                  </a:cubicBezTo>
                  <a:lnTo>
                    <a:pt x="40739" y="20085"/>
                  </a:lnTo>
                  <a:cubicBezTo>
                    <a:pt x="37133" y="19649"/>
                    <a:pt x="33822" y="22119"/>
                    <a:pt x="33211" y="25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4947865" y="1480959"/>
              <a:ext cx="218164" cy="118886"/>
            </a:xfrm>
            <a:custGeom>
              <a:rect b="b" l="l" r="r" t="t"/>
              <a:pathLst>
                <a:path extrusionOk="0" h="118886" w="218164">
                  <a:moveTo>
                    <a:pt x="35039" y="6764"/>
                  </a:moveTo>
                  <a:lnTo>
                    <a:pt x="215100" y="34317"/>
                  </a:lnTo>
                  <a:cubicBezTo>
                    <a:pt x="222406" y="35433"/>
                    <a:pt x="227422" y="42260"/>
                    <a:pt x="226307" y="49566"/>
                  </a:cubicBezTo>
                  <a:cubicBezTo>
                    <a:pt x="226307" y="49566"/>
                    <a:pt x="226307" y="49570"/>
                    <a:pt x="226307" y="49570"/>
                  </a:cubicBezTo>
                  <a:lnTo>
                    <a:pt x="214686" y="125514"/>
                  </a:lnTo>
                  <a:lnTo>
                    <a:pt x="214686" y="125514"/>
                  </a:lnTo>
                  <a:lnTo>
                    <a:pt x="8298" y="93932"/>
                  </a:lnTo>
                  <a:lnTo>
                    <a:pt x="8298" y="93932"/>
                  </a:lnTo>
                  <a:lnTo>
                    <a:pt x="19919" y="17992"/>
                  </a:lnTo>
                  <a:cubicBezTo>
                    <a:pt x="21026" y="10738"/>
                    <a:pt x="27772" y="5726"/>
                    <a:pt x="35039" y="67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4941172" y="1467580"/>
              <a:ext cx="231545" cy="132253"/>
            </a:xfrm>
            <a:custGeom>
              <a:rect b="b" l="l" r="r" t="t"/>
              <a:pathLst>
                <a:path extrusionOk="0" h="132253" w="231545">
                  <a:moveTo>
                    <a:pt x="221396" y="138882"/>
                  </a:moveTo>
                  <a:cubicBezTo>
                    <a:pt x="221055" y="138882"/>
                    <a:pt x="220713" y="138856"/>
                    <a:pt x="220375" y="138805"/>
                  </a:cubicBezTo>
                  <a:lnTo>
                    <a:pt x="13983" y="107227"/>
                  </a:lnTo>
                  <a:cubicBezTo>
                    <a:pt x="12227" y="106958"/>
                    <a:pt x="10646" y="106005"/>
                    <a:pt x="9591" y="104574"/>
                  </a:cubicBezTo>
                  <a:cubicBezTo>
                    <a:pt x="8540" y="103142"/>
                    <a:pt x="8104" y="101352"/>
                    <a:pt x="8378" y="99600"/>
                  </a:cubicBezTo>
                  <a:lnTo>
                    <a:pt x="19994" y="23661"/>
                  </a:lnTo>
                  <a:cubicBezTo>
                    <a:pt x="21695" y="12800"/>
                    <a:pt x="31787" y="5306"/>
                    <a:pt x="42673" y="6823"/>
                  </a:cubicBezTo>
                  <a:cubicBezTo>
                    <a:pt x="42694" y="6819"/>
                    <a:pt x="42716" y="6819"/>
                    <a:pt x="42737" y="6823"/>
                  </a:cubicBezTo>
                  <a:lnTo>
                    <a:pt x="222806" y="34372"/>
                  </a:lnTo>
                  <a:cubicBezTo>
                    <a:pt x="233757" y="36064"/>
                    <a:pt x="241272" y="46292"/>
                    <a:pt x="239614" y="57247"/>
                  </a:cubicBezTo>
                  <a:lnTo>
                    <a:pt x="227985" y="133204"/>
                  </a:lnTo>
                  <a:cubicBezTo>
                    <a:pt x="227485" y="136459"/>
                    <a:pt x="224690" y="138865"/>
                    <a:pt x="221396" y="138882"/>
                  </a:cubicBezTo>
                  <a:close/>
                  <a:moveTo>
                    <a:pt x="22622" y="95012"/>
                  </a:moveTo>
                  <a:lnTo>
                    <a:pt x="215774" y="124565"/>
                  </a:lnTo>
                  <a:lnTo>
                    <a:pt x="226387" y="55239"/>
                  </a:lnTo>
                  <a:cubicBezTo>
                    <a:pt x="226938" y="51590"/>
                    <a:pt x="224438" y="48181"/>
                    <a:pt x="220794" y="47613"/>
                  </a:cubicBezTo>
                  <a:lnTo>
                    <a:pt x="40750" y="20068"/>
                  </a:lnTo>
                  <a:cubicBezTo>
                    <a:pt x="37149" y="19645"/>
                    <a:pt x="33842" y="22114"/>
                    <a:pt x="33222" y="256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934487" y="1444135"/>
              <a:ext cx="4403105" cy="3460349"/>
            </a:xfrm>
            <a:custGeom>
              <a:rect b="b" l="l" r="r" t="t"/>
              <a:pathLst>
                <a:path extrusionOk="0" h="3460349" w="4403105">
                  <a:moveTo>
                    <a:pt x="11531" y="2613318"/>
                  </a:moveTo>
                  <a:lnTo>
                    <a:pt x="374369" y="242610"/>
                  </a:lnTo>
                  <a:cubicBezTo>
                    <a:pt x="397655" y="90842"/>
                    <a:pt x="539523" y="-13343"/>
                    <a:pt x="691304" y="9861"/>
                  </a:cubicBezTo>
                  <a:lnTo>
                    <a:pt x="4175292" y="543215"/>
                  </a:lnTo>
                  <a:cubicBezTo>
                    <a:pt x="4327064" y="566364"/>
                    <a:pt x="4431335" y="708164"/>
                    <a:pt x="4408186" y="859936"/>
                  </a:cubicBezTo>
                  <a:lnTo>
                    <a:pt x="4408186" y="860013"/>
                  </a:lnTo>
                  <a:lnTo>
                    <a:pt x="4045198" y="3230721"/>
                  </a:lnTo>
                  <a:cubicBezTo>
                    <a:pt x="4022208" y="3382442"/>
                    <a:pt x="3880574" y="3486794"/>
                    <a:pt x="3728853" y="3463803"/>
                  </a:cubicBezTo>
                  <a:lnTo>
                    <a:pt x="3728400" y="3463735"/>
                  </a:lnTo>
                  <a:lnTo>
                    <a:pt x="244301" y="2930248"/>
                  </a:lnTo>
                  <a:cubicBezTo>
                    <a:pt x="92512" y="2906963"/>
                    <a:pt x="-11673" y="2765094"/>
                    <a:pt x="11531" y="26133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927813" y="1437442"/>
              <a:ext cx="4416456" cy="3473754"/>
            </a:xfrm>
            <a:custGeom>
              <a:rect b="b" l="l" r="r" t="t"/>
              <a:pathLst>
                <a:path extrusionOk="0" h="3473754" w="4416456">
                  <a:moveTo>
                    <a:pt x="3777766" y="3480382"/>
                  </a:moveTo>
                  <a:cubicBezTo>
                    <a:pt x="3763286" y="3480378"/>
                    <a:pt x="3748828" y="3479284"/>
                    <a:pt x="3734515" y="3477105"/>
                  </a:cubicBezTo>
                  <a:lnTo>
                    <a:pt x="249933" y="2943559"/>
                  </a:lnTo>
                  <a:cubicBezTo>
                    <a:pt x="94790" y="2919757"/>
                    <a:pt x="-12138" y="2774158"/>
                    <a:pt x="11596" y="2618994"/>
                  </a:cubicBezTo>
                  <a:lnTo>
                    <a:pt x="11596" y="2618994"/>
                  </a:lnTo>
                  <a:lnTo>
                    <a:pt x="374451" y="248290"/>
                  </a:lnTo>
                  <a:cubicBezTo>
                    <a:pt x="398249" y="93134"/>
                    <a:pt x="543972" y="-13854"/>
                    <a:pt x="699012" y="9940"/>
                  </a:cubicBezTo>
                  <a:lnTo>
                    <a:pt x="4182966" y="543294"/>
                  </a:lnTo>
                  <a:cubicBezTo>
                    <a:pt x="4338152" y="566959"/>
                    <a:pt x="4445144" y="712455"/>
                    <a:pt x="4421475" y="867633"/>
                  </a:cubicBezTo>
                  <a:cubicBezTo>
                    <a:pt x="4421419" y="867970"/>
                    <a:pt x="4421342" y="868304"/>
                    <a:pt x="4421240" y="868633"/>
                  </a:cubicBezTo>
                  <a:lnTo>
                    <a:pt x="4058503" y="3238422"/>
                  </a:lnTo>
                  <a:cubicBezTo>
                    <a:pt x="4047117" y="3313558"/>
                    <a:pt x="4007148" y="3379773"/>
                    <a:pt x="3945953" y="3424857"/>
                  </a:cubicBezTo>
                  <a:cubicBezTo>
                    <a:pt x="3896520" y="3461271"/>
                    <a:pt x="3838021" y="3480382"/>
                    <a:pt x="3777766" y="3480382"/>
                  </a:cubicBezTo>
                  <a:close/>
                  <a:moveTo>
                    <a:pt x="24823" y="2621023"/>
                  </a:moveTo>
                  <a:cubicBezTo>
                    <a:pt x="2213" y="2768886"/>
                    <a:pt x="104108" y="2907648"/>
                    <a:pt x="251971" y="2930353"/>
                  </a:cubicBezTo>
                  <a:lnTo>
                    <a:pt x="3736083" y="3463814"/>
                  </a:lnTo>
                  <a:cubicBezTo>
                    <a:pt x="3808152" y="3474743"/>
                    <a:pt x="3879686" y="3457050"/>
                    <a:pt x="3938006" y="3414082"/>
                  </a:cubicBezTo>
                  <a:cubicBezTo>
                    <a:pt x="3996326" y="3371113"/>
                    <a:pt x="4034415" y="3308017"/>
                    <a:pt x="4045246" y="3236409"/>
                  </a:cubicBezTo>
                  <a:lnTo>
                    <a:pt x="4408221" y="865693"/>
                  </a:lnTo>
                  <a:cubicBezTo>
                    <a:pt x="4408221" y="865659"/>
                    <a:pt x="4408221" y="865620"/>
                    <a:pt x="4408221" y="865590"/>
                  </a:cubicBezTo>
                  <a:cubicBezTo>
                    <a:pt x="4430767" y="717719"/>
                    <a:pt x="4328804" y="579076"/>
                    <a:pt x="4180924" y="556522"/>
                  </a:cubicBezTo>
                  <a:lnTo>
                    <a:pt x="696979" y="23167"/>
                  </a:lnTo>
                  <a:cubicBezTo>
                    <a:pt x="549060" y="583"/>
                    <a:pt x="410345" y="102465"/>
                    <a:pt x="387649" y="250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964251" y="1473783"/>
              <a:ext cx="4343526" cy="3400647"/>
            </a:xfrm>
            <a:custGeom>
              <a:rect b="b" l="l" r="r" t="t"/>
              <a:pathLst>
                <a:path extrusionOk="0" h="3400647" w="4343526">
                  <a:moveTo>
                    <a:pt x="3712287" y="3404508"/>
                  </a:moveTo>
                  <a:lnTo>
                    <a:pt x="210231" y="2868479"/>
                  </a:lnTo>
                  <a:cubicBezTo>
                    <a:pt x="80454" y="2848706"/>
                    <a:pt x="-8731" y="2727486"/>
                    <a:pt x="11042" y="2597692"/>
                  </a:cubicBezTo>
                  <a:cubicBezTo>
                    <a:pt x="11042" y="2597611"/>
                    <a:pt x="11068" y="2597534"/>
                    <a:pt x="11077" y="2597453"/>
                  </a:cubicBezTo>
                  <a:lnTo>
                    <a:pt x="376731" y="208544"/>
                  </a:lnTo>
                  <a:cubicBezTo>
                    <a:pt x="396581" y="78711"/>
                    <a:pt x="517920" y="-10448"/>
                    <a:pt x="647753" y="9390"/>
                  </a:cubicBezTo>
                  <a:lnTo>
                    <a:pt x="4149929" y="545418"/>
                  </a:lnTo>
                  <a:cubicBezTo>
                    <a:pt x="4279736" y="565409"/>
                    <a:pt x="4368848" y="686736"/>
                    <a:pt x="4349079" y="816582"/>
                  </a:cubicBezTo>
                  <a:lnTo>
                    <a:pt x="3983429" y="3205341"/>
                  </a:lnTo>
                  <a:cubicBezTo>
                    <a:pt x="3963588" y="3335187"/>
                    <a:pt x="3842240" y="3424358"/>
                    <a:pt x="3712394" y="34045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3957571" y="1467102"/>
              <a:ext cx="4356883" cy="3414058"/>
            </a:xfrm>
            <a:custGeom>
              <a:rect b="b" l="l" r="r" t="t"/>
              <a:pathLst>
                <a:path extrusionOk="0" h="3414058" w="4356883">
                  <a:moveTo>
                    <a:pt x="3755536" y="3420686"/>
                  </a:moveTo>
                  <a:cubicBezTo>
                    <a:pt x="3743000" y="3420682"/>
                    <a:pt x="3730482" y="3419725"/>
                    <a:pt x="3718091" y="3417824"/>
                  </a:cubicBezTo>
                  <a:lnTo>
                    <a:pt x="3717959" y="3417802"/>
                  </a:lnTo>
                  <a:lnTo>
                    <a:pt x="215903" y="2881769"/>
                  </a:lnTo>
                  <a:cubicBezTo>
                    <a:pt x="82690" y="2861479"/>
                    <a:pt x="-9182" y="2736585"/>
                    <a:pt x="11104" y="2603364"/>
                  </a:cubicBezTo>
                  <a:lnTo>
                    <a:pt x="376797" y="214208"/>
                  </a:lnTo>
                  <a:cubicBezTo>
                    <a:pt x="397172" y="80953"/>
                    <a:pt x="522203" y="-10915"/>
                    <a:pt x="655441" y="9456"/>
                  </a:cubicBezTo>
                  <a:lnTo>
                    <a:pt x="4157617" y="545481"/>
                  </a:lnTo>
                  <a:cubicBezTo>
                    <a:pt x="4290804" y="565989"/>
                    <a:pt x="4382650" y="691054"/>
                    <a:pt x="4362377" y="824266"/>
                  </a:cubicBezTo>
                  <a:lnTo>
                    <a:pt x="3996723" y="3213025"/>
                  </a:lnTo>
                  <a:cubicBezTo>
                    <a:pt x="3986853" y="3277583"/>
                    <a:pt x="3952439" y="3334442"/>
                    <a:pt x="3899805" y="3373121"/>
                  </a:cubicBezTo>
                  <a:cubicBezTo>
                    <a:pt x="3857392" y="3404327"/>
                    <a:pt x="3807216" y="3420686"/>
                    <a:pt x="3755536" y="3420686"/>
                  </a:cubicBezTo>
                  <a:close/>
                  <a:moveTo>
                    <a:pt x="3719997" y="3404575"/>
                  </a:moveTo>
                  <a:cubicBezTo>
                    <a:pt x="3781243" y="3413927"/>
                    <a:pt x="3842165" y="3398909"/>
                    <a:pt x="3891897" y="3362358"/>
                  </a:cubicBezTo>
                  <a:cubicBezTo>
                    <a:pt x="3941629" y="3325807"/>
                    <a:pt x="3974190" y="3272042"/>
                    <a:pt x="3983508" y="3211026"/>
                  </a:cubicBezTo>
                  <a:lnTo>
                    <a:pt x="4349162" y="822267"/>
                  </a:lnTo>
                  <a:cubicBezTo>
                    <a:pt x="4368325" y="696343"/>
                    <a:pt x="4281499" y="578119"/>
                    <a:pt x="4155618" y="558730"/>
                  </a:cubicBezTo>
                  <a:lnTo>
                    <a:pt x="653442" y="22705"/>
                  </a:lnTo>
                  <a:cubicBezTo>
                    <a:pt x="527403" y="3479"/>
                    <a:pt x="409302" y="90292"/>
                    <a:pt x="390037" y="216250"/>
                  </a:cubicBezTo>
                  <a:lnTo>
                    <a:pt x="24383" y="2605154"/>
                  </a:lnTo>
                  <a:cubicBezTo>
                    <a:pt x="5157" y="2731317"/>
                    <a:pt x="92009" y="2849375"/>
                    <a:pt x="217928" y="2868555"/>
                  </a:cubicBezTo>
                  <a:lnTo>
                    <a:pt x="3719976" y="34045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4053463" y="1562688"/>
              <a:ext cx="4165087" cy="3222529"/>
            </a:xfrm>
            <a:custGeom>
              <a:rect b="b" l="l" r="r" t="t"/>
              <a:pathLst>
                <a:path extrusionOk="0" h="3222529" w="4165087">
                  <a:moveTo>
                    <a:pt x="4171951" y="686588"/>
                  </a:moveTo>
                  <a:lnTo>
                    <a:pt x="3798137" y="3129433"/>
                  </a:lnTo>
                  <a:cubicBezTo>
                    <a:pt x="3788310" y="3193521"/>
                    <a:pt x="3728414" y="3237562"/>
                    <a:pt x="3664296" y="3227803"/>
                  </a:cubicBezTo>
                  <a:lnTo>
                    <a:pt x="730394" y="2778763"/>
                  </a:lnTo>
                  <a:lnTo>
                    <a:pt x="666819" y="2769662"/>
                  </a:lnTo>
                  <a:lnTo>
                    <a:pt x="427648" y="2732991"/>
                  </a:lnTo>
                  <a:lnTo>
                    <a:pt x="311863" y="2715325"/>
                  </a:lnTo>
                  <a:lnTo>
                    <a:pt x="144565" y="2689356"/>
                  </a:lnTo>
                  <a:lnTo>
                    <a:pt x="108026" y="2683738"/>
                  </a:lnTo>
                  <a:cubicBezTo>
                    <a:pt x="43938" y="2673911"/>
                    <a:pt x="-107" y="2614011"/>
                    <a:pt x="9651" y="2549897"/>
                  </a:cubicBezTo>
                  <a:lnTo>
                    <a:pt x="383603" y="106249"/>
                  </a:lnTo>
                  <a:cubicBezTo>
                    <a:pt x="393336" y="42230"/>
                    <a:pt x="453121" y="-1772"/>
                    <a:pt x="517140" y="7982"/>
                  </a:cubicBezTo>
                  <a:lnTo>
                    <a:pt x="517439" y="8029"/>
                  </a:lnTo>
                  <a:lnTo>
                    <a:pt x="1612654" y="175596"/>
                  </a:lnTo>
                  <a:lnTo>
                    <a:pt x="1778346" y="201022"/>
                  </a:lnTo>
                  <a:lnTo>
                    <a:pt x="1936681" y="225247"/>
                  </a:lnTo>
                  <a:lnTo>
                    <a:pt x="2140117" y="256300"/>
                  </a:lnTo>
                  <a:lnTo>
                    <a:pt x="2213728" y="267541"/>
                  </a:lnTo>
                  <a:lnTo>
                    <a:pt x="4074102" y="552218"/>
                  </a:lnTo>
                  <a:cubicBezTo>
                    <a:pt x="4138216" y="562297"/>
                    <a:pt x="4182022" y="622437"/>
                    <a:pt x="4171943" y="686550"/>
                  </a:cubicBezTo>
                  <a:cubicBezTo>
                    <a:pt x="4171956" y="686554"/>
                    <a:pt x="4171956" y="686571"/>
                    <a:pt x="4171951" y="6865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4195945" y="3253047"/>
              <a:ext cx="1430140" cy="1059687"/>
            </a:xfrm>
            <a:custGeom>
              <a:rect b="b" l="l" r="r" t="t"/>
              <a:pathLst>
                <a:path extrusionOk="0" h="1059687" w="1430140">
                  <a:moveTo>
                    <a:pt x="1279195" y="1065926"/>
                  </a:moveTo>
                  <a:lnTo>
                    <a:pt x="34481" y="875474"/>
                  </a:lnTo>
                  <a:cubicBezTo>
                    <a:pt x="17643" y="872864"/>
                    <a:pt x="6090" y="857120"/>
                    <a:pt x="8654" y="840273"/>
                  </a:cubicBezTo>
                  <a:lnTo>
                    <a:pt x="132185" y="32816"/>
                  </a:lnTo>
                  <a:cubicBezTo>
                    <a:pt x="134859" y="15958"/>
                    <a:pt x="150642" y="4420"/>
                    <a:pt x="167519" y="6985"/>
                  </a:cubicBezTo>
                  <a:lnTo>
                    <a:pt x="1412233" y="197440"/>
                  </a:lnTo>
                  <a:cubicBezTo>
                    <a:pt x="1429045" y="199970"/>
                    <a:pt x="1440624" y="215650"/>
                    <a:pt x="1438090" y="232462"/>
                  </a:cubicBezTo>
                  <a:cubicBezTo>
                    <a:pt x="1438090" y="232466"/>
                    <a:pt x="1438090" y="232470"/>
                    <a:pt x="1438090" y="232475"/>
                  </a:cubicBezTo>
                  <a:cubicBezTo>
                    <a:pt x="1438090" y="232535"/>
                    <a:pt x="1438090" y="232594"/>
                    <a:pt x="1438060" y="232654"/>
                  </a:cubicBezTo>
                  <a:lnTo>
                    <a:pt x="1314529" y="1040107"/>
                  </a:lnTo>
                  <a:cubicBezTo>
                    <a:pt x="1311923" y="1056979"/>
                    <a:pt x="1296136" y="1068549"/>
                    <a:pt x="1279260" y="1065951"/>
                  </a:cubicBezTo>
                  <a:close/>
                  <a:moveTo>
                    <a:pt x="166314" y="17691"/>
                  </a:moveTo>
                  <a:cubicBezTo>
                    <a:pt x="155355" y="16021"/>
                    <a:pt x="145118" y="23547"/>
                    <a:pt x="143439" y="34504"/>
                  </a:cubicBezTo>
                  <a:lnTo>
                    <a:pt x="143439" y="34555"/>
                  </a:lnTo>
                  <a:lnTo>
                    <a:pt x="19903" y="841880"/>
                  </a:lnTo>
                  <a:cubicBezTo>
                    <a:pt x="18233" y="852839"/>
                    <a:pt x="25757" y="863080"/>
                    <a:pt x="36716" y="864759"/>
                  </a:cubicBezTo>
                  <a:lnTo>
                    <a:pt x="36767" y="864759"/>
                  </a:lnTo>
                  <a:lnTo>
                    <a:pt x="1280810" y="1055214"/>
                  </a:lnTo>
                  <a:cubicBezTo>
                    <a:pt x="1291770" y="1056889"/>
                    <a:pt x="1302011" y="1049361"/>
                    <a:pt x="1303690" y="1038402"/>
                  </a:cubicBezTo>
                  <a:cubicBezTo>
                    <a:pt x="1303690" y="1038402"/>
                    <a:pt x="1303690" y="1038368"/>
                    <a:pt x="1303690" y="1038351"/>
                  </a:cubicBezTo>
                  <a:lnTo>
                    <a:pt x="1427358" y="231031"/>
                  </a:lnTo>
                  <a:cubicBezTo>
                    <a:pt x="1428964" y="220040"/>
                    <a:pt x="1421457" y="209792"/>
                    <a:pt x="1410494" y="2080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4729382" y="3562861"/>
              <a:ext cx="318807" cy="347982"/>
            </a:xfrm>
            <a:custGeom>
              <a:rect b="b" l="l" r="r" t="t"/>
              <a:pathLst>
                <a:path extrusionOk="0" h="347982" w="318807">
                  <a:moveTo>
                    <a:pt x="8298" y="196528"/>
                  </a:moveTo>
                  <a:lnTo>
                    <a:pt x="286955" y="354611"/>
                  </a:lnTo>
                  <a:cubicBezTo>
                    <a:pt x="347155" y="244209"/>
                    <a:pt x="339157" y="109151"/>
                    <a:pt x="266345" y="66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4732061" y="3452045"/>
              <a:ext cx="248924" cy="284788"/>
            </a:xfrm>
            <a:custGeom>
              <a:rect b="b" l="l" r="r" t="t"/>
              <a:pathLst>
                <a:path extrusionOk="0" h="284788" w="248924">
                  <a:moveTo>
                    <a:pt x="8298" y="291416"/>
                  </a:moveTo>
                  <a:lnTo>
                    <a:pt x="257223" y="108459"/>
                  </a:lnTo>
                  <a:cubicBezTo>
                    <a:pt x="223585" y="64147"/>
                    <a:pt x="179241" y="29107"/>
                    <a:pt x="128351" y="6628"/>
                  </a:cubicBezTo>
                  <a:lnTo>
                    <a:pt x="79217" y="1230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4731390" y="3429004"/>
              <a:ext cx="110820" cy="281062"/>
            </a:xfrm>
            <a:custGeom>
              <a:rect b="b" l="l" r="r" t="t"/>
              <a:pathLst>
                <a:path extrusionOk="0" h="281062" w="110820">
                  <a:moveTo>
                    <a:pt x="51395" y="6628"/>
                  </a:moveTo>
                  <a:lnTo>
                    <a:pt x="8298" y="287691"/>
                  </a:lnTo>
                  <a:lnTo>
                    <a:pt x="119118" y="24970"/>
                  </a:lnTo>
                  <a:cubicBezTo>
                    <a:pt x="97256" y="16474"/>
                    <a:pt x="74556" y="10325"/>
                    <a:pt x="51395" y="66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4390729" y="3425131"/>
              <a:ext cx="373067" cy="444735"/>
            </a:xfrm>
            <a:custGeom>
              <a:rect b="b" l="l" r="r" t="t"/>
              <a:pathLst>
                <a:path extrusionOk="0" h="444735" w="373067">
                  <a:moveTo>
                    <a:pt x="332232" y="330909"/>
                  </a:moveTo>
                  <a:lnTo>
                    <a:pt x="381366" y="9693"/>
                  </a:lnTo>
                  <a:cubicBezTo>
                    <a:pt x="201570" y="-14878"/>
                    <a:pt x="35895" y="110952"/>
                    <a:pt x="11324" y="290752"/>
                  </a:cubicBezTo>
                  <a:cubicBezTo>
                    <a:pt x="3915" y="344966"/>
                    <a:pt x="10161" y="400175"/>
                    <a:pt x="29503" y="4513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4415801" y="3759452"/>
              <a:ext cx="586884" cy="322463"/>
            </a:xfrm>
            <a:custGeom>
              <a:rect b="b" l="l" r="r" t="t"/>
              <a:pathLst>
                <a:path extrusionOk="0" h="322463" w="586884">
                  <a:moveTo>
                    <a:pt x="262187" y="325302"/>
                  </a:moveTo>
                  <a:cubicBezTo>
                    <a:pt x="395062" y="345617"/>
                    <a:pt x="526925" y="283021"/>
                    <a:pt x="595182" y="167219"/>
                  </a:cubicBezTo>
                  <a:lnTo>
                    <a:pt x="311577" y="6628"/>
                  </a:lnTo>
                  <a:lnTo>
                    <a:pt x="8298" y="126416"/>
                  </a:lnTo>
                  <a:cubicBezTo>
                    <a:pt x="52330" y="232545"/>
                    <a:pt x="148603" y="307959"/>
                    <a:pt x="262187" y="3253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 rot="-4873268">
              <a:off x="5113165" y="4036201"/>
              <a:ext cx="54162" cy="54162"/>
            </a:xfrm>
            <a:custGeom>
              <a:rect b="b" l="l" r="r" t="t"/>
              <a:pathLst>
                <a:path extrusionOk="0" h="54205" w="54205">
                  <a:moveTo>
                    <a:pt x="54069" y="6628"/>
                  </a:moveTo>
                  <a:cubicBezTo>
                    <a:pt x="58727" y="6628"/>
                    <a:pt x="62503" y="6628"/>
                    <a:pt x="62503" y="6628"/>
                  </a:cubicBezTo>
                  <a:lnTo>
                    <a:pt x="62503" y="60833"/>
                  </a:lnTo>
                  <a:cubicBezTo>
                    <a:pt x="62503" y="60833"/>
                    <a:pt x="58727" y="60833"/>
                    <a:pt x="54069" y="60833"/>
                  </a:cubicBezTo>
                  <a:lnTo>
                    <a:pt x="16732" y="60833"/>
                  </a:lnTo>
                  <a:cubicBezTo>
                    <a:pt x="12074" y="60833"/>
                    <a:pt x="8298" y="60833"/>
                    <a:pt x="8298" y="60833"/>
                  </a:cubicBezTo>
                  <a:lnTo>
                    <a:pt x="8298" y="6628"/>
                  </a:lnTo>
                  <a:cubicBezTo>
                    <a:pt x="8298" y="6628"/>
                    <a:pt x="12074" y="6628"/>
                    <a:pt x="16732" y="66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5128854" y="3553704"/>
              <a:ext cx="314388" cy="555739"/>
            </a:xfrm>
            <a:custGeom>
              <a:rect b="b" l="l" r="r" t="t"/>
              <a:pathLst>
                <a:path extrusionOk="0" h="555739" w="314388">
                  <a:moveTo>
                    <a:pt x="78644" y="6728"/>
                  </a:moveTo>
                  <a:lnTo>
                    <a:pt x="115558" y="12376"/>
                  </a:lnTo>
                  <a:cubicBezTo>
                    <a:pt x="120160" y="13082"/>
                    <a:pt x="123321" y="17386"/>
                    <a:pt x="122616" y="21989"/>
                  </a:cubicBezTo>
                  <a:lnTo>
                    <a:pt x="116968" y="58900"/>
                  </a:lnTo>
                  <a:cubicBezTo>
                    <a:pt x="116263" y="63493"/>
                    <a:pt x="111973" y="66650"/>
                    <a:pt x="107380" y="65958"/>
                  </a:cubicBezTo>
                  <a:lnTo>
                    <a:pt x="70466" y="60310"/>
                  </a:lnTo>
                  <a:cubicBezTo>
                    <a:pt x="65860" y="59624"/>
                    <a:pt x="62686" y="55335"/>
                    <a:pt x="63369" y="50731"/>
                  </a:cubicBezTo>
                  <a:cubicBezTo>
                    <a:pt x="63369" y="50721"/>
                    <a:pt x="63374" y="50711"/>
                    <a:pt x="63374" y="50701"/>
                  </a:cubicBezTo>
                  <a:lnTo>
                    <a:pt x="69022" y="13790"/>
                  </a:lnTo>
                  <a:cubicBezTo>
                    <a:pt x="69723" y="9188"/>
                    <a:pt x="74021" y="6025"/>
                    <a:pt x="78622" y="6725"/>
                  </a:cubicBezTo>
                  <a:cubicBezTo>
                    <a:pt x="78631" y="6726"/>
                    <a:pt x="78635" y="6727"/>
                    <a:pt x="78644" y="6728"/>
                  </a:cubicBezTo>
                  <a:close/>
                  <a:moveTo>
                    <a:pt x="322604" y="58062"/>
                  </a:moveTo>
                  <a:cubicBezTo>
                    <a:pt x="322604" y="58015"/>
                    <a:pt x="322604" y="57968"/>
                    <a:pt x="322625" y="57921"/>
                  </a:cubicBezTo>
                  <a:cubicBezTo>
                    <a:pt x="323099" y="54554"/>
                    <a:pt x="320754" y="51440"/>
                    <a:pt x="317387" y="50966"/>
                  </a:cubicBezTo>
                  <a:cubicBezTo>
                    <a:pt x="317387" y="50966"/>
                    <a:pt x="317383" y="50966"/>
                    <a:pt x="317383" y="50966"/>
                  </a:cubicBezTo>
                  <a:lnTo>
                    <a:pt x="156775" y="26185"/>
                  </a:lnTo>
                  <a:lnTo>
                    <a:pt x="156634" y="26185"/>
                  </a:lnTo>
                  <a:cubicBezTo>
                    <a:pt x="153267" y="25712"/>
                    <a:pt x="150153" y="28057"/>
                    <a:pt x="149678" y="31424"/>
                  </a:cubicBezTo>
                  <a:cubicBezTo>
                    <a:pt x="149678" y="31428"/>
                    <a:pt x="149678" y="31432"/>
                    <a:pt x="149678" y="31436"/>
                  </a:cubicBezTo>
                  <a:cubicBezTo>
                    <a:pt x="149678" y="31483"/>
                    <a:pt x="149678" y="31530"/>
                    <a:pt x="149678" y="31577"/>
                  </a:cubicBezTo>
                  <a:cubicBezTo>
                    <a:pt x="149208" y="34944"/>
                    <a:pt x="151554" y="38056"/>
                    <a:pt x="154921" y="38528"/>
                  </a:cubicBezTo>
                  <a:lnTo>
                    <a:pt x="316195" y="63287"/>
                  </a:lnTo>
                  <a:cubicBezTo>
                    <a:pt x="319318" y="63337"/>
                    <a:pt x="322019" y="61130"/>
                    <a:pt x="322595" y="58062"/>
                  </a:cubicBezTo>
                  <a:close/>
                  <a:moveTo>
                    <a:pt x="262900" y="82706"/>
                  </a:moveTo>
                  <a:cubicBezTo>
                    <a:pt x="266266" y="83176"/>
                    <a:pt x="269381" y="80830"/>
                    <a:pt x="269855" y="77464"/>
                  </a:cubicBezTo>
                  <a:cubicBezTo>
                    <a:pt x="269855" y="77417"/>
                    <a:pt x="269855" y="77370"/>
                    <a:pt x="269855" y="77323"/>
                  </a:cubicBezTo>
                  <a:cubicBezTo>
                    <a:pt x="270325" y="73956"/>
                    <a:pt x="267980" y="70843"/>
                    <a:pt x="264613" y="70367"/>
                  </a:cubicBezTo>
                  <a:lnTo>
                    <a:pt x="152618" y="53226"/>
                  </a:lnTo>
                  <a:cubicBezTo>
                    <a:pt x="149230" y="52744"/>
                    <a:pt x="146077" y="55063"/>
                    <a:pt x="145525" y="58442"/>
                  </a:cubicBezTo>
                  <a:cubicBezTo>
                    <a:pt x="145525" y="58489"/>
                    <a:pt x="145525" y="58536"/>
                    <a:pt x="145504" y="58583"/>
                  </a:cubicBezTo>
                  <a:cubicBezTo>
                    <a:pt x="145030" y="61951"/>
                    <a:pt x="147375" y="65064"/>
                    <a:pt x="150742" y="65539"/>
                  </a:cubicBezTo>
                  <a:cubicBezTo>
                    <a:pt x="150742" y="65539"/>
                    <a:pt x="150746" y="65539"/>
                    <a:pt x="150746" y="65539"/>
                  </a:cubicBezTo>
                  <a:lnTo>
                    <a:pt x="262767" y="82668"/>
                  </a:lnTo>
                  <a:close/>
                  <a:moveTo>
                    <a:pt x="50697" y="133703"/>
                  </a:moveTo>
                  <a:lnTo>
                    <a:pt x="45049" y="170613"/>
                  </a:lnTo>
                  <a:cubicBezTo>
                    <a:pt x="44344" y="175214"/>
                    <a:pt x="47501" y="179517"/>
                    <a:pt x="52107" y="180222"/>
                  </a:cubicBezTo>
                  <a:cubicBezTo>
                    <a:pt x="52107" y="180222"/>
                    <a:pt x="52107" y="180222"/>
                    <a:pt x="52107" y="180222"/>
                  </a:cubicBezTo>
                  <a:lnTo>
                    <a:pt x="89017" y="185870"/>
                  </a:lnTo>
                  <a:cubicBezTo>
                    <a:pt x="93619" y="186575"/>
                    <a:pt x="97925" y="183413"/>
                    <a:pt x="98630" y="178812"/>
                  </a:cubicBezTo>
                  <a:lnTo>
                    <a:pt x="104279" y="141902"/>
                  </a:lnTo>
                  <a:cubicBezTo>
                    <a:pt x="104984" y="137300"/>
                    <a:pt x="101822" y="132993"/>
                    <a:pt x="97220" y="132288"/>
                  </a:cubicBezTo>
                  <a:lnTo>
                    <a:pt x="60306" y="126640"/>
                  </a:lnTo>
                  <a:cubicBezTo>
                    <a:pt x="55704" y="125939"/>
                    <a:pt x="51406" y="129105"/>
                    <a:pt x="50706" y="133707"/>
                  </a:cubicBezTo>
                  <a:close/>
                  <a:moveTo>
                    <a:pt x="304852" y="177910"/>
                  </a:moveTo>
                  <a:cubicBezTo>
                    <a:pt x="305373" y="174552"/>
                    <a:pt x="303070" y="171403"/>
                    <a:pt x="299712" y="170882"/>
                  </a:cubicBezTo>
                  <a:cubicBezTo>
                    <a:pt x="299707" y="170882"/>
                    <a:pt x="299703" y="170882"/>
                    <a:pt x="299699" y="170882"/>
                  </a:cubicBezTo>
                  <a:lnTo>
                    <a:pt x="138288" y="146101"/>
                  </a:lnTo>
                  <a:cubicBezTo>
                    <a:pt x="134895" y="145619"/>
                    <a:pt x="131742" y="147943"/>
                    <a:pt x="131195" y="151322"/>
                  </a:cubicBezTo>
                  <a:cubicBezTo>
                    <a:pt x="130777" y="154698"/>
                    <a:pt x="133071" y="157808"/>
                    <a:pt x="136416" y="158415"/>
                  </a:cubicBezTo>
                  <a:lnTo>
                    <a:pt x="297828" y="183042"/>
                  </a:lnTo>
                  <a:cubicBezTo>
                    <a:pt x="301186" y="183563"/>
                    <a:pt x="304330" y="181268"/>
                    <a:pt x="304860" y="177915"/>
                  </a:cubicBezTo>
                  <a:close/>
                  <a:moveTo>
                    <a:pt x="251249" y="197137"/>
                  </a:moveTo>
                  <a:cubicBezTo>
                    <a:pt x="251249" y="197090"/>
                    <a:pt x="251249" y="197043"/>
                    <a:pt x="251270" y="196996"/>
                  </a:cubicBezTo>
                  <a:cubicBezTo>
                    <a:pt x="251744" y="193629"/>
                    <a:pt x="249403" y="190518"/>
                    <a:pt x="246036" y="190044"/>
                  </a:cubicBezTo>
                  <a:cubicBezTo>
                    <a:pt x="246036" y="190044"/>
                    <a:pt x="246032" y="190044"/>
                    <a:pt x="246032" y="190044"/>
                  </a:cubicBezTo>
                  <a:lnTo>
                    <a:pt x="134007" y="172911"/>
                  </a:lnTo>
                  <a:cubicBezTo>
                    <a:pt x="131208" y="172886"/>
                    <a:pt x="128730" y="174710"/>
                    <a:pt x="127923" y="177389"/>
                  </a:cubicBezTo>
                  <a:cubicBezTo>
                    <a:pt x="126923" y="180713"/>
                    <a:pt x="128807" y="184221"/>
                    <a:pt x="132131" y="185225"/>
                  </a:cubicBezTo>
                  <a:lnTo>
                    <a:pt x="244425" y="202358"/>
                  </a:lnTo>
                  <a:cubicBezTo>
                    <a:pt x="247750" y="202759"/>
                    <a:pt x="250783" y="200431"/>
                    <a:pt x="251257" y="197120"/>
                  </a:cubicBezTo>
                  <a:close/>
                  <a:moveTo>
                    <a:pt x="40674" y="256217"/>
                  </a:moveTo>
                  <a:lnTo>
                    <a:pt x="35073" y="293187"/>
                  </a:lnTo>
                  <a:cubicBezTo>
                    <a:pt x="34372" y="297797"/>
                    <a:pt x="37542" y="302099"/>
                    <a:pt x="42152" y="302800"/>
                  </a:cubicBezTo>
                  <a:cubicBezTo>
                    <a:pt x="42156" y="302800"/>
                    <a:pt x="42156" y="302800"/>
                    <a:pt x="42156" y="302800"/>
                  </a:cubicBezTo>
                  <a:lnTo>
                    <a:pt x="79122" y="308401"/>
                  </a:lnTo>
                  <a:cubicBezTo>
                    <a:pt x="83732" y="309098"/>
                    <a:pt x="88035" y="305927"/>
                    <a:pt x="88735" y="301317"/>
                  </a:cubicBezTo>
                  <a:lnTo>
                    <a:pt x="94336" y="264347"/>
                  </a:lnTo>
                  <a:cubicBezTo>
                    <a:pt x="95033" y="259737"/>
                    <a:pt x="91863" y="255435"/>
                    <a:pt x="87253" y="254734"/>
                  </a:cubicBezTo>
                  <a:lnTo>
                    <a:pt x="50287" y="249133"/>
                  </a:lnTo>
                  <a:cubicBezTo>
                    <a:pt x="45685" y="248441"/>
                    <a:pt x="41392" y="251603"/>
                    <a:pt x="40682" y="256200"/>
                  </a:cubicBezTo>
                  <a:close/>
                  <a:moveTo>
                    <a:pt x="279507" y="303026"/>
                  </a:moveTo>
                  <a:cubicBezTo>
                    <a:pt x="282874" y="303496"/>
                    <a:pt x="285984" y="301151"/>
                    <a:pt x="286458" y="297784"/>
                  </a:cubicBezTo>
                  <a:cubicBezTo>
                    <a:pt x="286458" y="297737"/>
                    <a:pt x="286458" y="297690"/>
                    <a:pt x="286480" y="297643"/>
                  </a:cubicBezTo>
                  <a:cubicBezTo>
                    <a:pt x="286954" y="294276"/>
                    <a:pt x="284608" y="291166"/>
                    <a:pt x="281246" y="290692"/>
                  </a:cubicBezTo>
                  <a:cubicBezTo>
                    <a:pt x="281242" y="290692"/>
                    <a:pt x="281242" y="290692"/>
                    <a:pt x="281237" y="290692"/>
                  </a:cubicBezTo>
                  <a:lnTo>
                    <a:pt x="120625" y="266048"/>
                  </a:lnTo>
                  <a:cubicBezTo>
                    <a:pt x="117831" y="266022"/>
                    <a:pt x="115353" y="267847"/>
                    <a:pt x="114545" y="270521"/>
                  </a:cubicBezTo>
                  <a:cubicBezTo>
                    <a:pt x="113541" y="273845"/>
                    <a:pt x="115421" y="277357"/>
                    <a:pt x="118750" y="278361"/>
                  </a:cubicBezTo>
                  <a:cubicBezTo>
                    <a:pt x="118750" y="278361"/>
                    <a:pt x="118754" y="278361"/>
                    <a:pt x="118754" y="278361"/>
                  </a:cubicBezTo>
                  <a:lnTo>
                    <a:pt x="279362" y="302988"/>
                  </a:lnTo>
                  <a:close/>
                  <a:moveTo>
                    <a:pt x="231911" y="317801"/>
                  </a:moveTo>
                  <a:cubicBezTo>
                    <a:pt x="232915" y="314477"/>
                    <a:pt x="231035" y="310969"/>
                    <a:pt x="227711" y="309969"/>
                  </a:cubicBezTo>
                  <a:cubicBezTo>
                    <a:pt x="227707" y="309965"/>
                    <a:pt x="227707" y="309965"/>
                    <a:pt x="227703" y="309965"/>
                  </a:cubicBezTo>
                  <a:lnTo>
                    <a:pt x="115678" y="292832"/>
                  </a:lnTo>
                  <a:cubicBezTo>
                    <a:pt x="112879" y="292807"/>
                    <a:pt x="110405" y="294631"/>
                    <a:pt x="109598" y="297310"/>
                  </a:cubicBezTo>
                  <a:cubicBezTo>
                    <a:pt x="108598" y="300634"/>
                    <a:pt x="110482" y="304146"/>
                    <a:pt x="113806" y="305146"/>
                  </a:cubicBezTo>
                  <a:cubicBezTo>
                    <a:pt x="113806" y="305146"/>
                    <a:pt x="113806" y="305146"/>
                    <a:pt x="113806" y="305146"/>
                  </a:cubicBezTo>
                  <a:lnTo>
                    <a:pt x="225827" y="322278"/>
                  </a:lnTo>
                  <a:cubicBezTo>
                    <a:pt x="228630" y="322304"/>
                    <a:pt x="231112" y="320471"/>
                    <a:pt x="231911" y="317784"/>
                  </a:cubicBezTo>
                  <a:close/>
                  <a:moveTo>
                    <a:pt x="14043" y="373553"/>
                  </a:moveTo>
                  <a:lnTo>
                    <a:pt x="8395" y="410467"/>
                  </a:lnTo>
                  <a:cubicBezTo>
                    <a:pt x="7694" y="415069"/>
                    <a:pt x="10856" y="419371"/>
                    <a:pt x="15457" y="420076"/>
                  </a:cubicBezTo>
                  <a:lnTo>
                    <a:pt x="52368" y="425724"/>
                  </a:lnTo>
                  <a:cubicBezTo>
                    <a:pt x="56965" y="426429"/>
                    <a:pt x="61267" y="423276"/>
                    <a:pt x="61977" y="418675"/>
                  </a:cubicBezTo>
                  <a:cubicBezTo>
                    <a:pt x="61977" y="418675"/>
                    <a:pt x="61977" y="418670"/>
                    <a:pt x="61977" y="418666"/>
                  </a:cubicBezTo>
                  <a:lnTo>
                    <a:pt x="67625" y="381752"/>
                  </a:lnTo>
                  <a:cubicBezTo>
                    <a:pt x="68330" y="377150"/>
                    <a:pt x="65172" y="372848"/>
                    <a:pt x="60567" y="372143"/>
                  </a:cubicBezTo>
                  <a:cubicBezTo>
                    <a:pt x="60567" y="372143"/>
                    <a:pt x="60567" y="372143"/>
                    <a:pt x="60567" y="372143"/>
                  </a:cubicBezTo>
                  <a:lnTo>
                    <a:pt x="23656" y="366495"/>
                  </a:lnTo>
                  <a:cubicBezTo>
                    <a:pt x="19059" y="365790"/>
                    <a:pt x="14757" y="368938"/>
                    <a:pt x="14043" y="373536"/>
                  </a:cubicBezTo>
                  <a:close/>
                  <a:moveTo>
                    <a:pt x="261964" y="423114"/>
                  </a:moveTo>
                  <a:cubicBezTo>
                    <a:pt x="265339" y="423511"/>
                    <a:pt x="268403" y="421097"/>
                    <a:pt x="268800" y="417718"/>
                  </a:cubicBezTo>
                  <a:cubicBezTo>
                    <a:pt x="268800" y="417718"/>
                    <a:pt x="268800" y="417713"/>
                    <a:pt x="268800" y="417709"/>
                  </a:cubicBezTo>
                  <a:cubicBezTo>
                    <a:pt x="268800" y="417662"/>
                    <a:pt x="268800" y="417615"/>
                    <a:pt x="268822" y="417568"/>
                  </a:cubicBezTo>
                  <a:cubicBezTo>
                    <a:pt x="269296" y="414201"/>
                    <a:pt x="266950" y="411091"/>
                    <a:pt x="263588" y="410617"/>
                  </a:cubicBezTo>
                  <a:cubicBezTo>
                    <a:pt x="263583" y="410617"/>
                    <a:pt x="263583" y="410617"/>
                    <a:pt x="263579" y="410617"/>
                  </a:cubicBezTo>
                  <a:lnTo>
                    <a:pt x="102305" y="385990"/>
                  </a:lnTo>
                  <a:lnTo>
                    <a:pt x="102164" y="385990"/>
                  </a:lnTo>
                  <a:cubicBezTo>
                    <a:pt x="98797" y="385516"/>
                    <a:pt x="95682" y="387861"/>
                    <a:pt x="95208" y="391228"/>
                  </a:cubicBezTo>
                  <a:cubicBezTo>
                    <a:pt x="95208" y="391228"/>
                    <a:pt x="95208" y="391232"/>
                    <a:pt x="95208" y="391232"/>
                  </a:cubicBezTo>
                  <a:cubicBezTo>
                    <a:pt x="94730" y="394625"/>
                    <a:pt x="97050" y="397774"/>
                    <a:pt x="100429" y="398325"/>
                  </a:cubicBezTo>
                  <a:lnTo>
                    <a:pt x="261037" y="422951"/>
                  </a:lnTo>
                  <a:cubicBezTo>
                    <a:pt x="261340" y="423020"/>
                    <a:pt x="261652" y="423067"/>
                    <a:pt x="261964" y="423092"/>
                  </a:cubicBezTo>
                  <a:close/>
                  <a:moveTo>
                    <a:pt x="207904" y="442225"/>
                  </a:moveTo>
                  <a:cubicBezTo>
                    <a:pt x="211271" y="442695"/>
                    <a:pt x="214381" y="440349"/>
                    <a:pt x="214855" y="436982"/>
                  </a:cubicBezTo>
                  <a:cubicBezTo>
                    <a:pt x="215334" y="433590"/>
                    <a:pt x="213014" y="430441"/>
                    <a:pt x="209634" y="429890"/>
                  </a:cubicBezTo>
                  <a:lnTo>
                    <a:pt x="97609" y="412757"/>
                  </a:lnTo>
                  <a:lnTo>
                    <a:pt x="97468" y="412757"/>
                  </a:lnTo>
                  <a:cubicBezTo>
                    <a:pt x="94101" y="412287"/>
                    <a:pt x="90991" y="414633"/>
                    <a:pt x="90517" y="418000"/>
                  </a:cubicBezTo>
                  <a:cubicBezTo>
                    <a:pt x="90517" y="418047"/>
                    <a:pt x="90517" y="418094"/>
                    <a:pt x="90496" y="418141"/>
                  </a:cubicBezTo>
                  <a:cubicBezTo>
                    <a:pt x="90025" y="421507"/>
                    <a:pt x="92371" y="424622"/>
                    <a:pt x="95738" y="425092"/>
                  </a:cubicBezTo>
                  <a:lnTo>
                    <a:pt x="207759" y="442225"/>
                  </a:lnTo>
                  <a:close/>
                  <a:moveTo>
                    <a:pt x="243626" y="543035"/>
                  </a:moveTo>
                  <a:cubicBezTo>
                    <a:pt x="247002" y="543432"/>
                    <a:pt x="250065" y="541018"/>
                    <a:pt x="250462" y="537638"/>
                  </a:cubicBezTo>
                  <a:cubicBezTo>
                    <a:pt x="250462" y="537638"/>
                    <a:pt x="250462" y="537634"/>
                    <a:pt x="250462" y="537630"/>
                  </a:cubicBezTo>
                  <a:cubicBezTo>
                    <a:pt x="250462" y="537583"/>
                    <a:pt x="250462" y="537536"/>
                    <a:pt x="250484" y="537489"/>
                  </a:cubicBezTo>
                  <a:cubicBezTo>
                    <a:pt x="250958" y="534122"/>
                    <a:pt x="248617" y="531012"/>
                    <a:pt x="245250" y="530537"/>
                  </a:cubicBezTo>
                  <a:cubicBezTo>
                    <a:pt x="245250" y="530537"/>
                    <a:pt x="245246" y="530537"/>
                    <a:pt x="245246" y="530537"/>
                  </a:cubicBezTo>
                  <a:lnTo>
                    <a:pt x="83967" y="505911"/>
                  </a:lnTo>
                  <a:lnTo>
                    <a:pt x="83826" y="505911"/>
                  </a:lnTo>
                  <a:cubicBezTo>
                    <a:pt x="80464" y="505437"/>
                    <a:pt x="77349" y="507778"/>
                    <a:pt x="76875" y="511145"/>
                  </a:cubicBezTo>
                  <a:cubicBezTo>
                    <a:pt x="76875" y="511145"/>
                    <a:pt x="76875" y="511149"/>
                    <a:pt x="76875" y="511149"/>
                  </a:cubicBezTo>
                  <a:cubicBezTo>
                    <a:pt x="76392" y="514541"/>
                    <a:pt x="78712" y="517694"/>
                    <a:pt x="82096" y="518245"/>
                  </a:cubicBezTo>
                  <a:lnTo>
                    <a:pt x="242704" y="542872"/>
                  </a:lnTo>
                  <a:cubicBezTo>
                    <a:pt x="243007" y="542941"/>
                    <a:pt x="243315" y="542988"/>
                    <a:pt x="243626" y="543013"/>
                  </a:cubicBezTo>
                  <a:close/>
                  <a:moveTo>
                    <a:pt x="189413" y="562103"/>
                  </a:moveTo>
                  <a:cubicBezTo>
                    <a:pt x="189981" y="562274"/>
                    <a:pt x="190570" y="562363"/>
                    <a:pt x="191164" y="562368"/>
                  </a:cubicBezTo>
                  <a:cubicBezTo>
                    <a:pt x="194638" y="562402"/>
                    <a:pt x="197483" y="559612"/>
                    <a:pt x="197518" y="556138"/>
                  </a:cubicBezTo>
                  <a:cubicBezTo>
                    <a:pt x="197548" y="552665"/>
                    <a:pt x="194758" y="549824"/>
                    <a:pt x="191284" y="549789"/>
                  </a:cubicBezTo>
                  <a:lnTo>
                    <a:pt x="79263" y="532657"/>
                  </a:lnTo>
                  <a:cubicBezTo>
                    <a:pt x="79126" y="532631"/>
                    <a:pt x="78990" y="532610"/>
                    <a:pt x="78836" y="532593"/>
                  </a:cubicBezTo>
                  <a:cubicBezTo>
                    <a:pt x="75533" y="532208"/>
                    <a:pt x="72542" y="534575"/>
                    <a:pt x="72154" y="537878"/>
                  </a:cubicBezTo>
                  <a:lnTo>
                    <a:pt x="72154" y="537908"/>
                  </a:lnTo>
                  <a:cubicBezTo>
                    <a:pt x="71611" y="541261"/>
                    <a:pt x="73893" y="544423"/>
                    <a:pt x="77246" y="544970"/>
                  </a:cubicBezTo>
                  <a:lnTo>
                    <a:pt x="189404" y="5621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5628797" y="3472145"/>
              <a:ext cx="2208045" cy="1178872"/>
            </a:xfrm>
            <a:custGeom>
              <a:rect b="b" l="l" r="r" t="t"/>
              <a:pathLst>
                <a:path extrusionOk="0" h="1178872" w="2208045">
                  <a:moveTo>
                    <a:pt x="2190682" y="316554"/>
                  </a:moveTo>
                  <a:lnTo>
                    <a:pt x="167563" y="6985"/>
                  </a:lnTo>
                  <a:cubicBezTo>
                    <a:pt x="150687" y="4418"/>
                    <a:pt x="134904" y="15955"/>
                    <a:pt x="132230" y="32813"/>
                  </a:cubicBezTo>
                  <a:lnTo>
                    <a:pt x="123663" y="88492"/>
                  </a:lnTo>
                  <a:lnTo>
                    <a:pt x="122057" y="99199"/>
                  </a:lnTo>
                  <a:lnTo>
                    <a:pt x="110547" y="174284"/>
                  </a:lnTo>
                  <a:lnTo>
                    <a:pt x="108940" y="184991"/>
                  </a:lnTo>
                  <a:lnTo>
                    <a:pt x="97430" y="259939"/>
                  </a:lnTo>
                  <a:lnTo>
                    <a:pt x="95824" y="270514"/>
                  </a:lnTo>
                  <a:lnTo>
                    <a:pt x="84313" y="345599"/>
                  </a:lnTo>
                  <a:lnTo>
                    <a:pt x="82707" y="356173"/>
                  </a:lnTo>
                  <a:lnTo>
                    <a:pt x="71197" y="431254"/>
                  </a:lnTo>
                  <a:lnTo>
                    <a:pt x="69590" y="441961"/>
                  </a:lnTo>
                  <a:lnTo>
                    <a:pt x="58080" y="516913"/>
                  </a:lnTo>
                  <a:lnTo>
                    <a:pt x="56474" y="527620"/>
                  </a:lnTo>
                  <a:lnTo>
                    <a:pt x="44942" y="602569"/>
                  </a:lnTo>
                  <a:lnTo>
                    <a:pt x="43336" y="613275"/>
                  </a:lnTo>
                  <a:lnTo>
                    <a:pt x="31826" y="688228"/>
                  </a:lnTo>
                  <a:lnTo>
                    <a:pt x="30223" y="698935"/>
                  </a:lnTo>
                  <a:lnTo>
                    <a:pt x="18713" y="773883"/>
                  </a:lnTo>
                  <a:lnTo>
                    <a:pt x="17107" y="784590"/>
                  </a:lnTo>
                  <a:lnTo>
                    <a:pt x="8673" y="840270"/>
                  </a:lnTo>
                  <a:cubicBezTo>
                    <a:pt x="6037" y="857137"/>
                    <a:pt x="17573" y="872954"/>
                    <a:pt x="34440" y="875595"/>
                  </a:cubicBezTo>
                  <a:lnTo>
                    <a:pt x="34505" y="875595"/>
                  </a:lnTo>
                  <a:lnTo>
                    <a:pt x="2057226" y="1185168"/>
                  </a:lnTo>
                  <a:cubicBezTo>
                    <a:pt x="2074068" y="1187646"/>
                    <a:pt x="2089748" y="1176037"/>
                    <a:pt x="2092294" y="1159204"/>
                  </a:cubicBezTo>
                  <a:lnTo>
                    <a:pt x="2100874" y="1103533"/>
                  </a:lnTo>
                  <a:lnTo>
                    <a:pt x="2102476" y="1092826"/>
                  </a:lnTo>
                  <a:lnTo>
                    <a:pt x="2113986" y="1017873"/>
                  </a:lnTo>
                  <a:lnTo>
                    <a:pt x="2115593" y="1007167"/>
                  </a:lnTo>
                  <a:lnTo>
                    <a:pt x="2127103" y="932086"/>
                  </a:lnTo>
                  <a:lnTo>
                    <a:pt x="2128709" y="921511"/>
                  </a:lnTo>
                  <a:lnTo>
                    <a:pt x="2140219" y="846559"/>
                  </a:lnTo>
                  <a:lnTo>
                    <a:pt x="2141826" y="835852"/>
                  </a:lnTo>
                  <a:lnTo>
                    <a:pt x="2153336" y="760903"/>
                  </a:lnTo>
                  <a:lnTo>
                    <a:pt x="2154942" y="750197"/>
                  </a:lnTo>
                  <a:lnTo>
                    <a:pt x="2166453" y="675111"/>
                  </a:lnTo>
                  <a:lnTo>
                    <a:pt x="2168059" y="664537"/>
                  </a:lnTo>
                  <a:lnTo>
                    <a:pt x="2179569" y="589456"/>
                  </a:lnTo>
                  <a:lnTo>
                    <a:pt x="2181176" y="578882"/>
                  </a:lnTo>
                  <a:lnTo>
                    <a:pt x="2192690" y="503929"/>
                  </a:lnTo>
                  <a:lnTo>
                    <a:pt x="2194296" y="493222"/>
                  </a:lnTo>
                  <a:lnTo>
                    <a:pt x="2205807" y="418141"/>
                  </a:lnTo>
                  <a:lnTo>
                    <a:pt x="2207409" y="407435"/>
                  </a:lnTo>
                  <a:lnTo>
                    <a:pt x="2215975" y="351755"/>
                  </a:lnTo>
                  <a:cubicBezTo>
                    <a:pt x="2218556" y="335088"/>
                    <a:pt x="2207302" y="319425"/>
                    <a:pt x="2190682" y="316554"/>
                  </a:cubicBezTo>
                  <a:close/>
                  <a:moveTo>
                    <a:pt x="2082271" y="1157623"/>
                  </a:moveTo>
                  <a:cubicBezTo>
                    <a:pt x="2080554" y="1168569"/>
                    <a:pt x="2070347" y="1176089"/>
                    <a:pt x="2059383" y="1174486"/>
                  </a:cubicBezTo>
                  <a:lnTo>
                    <a:pt x="36777" y="864913"/>
                  </a:lnTo>
                  <a:cubicBezTo>
                    <a:pt x="25759" y="863196"/>
                    <a:pt x="18179" y="852929"/>
                    <a:pt x="19782" y="841893"/>
                  </a:cubicBezTo>
                  <a:lnTo>
                    <a:pt x="28327" y="786218"/>
                  </a:lnTo>
                  <a:lnTo>
                    <a:pt x="2090667" y="1101956"/>
                  </a:lnTo>
                  <a:close/>
                  <a:moveTo>
                    <a:pt x="2092444" y="1090703"/>
                  </a:moveTo>
                  <a:lnTo>
                    <a:pt x="29988" y="775092"/>
                  </a:lnTo>
                  <a:lnTo>
                    <a:pt x="41499" y="700007"/>
                  </a:lnTo>
                  <a:lnTo>
                    <a:pt x="2103839" y="1015746"/>
                  </a:lnTo>
                  <a:close/>
                  <a:moveTo>
                    <a:pt x="2105826" y="1005043"/>
                  </a:moveTo>
                  <a:lnTo>
                    <a:pt x="43088" y="689984"/>
                  </a:lnTo>
                  <a:lnTo>
                    <a:pt x="54598" y="614903"/>
                  </a:lnTo>
                  <a:lnTo>
                    <a:pt x="2116938" y="930496"/>
                  </a:lnTo>
                  <a:close/>
                  <a:moveTo>
                    <a:pt x="2119211" y="919388"/>
                  </a:moveTo>
                  <a:lnTo>
                    <a:pt x="56739" y="603649"/>
                  </a:lnTo>
                  <a:lnTo>
                    <a:pt x="68249" y="528701"/>
                  </a:lnTo>
                  <a:lnTo>
                    <a:pt x="2130589" y="844294"/>
                  </a:lnTo>
                  <a:close/>
                  <a:moveTo>
                    <a:pt x="2132597" y="833728"/>
                  </a:moveTo>
                  <a:lnTo>
                    <a:pt x="70124" y="517990"/>
                  </a:lnTo>
                  <a:lnTo>
                    <a:pt x="81635" y="443037"/>
                  </a:lnTo>
                  <a:lnTo>
                    <a:pt x="2143975" y="758776"/>
                  </a:lnTo>
                  <a:close/>
                  <a:moveTo>
                    <a:pt x="2145979" y="748073"/>
                  </a:moveTo>
                  <a:lnTo>
                    <a:pt x="83506" y="432335"/>
                  </a:lnTo>
                  <a:lnTo>
                    <a:pt x="95016" y="357250"/>
                  </a:lnTo>
                  <a:lnTo>
                    <a:pt x="2157356" y="672988"/>
                  </a:lnTo>
                  <a:close/>
                  <a:moveTo>
                    <a:pt x="2159364" y="662281"/>
                  </a:moveTo>
                  <a:lnTo>
                    <a:pt x="96892" y="346688"/>
                  </a:lnTo>
                  <a:lnTo>
                    <a:pt x="108402" y="271736"/>
                  </a:lnTo>
                  <a:lnTo>
                    <a:pt x="2170742" y="587329"/>
                  </a:lnTo>
                  <a:close/>
                  <a:moveTo>
                    <a:pt x="2172746" y="576622"/>
                  </a:moveTo>
                  <a:lnTo>
                    <a:pt x="108667" y="261563"/>
                  </a:lnTo>
                  <a:lnTo>
                    <a:pt x="120177" y="186614"/>
                  </a:lnTo>
                  <a:lnTo>
                    <a:pt x="2182517" y="502207"/>
                  </a:lnTo>
                  <a:close/>
                  <a:moveTo>
                    <a:pt x="2186132" y="491099"/>
                  </a:moveTo>
                  <a:lnTo>
                    <a:pt x="121783" y="175907"/>
                  </a:lnTo>
                  <a:lnTo>
                    <a:pt x="133294" y="100822"/>
                  </a:lnTo>
                  <a:lnTo>
                    <a:pt x="2195634" y="416561"/>
                  </a:lnTo>
                  <a:close/>
                  <a:moveTo>
                    <a:pt x="136908" y="89581"/>
                  </a:moveTo>
                  <a:lnTo>
                    <a:pt x="145474" y="34039"/>
                  </a:lnTo>
                  <a:cubicBezTo>
                    <a:pt x="147124" y="23076"/>
                    <a:pt x="157348" y="15526"/>
                    <a:pt x="168311" y="17171"/>
                  </a:cubicBezTo>
                  <a:lnTo>
                    <a:pt x="168362" y="17171"/>
                  </a:lnTo>
                  <a:lnTo>
                    <a:pt x="2188541" y="327261"/>
                  </a:lnTo>
                  <a:cubicBezTo>
                    <a:pt x="2199470" y="328979"/>
                    <a:pt x="2206952" y="339211"/>
                    <a:pt x="2205273" y="350149"/>
                  </a:cubicBezTo>
                  <a:lnTo>
                    <a:pt x="2196728" y="40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4346885" y="1813127"/>
              <a:ext cx="3710288" cy="1859863"/>
            </a:xfrm>
            <a:custGeom>
              <a:rect b="b" l="l" r="r" t="t"/>
              <a:pathLst>
                <a:path extrusionOk="0" h="1859863" w="3710288">
                  <a:moveTo>
                    <a:pt x="3688612" y="534652"/>
                  </a:moveTo>
                  <a:lnTo>
                    <a:pt x="241966" y="7040"/>
                  </a:lnTo>
                  <a:cubicBezTo>
                    <a:pt x="222752" y="4092"/>
                    <a:pt x="204787" y="17277"/>
                    <a:pt x="201834" y="36490"/>
                  </a:cubicBezTo>
                  <a:cubicBezTo>
                    <a:pt x="201834" y="36533"/>
                    <a:pt x="201834" y="36576"/>
                    <a:pt x="201813" y="36619"/>
                  </a:cubicBezTo>
                  <a:lnTo>
                    <a:pt x="8695" y="1298329"/>
                  </a:lnTo>
                  <a:cubicBezTo>
                    <a:pt x="5807" y="1317533"/>
                    <a:pt x="18958" y="1335470"/>
                    <a:pt x="38142" y="1338490"/>
                  </a:cubicBezTo>
                  <a:lnTo>
                    <a:pt x="3484899" y="1866094"/>
                  </a:lnTo>
                  <a:cubicBezTo>
                    <a:pt x="3504104" y="1868982"/>
                    <a:pt x="3522040" y="1855831"/>
                    <a:pt x="3525060" y="1836647"/>
                  </a:cubicBezTo>
                  <a:lnTo>
                    <a:pt x="3718178" y="574805"/>
                  </a:lnTo>
                  <a:cubicBezTo>
                    <a:pt x="3721113" y="555604"/>
                    <a:pt x="3707941" y="537651"/>
                    <a:pt x="3688740" y="534695"/>
                  </a:cubicBezTo>
                  <a:close/>
                  <a:moveTo>
                    <a:pt x="877972" y="716007"/>
                  </a:moveTo>
                  <a:lnTo>
                    <a:pt x="1117279" y="752546"/>
                  </a:lnTo>
                  <a:lnTo>
                    <a:pt x="1096399" y="888527"/>
                  </a:lnTo>
                  <a:lnTo>
                    <a:pt x="856712" y="851856"/>
                  </a:lnTo>
                  <a:close/>
                  <a:moveTo>
                    <a:pt x="846522" y="849848"/>
                  </a:moveTo>
                  <a:lnTo>
                    <a:pt x="606279" y="813843"/>
                  </a:lnTo>
                  <a:lnTo>
                    <a:pt x="627158" y="677730"/>
                  </a:lnTo>
                  <a:lnTo>
                    <a:pt x="866846" y="714401"/>
                  </a:lnTo>
                  <a:close/>
                  <a:moveTo>
                    <a:pt x="1128255" y="754417"/>
                  </a:moveTo>
                  <a:lnTo>
                    <a:pt x="1368097" y="791092"/>
                  </a:lnTo>
                  <a:lnTo>
                    <a:pt x="1347217" y="927206"/>
                  </a:lnTo>
                  <a:lnTo>
                    <a:pt x="1107529" y="890535"/>
                  </a:lnTo>
                  <a:close/>
                  <a:moveTo>
                    <a:pt x="2371359" y="933747"/>
                  </a:moveTo>
                  <a:lnTo>
                    <a:pt x="2131671" y="897076"/>
                  </a:lnTo>
                  <a:lnTo>
                    <a:pt x="2152414" y="760958"/>
                  </a:lnTo>
                  <a:lnTo>
                    <a:pt x="2392256" y="797633"/>
                  </a:lnTo>
                  <a:close/>
                  <a:moveTo>
                    <a:pt x="2402813" y="799906"/>
                  </a:moveTo>
                  <a:lnTo>
                    <a:pt x="2642655" y="836577"/>
                  </a:lnTo>
                  <a:lnTo>
                    <a:pt x="2621775" y="972712"/>
                  </a:lnTo>
                  <a:lnTo>
                    <a:pt x="2382087" y="936037"/>
                  </a:lnTo>
                  <a:close/>
                  <a:moveTo>
                    <a:pt x="1629083" y="831762"/>
                  </a:moveTo>
                  <a:lnTo>
                    <a:pt x="1868925" y="868433"/>
                  </a:lnTo>
                  <a:lnTo>
                    <a:pt x="1848045" y="1004547"/>
                  </a:lnTo>
                  <a:lnTo>
                    <a:pt x="1607930" y="966671"/>
                  </a:lnTo>
                  <a:close/>
                  <a:moveTo>
                    <a:pt x="1597629" y="965603"/>
                  </a:moveTo>
                  <a:lnTo>
                    <a:pt x="1357941" y="928928"/>
                  </a:lnTo>
                  <a:lnTo>
                    <a:pt x="1378283" y="792682"/>
                  </a:lnTo>
                  <a:lnTo>
                    <a:pt x="1618124" y="829353"/>
                  </a:lnTo>
                  <a:close/>
                  <a:moveTo>
                    <a:pt x="1879499" y="869506"/>
                  </a:moveTo>
                  <a:lnTo>
                    <a:pt x="2118670" y="906044"/>
                  </a:lnTo>
                  <a:lnTo>
                    <a:pt x="2097790" y="1042158"/>
                  </a:lnTo>
                  <a:lnTo>
                    <a:pt x="1858102" y="1005487"/>
                  </a:lnTo>
                  <a:close/>
                  <a:moveTo>
                    <a:pt x="2129911" y="907783"/>
                  </a:moveTo>
                  <a:lnTo>
                    <a:pt x="2369774" y="944471"/>
                  </a:lnTo>
                  <a:lnTo>
                    <a:pt x="2348894" y="1080585"/>
                  </a:lnTo>
                  <a:lnTo>
                    <a:pt x="2109206" y="1043914"/>
                  </a:lnTo>
                  <a:close/>
                  <a:moveTo>
                    <a:pt x="2120939" y="895470"/>
                  </a:moveTo>
                  <a:lnTo>
                    <a:pt x="1881251" y="858799"/>
                  </a:lnTo>
                  <a:lnTo>
                    <a:pt x="1901994" y="722681"/>
                  </a:lnTo>
                  <a:lnTo>
                    <a:pt x="2141835" y="759488"/>
                  </a:lnTo>
                  <a:close/>
                  <a:moveTo>
                    <a:pt x="1870527" y="857192"/>
                  </a:moveTo>
                  <a:lnTo>
                    <a:pt x="1630839" y="820517"/>
                  </a:lnTo>
                  <a:lnTo>
                    <a:pt x="1651586" y="684403"/>
                  </a:lnTo>
                  <a:lnTo>
                    <a:pt x="1891159" y="720942"/>
                  </a:lnTo>
                  <a:close/>
                  <a:moveTo>
                    <a:pt x="1619731" y="819449"/>
                  </a:moveTo>
                  <a:lnTo>
                    <a:pt x="1380043" y="782641"/>
                  </a:lnTo>
                  <a:lnTo>
                    <a:pt x="1400786" y="645455"/>
                  </a:lnTo>
                  <a:lnTo>
                    <a:pt x="1640627" y="682126"/>
                  </a:lnTo>
                  <a:close/>
                  <a:moveTo>
                    <a:pt x="1369152" y="780385"/>
                  </a:moveTo>
                  <a:lnTo>
                    <a:pt x="1129464" y="743710"/>
                  </a:lnTo>
                  <a:lnTo>
                    <a:pt x="1150207" y="607597"/>
                  </a:lnTo>
                  <a:lnTo>
                    <a:pt x="1390049" y="644267"/>
                  </a:lnTo>
                  <a:close/>
                  <a:moveTo>
                    <a:pt x="1345064" y="937913"/>
                  </a:moveTo>
                  <a:lnTo>
                    <a:pt x="1324316" y="1073778"/>
                  </a:lnTo>
                  <a:lnTo>
                    <a:pt x="1084603" y="1037086"/>
                  </a:lnTo>
                  <a:lnTo>
                    <a:pt x="1105483" y="900973"/>
                  </a:lnTo>
                  <a:close/>
                  <a:moveTo>
                    <a:pt x="1355771" y="939519"/>
                  </a:moveTo>
                  <a:lnTo>
                    <a:pt x="1595458" y="976190"/>
                  </a:lnTo>
                  <a:lnTo>
                    <a:pt x="1574579" y="1112308"/>
                  </a:lnTo>
                  <a:lnTo>
                    <a:pt x="1334891" y="1075633"/>
                  </a:lnTo>
                  <a:close/>
                  <a:moveTo>
                    <a:pt x="1606182" y="977797"/>
                  </a:moveTo>
                  <a:lnTo>
                    <a:pt x="1845892" y="1014467"/>
                  </a:lnTo>
                  <a:lnTo>
                    <a:pt x="1825029" y="1150585"/>
                  </a:lnTo>
                  <a:lnTo>
                    <a:pt x="1585456" y="1113914"/>
                  </a:lnTo>
                  <a:close/>
                  <a:moveTo>
                    <a:pt x="1856598" y="1016074"/>
                  </a:moveTo>
                  <a:lnTo>
                    <a:pt x="2096286" y="1052882"/>
                  </a:lnTo>
                  <a:lnTo>
                    <a:pt x="2075441" y="1188863"/>
                  </a:lnTo>
                  <a:lnTo>
                    <a:pt x="1835732" y="1152192"/>
                  </a:lnTo>
                  <a:close/>
                  <a:moveTo>
                    <a:pt x="2107015" y="1054488"/>
                  </a:moveTo>
                  <a:lnTo>
                    <a:pt x="2346724" y="1091159"/>
                  </a:lnTo>
                  <a:lnTo>
                    <a:pt x="2325852" y="1227268"/>
                  </a:lnTo>
                  <a:lnTo>
                    <a:pt x="2086165" y="1190593"/>
                  </a:lnTo>
                  <a:close/>
                  <a:moveTo>
                    <a:pt x="2357431" y="1092765"/>
                  </a:moveTo>
                  <a:lnTo>
                    <a:pt x="2597148" y="1129428"/>
                  </a:lnTo>
                  <a:lnTo>
                    <a:pt x="2576268" y="1265554"/>
                  </a:lnTo>
                  <a:lnTo>
                    <a:pt x="2336581" y="1228879"/>
                  </a:lnTo>
                  <a:close/>
                  <a:moveTo>
                    <a:pt x="2359037" y="1082191"/>
                  </a:moveTo>
                  <a:lnTo>
                    <a:pt x="2379780" y="946077"/>
                  </a:lnTo>
                  <a:lnTo>
                    <a:pt x="2619630" y="982748"/>
                  </a:lnTo>
                  <a:lnTo>
                    <a:pt x="2598755" y="1118866"/>
                  </a:lnTo>
                  <a:close/>
                  <a:moveTo>
                    <a:pt x="2630196" y="984351"/>
                  </a:moveTo>
                  <a:lnTo>
                    <a:pt x="2870038" y="1021021"/>
                  </a:lnTo>
                  <a:lnTo>
                    <a:pt x="2849149" y="1157144"/>
                  </a:lnTo>
                  <a:lnTo>
                    <a:pt x="2609462" y="1120456"/>
                  </a:lnTo>
                  <a:close/>
                  <a:moveTo>
                    <a:pt x="2880621" y="1022615"/>
                  </a:moveTo>
                  <a:lnTo>
                    <a:pt x="3120454" y="1059440"/>
                  </a:lnTo>
                  <a:lnTo>
                    <a:pt x="3099574" y="1195421"/>
                  </a:lnTo>
                  <a:lnTo>
                    <a:pt x="2859873" y="1158750"/>
                  </a:lnTo>
                  <a:close/>
                  <a:moveTo>
                    <a:pt x="2882360" y="1012045"/>
                  </a:moveTo>
                  <a:lnTo>
                    <a:pt x="2903103" y="875927"/>
                  </a:lnTo>
                  <a:lnTo>
                    <a:pt x="3143098" y="913153"/>
                  </a:lnTo>
                  <a:lnTo>
                    <a:pt x="3122487" y="1048733"/>
                  </a:lnTo>
                  <a:close/>
                  <a:moveTo>
                    <a:pt x="2871653" y="1010438"/>
                  </a:moveTo>
                  <a:lnTo>
                    <a:pt x="2631944" y="973648"/>
                  </a:lnTo>
                  <a:lnTo>
                    <a:pt x="2652691" y="837534"/>
                  </a:lnTo>
                  <a:lnTo>
                    <a:pt x="2892532" y="874359"/>
                  </a:lnTo>
                  <a:close/>
                  <a:moveTo>
                    <a:pt x="2654028" y="826960"/>
                  </a:moveTo>
                  <a:lnTo>
                    <a:pt x="2674908" y="690846"/>
                  </a:lnTo>
                  <a:lnTo>
                    <a:pt x="2914617" y="727517"/>
                  </a:lnTo>
                  <a:lnTo>
                    <a:pt x="2894963" y="863631"/>
                  </a:lnTo>
                  <a:close/>
                  <a:moveTo>
                    <a:pt x="2643454" y="825353"/>
                  </a:moveTo>
                  <a:lnTo>
                    <a:pt x="2403766" y="788546"/>
                  </a:lnTo>
                  <a:lnTo>
                    <a:pt x="2424492" y="652565"/>
                  </a:lnTo>
                  <a:lnTo>
                    <a:pt x="2664201" y="689240"/>
                  </a:lnTo>
                  <a:close/>
                  <a:moveTo>
                    <a:pt x="2393042" y="786944"/>
                  </a:moveTo>
                  <a:lnTo>
                    <a:pt x="2153200" y="750268"/>
                  </a:lnTo>
                  <a:lnTo>
                    <a:pt x="2174093" y="614163"/>
                  </a:lnTo>
                  <a:lnTo>
                    <a:pt x="2413781" y="650834"/>
                  </a:lnTo>
                  <a:close/>
                  <a:moveTo>
                    <a:pt x="2142626" y="748662"/>
                  </a:moveTo>
                  <a:lnTo>
                    <a:pt x="1903186" y="712393"/>
                  </a:lnTo>
                  <a:lnTo>
                    <a:pt x="1924066" y="576279"/>
                  </a:lnTo>
                  <a:lnTo>
                    <a:pt x="2163775" y="612950"/>
                  </a:lnTo>
                  <a:close/>
                  <a:moveTo>
                    <a:pt x="1892214" y="710252"/>
                  </a:moveTo>
                  <a:lnTo>
                    <a:pt x="1652907" y="673581"/>
                  </a:lnTo>
                  <a:lnTo>
                    <a:pt x="1673654" y="537463"/>
                  </a:lnTo>
                  <a:lnTo>
                    <a:pt x="1913342" y="574271"/>
                  </a:lnTo>
                  <a:close/>
                  <a:moveTo>
                    <a:pt x="1642200" y="672227"/>
                  </a:moveTo>
                  <a:lnTo>
                    <a:pt x="1402512" y="635556"/>
                  </a:lnTo>
                  <a:lnTo>
                    <a:pt x="1422725" y="499173"/>
                  </a:lnTo>
                  <a:lnTo>
                    <a:pt x="1663635" y="535844"/>
                  </a:lnTo>
                  <a:close/>
                  <a:moveTo>
                    <a:pt x="1391796" y="633962"/>
                  </a:moveTo>
                  <a:lnTo>
                    <a:pt x="1151955" y="597291"/>
                  </a:lnTo>
                  <a:lnTo>
                    <a:pt x="1172835" y="461173"/>
                  </a:lnTo>
                  <a:lnTo>
                    <a:pt x="1412544" y="498250"/>
                  </a:lnTo>
                  <a:close/>
                  <a:moveTo>
                    <a:pt x="1141650" y="595283"/>
                  </a:moveTo>
                  <a:lnTo>
                    <a:pt x="901962" y="558612"/>
                  </a:lnTo>
                  <a:lnTo>
                    <a:pt x="922705" y="422494"/>
                  </a:lnTo>
                  <a:lnTo>
                    <a:pt x="1162414" y="459302"/>
                  </a:lnTo>
                  <a:close/>
                  <a:moveTo>
                    <a:pt x="1140043" y="605990"/>
                  </a:moveTo>
                  <a:lnTo>
                    <a:pt x="1119168" y="742104"/>
                  </a:lnTo>
                  <a:lnTo>
                    <a:pt x="879480" y="705433"/>
                  </a:lnTo>
                  <a:lnTo>
                    <a:pt x="900227" y="569319"/>
                  </a:lnTo>
                  <a:close/>
                  <a:moveTo>
                    <a:pt x="868739" y="703831"/>
                  </a:moveTo>
                  <a:lnTo>
                    <a:pt x="629030" y="667027"/>
                  </a:lnTo>
                  <a:lnTo>
                    <a:pt x="649777" y="530909"/>
                  </a:lnTo>
                  <a:lnTo>
                    <a:pt x="889618" y="567717"/>
                  </a:lnTo>
                  <a:close/>
                  <a:moveTo>
                    <a:pt x="618323" y="665421"/>
                  </a:moveTo>
                  <a:lnTo>
                    <a:pt x="378750" y="628745"/>
                  </a:lnTo>
                  <a:lnTo>
                    <a:pt x="399498" y="492632"/>
                  </a:lnTo>
                  <a:lnTo>
                    <a:pt x="639335" y="529303"/>
                  </a:lnTo>
                  <a:close/>
                  <a:moveTo>
                    <a:pt x="616716" y="676128"/>
                  </a:moveTo>
                  <a:lnTo>
                    <a:pt x="595828" y="812237"/>
                  </a:lnTo>
                  <a:lnTo>
                    <a:pt x="356140" y="775566"/>
                  </a:lnTo>
                  <a:lnTo>
                    <a:pt x="377020" y="639448"/>
                  </a:lnTo>
                  <a:close/>
                  <a:moveTo>
                    <a:pt x="594234" y="823350"/>
                  </a:moveTo>
                  <a:lnTo>
                    <a:pt x="573355" y="959467"/>
                  </a:lnTo>
                  <a:lnTo>
                    <a:pt x="333667" y="922792"/>
                  </a:lnTo>
                  <a:lnTo>
                    <a:pt x="354547" y="786679"/>
                  </a:lnTo>
                  <a:close/>
                  <a:moveTo>
                    <a:pt x="604941" y="825089"/>
                  </a:moveTo>
                  <a:lnTo>
                    <a:pt x="844629" y="861764"/>
                  </a:lnTo>
                  <a:lnTo>
                    <a:pt x="823754" y="997877"/>
                  </a:lnTo>
                  <a:lnTo>
                    <a:pt x="584044" y="961070"/>
                  </a:lnTo>
                  <a:close/>
                  <a:moveTo>
                    <a:pt x="855353" y="863370"/>
                  </a:moveTo>
                  <a:lnTo>
                    <a:pt x="1094793" y="899772"/>
                  </a:lnTo>
                  <a:lnTo>
                    <a:pt x="1073922" y="1035886"/>
                  </a:lnTo>
                  <a:lnTo>
                    <a:pt x="833807" y="998945"/>
                  </a:lnTo>
                  <a:close/>
                  <a:moveTo>
                    <a:pt x="1072311" y="1046998"/>
                  </a:moveTo>
                  <a:lnTo>
                    <a:pt x="1051431" y="1183112"/>
                  </a:lnTo>
                  <a:lnTo>
                    <a:pt x="811722" y="1146304"/>
                  </a:lnTo>
                  <a:lnTo>
                    <a:pt x="832602" y="1010191"/>
                  </a:lnTo>
                  <a:close/>
                  <a:moveTo>
                    <a:pt x="1083018" y="1048605"/>
                  </a:moveTo>
                  <a:lnTo>
                    <a:pt x="1322706" y="1085276"/>
                  </a:lnTo>
                  <a:lnTo>
                    <a:pt x="1302228" y="1220988"/>
                  </a:lnTo>
                  <a:lnTo>
                    <a:pt x="1062386" y="1184312"/>
                  </a:lnTo>
                  <a:close/>
                  <a:moveTo>
                    <a:pt x="1333430" y="1086882"/>
                  </a:moveTo>
                  <a:lnTo>
                    <a:pt x="1573139" y="1123553"/>
                  </a:lnTo>
                  <a:lnTo>
                    <a:pt x="1552259" y="1259667"/>
                  </a:lnTo>
                  <a:lnTo>
                    <a:pt x="1312571" y="1222996"/>
                  </a:lnTo>
                  <a:close/>
                  <a:moveTo>
                    <a:pt x="1583312" y="1124626"/>
                  </a:moveTo>
                  <a:lnTo>
                    <a:pt x="1824221" y="1161296"/>
                  </a:lnTo>
                  <a:lnTo>
                    <a:pt x="1803342" y="1297410"/>
                  </a:lnTo>
                  <a:lnTo>
                    <a:pt x="1562966" y="1261141"/>
                  </a:lnTo>
                  <a:close/>
                  <a:moveTo>
                    <a:pt x="1833723" y="1162903"/>
                  </a:moveTo>
                  <a:lnTo>
                    <a:pt x="2073433" y="1199574"/>
                  </a:lnTo>
                  <a:lnTo>
                    <a:pt x="2052553" y="1335687"/>
                  </a:lnTo>
                  <a:lnTo>
                    <a:pt x="1812865" y="1299016"/>
                  </a:lnTo>
                  <a:close/>
                  <a:moveTo>
                    <a:pt x="2084139" y="1201180"/>
                  </a:moveTo>
                  <a:lnTo>
                    <a:pt x="2323827" y="1237988"/>
                  </a:lnTo>
                  <a:lnTo>
                    <a:pt x="2302969" y="1373965"/>
                  </a:lnTo>
                  <a:lnTo>
                    <a:pt x="2063281" y="1337290"/>
                  </a:lnTo>
                  <a:close/>
                  <a:moveTo>
                    <a:pt x="2334551" y="1239590"/>
                  </a:moveTo>
                  <a:lnTo>
                    <a:pt x="2574260" y="1276265"/>
                  </a:lnTo>
                  <a:lnTo>
                    <a:pt x="2553381" y="1412375"/>
                  </a:lnTo>
                  <a:lnTo>
                    <a:pt x="2313693" y="1375704"/>
                  </a:lnTo>
                  <a:close/>
                  <a:moveTo>
                    <a:pt x="2584967" y="1277872"/>
                  </a:moveTo>
                  <a:lnTo>
                    <a:pt x="2825223" y="1314671"/>
                  </a:lnTo>
                  <a:lnTo>
                    <a:pt x="2804331" y="1450789"/>
                  </a:lnTo>
                  <a:lnTo>
                    <a:pt x="2564643" y="1414114"/>
                  </a:lnTo>
                  <a:close/>
                  <a:moveTo>
                    <a:pt x="2586574" y="1267165"/>
                  </a:moveTo>
                  <a:lnTo>
                    <a:pt x="2607454" y="1131180"/>
                  </a:lnTo>
                  <a:lnTo>
                    <a:pt x="2847697" y="1167453"/>
                  </a:lnTo>
                  <a:lnTo>
                    <a:pt x="2826817" y="1303562"/>
                  </a:lnTo>
                  <a:close/>
                  <a:moveTo>
                    <a:pt x="2857878" y="1169461"/>
                  </a:moveTo>
                  <a:lnTo>
                    <a:pt x="3097587" y="1206132"/>
                  </a:lnTo>
                  <a:lnTo>
                    <a:pt x="3076695" y="1342241"/>
                  </a:lnTo>
                  <a:lnTo>
                    <a:pt x="2837007" y="1305571"/>
                  </a:lnTo>
                  <a:close/>
                  <a:moveTo>
                    <a:pt x="3109102" y="1207606"/>
                  </a:moveTo>
                  <a:lnTo>
                    <a:pt x="3348811" y="1244277"/>
                  </a:lnTo>
                  <a:lnTo>
                    <a:pt x="3327914" y="1380386"/>
                  </a:lnTo>
                  <a:lnTo>
                    <a:pt x="3088205" y="1343715"/>
                  </a:lnTo>
                  <a:close/>
                  <a:moveTo>
                    <a:pt x="3110708" y="1197032"/>
                  </a:moveTo>
                  <a:lnTo>
                    <a:pt x="3131451" y="1060918"/>
                  </a:lnTo>
                  <a:lnTo>
                    <a:pt x="3371293" y="1097589"/>
                  </a:lnTo>
                  <a:lnTo>
                    <a:pt x="3350016" y="1234373"/>
                  </a:lnTo>
                  <a:close/>
                  <a:moveTo>
                    <a:pt x="3133194" y="1049805"/>
                  </a:moveTo>
                  <a:lnTo>
                    <a:pt x="3153937" y="913692"/>
                  </a:lnTo>
                  <a:lnTo>
                    <a:pt x="3393779" y="950363"/>
                  </a:lnTo>
                  <a:lnTo>
                    <a:pt x="3372617" y="1087130"/>
                  </a:lnTo>
                  <a:close/>
                  <a:moveTo>
                    <a:pt x="3155544" y="902583"/>
                  </a:moveTo>
                  <a:lnTo>
                    <a:pt x="3175996" y="767546"/>
                  </a:lnTo>
                  <a:lnTo>
                    <a:pt x="3415705" y="804222"/>
                  </a:lnTo>
                  <a:lnTo>
                    <a:pt x="3395091" y="939934"/>
                  </a:lnTo>
                  <a:close/>
                  <a:moveTo>
                    <a:pt x="3144969" y="900844"/>
                  </a:moveTo>
                  <a:lnTo>
                    <a:pt x="2905119" y="864169"/>
                  </a:lnTo>
                  <a:lnTo>
                    <a:pt x="2925999" y="728051"/>
                  </a:lnTo>
                  <a:lnTo>
                    <a:pt x="3165439" y="765927"/>
                  </a:lnTo>
                  <a:close/>
                  <a:moveTo>
                    <a:pt x="2927614" y="717481"/>
                  </a:moveTo>
                  <a:lnTo>
                    <a:pt x="2948494" y="582440"/>
                  </a:lnTo>
                  <a:lnTo>
                    <a:pt x="3187934" y="618709"/>
                  </a:lnTo>
                  <a:lnTo>
                    <a:pt x="3167191" y="754823"/>
                  </a:lnTo>
                  <a:close/>
                  <a:moveTo>
                    <a:pt x="2917040" y="715742"/>
                  </a:moveTo>
                  <a:lnTo>
                    <a:pt x="2677202" y="679071"/>
                  </a:lnTo>
                  <a:lnTo>
                    <a:pt x="2698078" y="542958"/>
                  </a:lnTo>
                  <a:lnTo>
                    <a:pt x="2937787" y="579761"/>
                  </a:lnTo>
                  <a:close/>
                  <a:moveTo>
                    <a:pt x="2666628" y="677465"/>
                  </a:moveTo>
                  <a:lnTo>
                    <a:pt x="2426513" y="641862"/>
                  </a:lnTo>
                  <a:lnTo>
                    <a:pt x="2447393" y="505748"/>
                  </a:lnTo>
                  <a:lnTo>
                    <a:pt x="2687102" y="542419"/>
                  </a:lnTo>
                  <a:close/>
                  <a:moveTo>
                    <a:pt x="2416212" y="639187"/>
                  </a:moveTo>
                  <a:lnTo>
                    <a:pt x="2176370" y="602517"/>
                  </a:lnTo>
                  <a:lnTo>
                    <a:pt x="2197250" y="466399"/>
                  </a:lnTo>
                  <a:lnTo>
                    <a:pt x="2436942" y="503078"/>
                  </a:lnTo>
                  <a:close/>
                  <a:moveTo>
                    <a:pt x="2165800" y="600773"/>
                  </a:moveTo>
                  <a:lnTo>
                    <a:pt x="1925685" y="565175"/>
                  </a:lnTo>
                  <a:lnTo>
                    <a:pt x="1946565" y="429057"/>
                  </a:lnTo>
                  <a:lnTo>
                    <a:pt x="2186252" y="465732"/>
                  </a:lnTo>
                  <a:close/>
                  <a:moveTo>
                    <a:pt x="1915384" y="562496"/>
                  </a:moveTo>
                  <a:lnTo>
                    <a:pt x="1675542" y="525825"/>
                  </a:lnTo>
                  <a:lnTo>
                    <a:pt x="1696153" y="391181"/>
                  </a:lnTo>
                  <a:lnTo>
                    <a:pt x="1935862" y="427852"/>
                  </a:lnTo>
                  <a:close/>
                  <a:moveTo>
                    <a:pt x="1664703" y="525022"/>
                  </a:moveTo>
                  <a:lnTo>
                    <a:pt x="1424861" y="488214"/>
                  </a:lnTo>
                  <a:lnTo>
                    <a:pt x="1445741" y="352233"/>
                  </a:lnTo>
                  <a:lnTo>
                    <a:pt x="1685429" y="388908"/>
                  </a:lnTo>
                  <a:close/>
                  <a:moveTo>
                    <a:pt x="1414287" y="486608"/>
                  </a:moveTo>
                  <a:lnTo>
                    <a:pt x="1174445" y="449937"/>
                  </a:lnTo>
                  <a:lnTo>
                    <a:pt x="1195193" y="314071"/>
                  </a:lnTo>
                  <a:lnTo>
                    <a:pt x="1435034" y="351011"/>
                  </a:lnTo>
                  <a:close/>
                  <a:moveTo>
                    <a:pt x="1163871" y="448330"/>
                  </a:moveTo>
                  <a:lnTo>
                    <a:pt x="924016" y="411647"/>
                  </a:lnTo>
                  <a:lnTo>
                    <a:pt x="944892" y="275533"/>
                  </a:lnTo>
                  <a:lnTo>
                    <a:pt x="1184601" y="312204"/>
                  </a:lnTo>
                  <a:close/>
                  <a:moveTo>
                    <a:pt x="914130" y="410181"/>
                  </a:moveTo>
                  <a:lnTo>
                    <a:pt x="673220" y="373510"/>
                  </a:lnTo>
                  <a:lnTo>
                    <a:pt x="694100" y="237397"/>
                  </a:lnTo>
                  <a:lnTo>
                    <a:pt x="933788" y="274200"/>
                  </a:lnTo>
                  <a:close/>
                  <a:moveTo>
                    <a:pt x="912391" y="420888"/>
                  </a:moveTo>
                  <a:lnTo>
                    <a:pt x="891648" y="557006"/>
                  </a:lnTo>
                  <a:lnTo>
                    <a:pt x="651939" y="520331"/>
                  </a:lnTo>
                  <a:lnTo>
                    <a:pt x="672686" y="384217"/>
                  </a:lnTo>
                  <a:close/>
                  <a:moveTo>
                    <a:pt x="641232" y="518728"/>
                  </a:moveTo>
                  <a:lnTo>
                    <a:pt x="401523" y="481921"/>
                  </a:lnTo>
                  <a:lnTo>
                    <a:pt x="422270" y="345940"/>
                  </a:lnTo>
                  <a:lnTo>
                    <a:pt x="661979" y="382611"/>
                  </a:lnTo>
                  <a:close/>
                  <a:moveTo>
                    <a:pt x="390816" y="480314"/>
                  </a:moveTo>
                  <a:lnTo>
                    <a:pt x="151128" y="443643"/>
                  </a:lnTo>
                  <a:lnTo>
                    <a:pt x="171871" y="307526"/>
                  </a:lnTo>
                  <a:lnTo>
                    <a:pt x="411713" y="344201"/>
                  </a:lnTo>
                  <a:close/>
                  <a:moveTo>
                    <a:pt x="389209" y="491021"/>
                  </a:moveTo>
                  <a:lnTo>
                    <a:pt x="368334" y="627135"/>
                  </a:lnTo>
                  <a:lnTo>
                    <a:pt x="128625" y="590464"/>
                  </a:lnTo>
                  <a:lnTo>
                    <a:pt x="149351" y="454372"/>
                  </a:lnTo>
                  <a:close/>
                  <a:moveTo>
                    <a:pt x="366727" y="638248"/>
                  </a:moveTo>
                  <a:lnTo>
                    <a:pt x="345826" y="774382"/>
                  </a:lnTo>
                  <a:lnTo>
                    <a:pt x="106139" y="737712"/>
                  </a:lnTo>
                  <a:lnTo>
                    <a:pt x="127018" y="601594"/>
                  </a:lnTo>
                  <a:close/>
                  <a:moveTo>
                    <a:pt x="344220" y="785491"/>
                  </a:moveTo>
                  <a:lnTo>
                    <a:pt x="323340" y="921604"/>
                  </a:lnTo>
                  <a:lnTo>
                    <a:pt x="83652" y="884934"/>
                  </a:lnTo>
                  <a:lnTo>
                    <a:pt x="104528" y="748820"/>
                  </a:lnTo>
                  <a:close/>
                  <a:moveTo>
                    <a:pt x="321734" y="932713"/>
                  </a:moveTo>
                  <a:lnTo>
                    <a:pt x="300991" y="1068694"/>
                  </a:lnTo>
                  <a:lnTo>
                    <a:pt x="61149" y="1032015"/>
                  </a:lnTo>
                  <a:lnTo>
                    <a:pt x="82029" y="895901"/>
                  </a:lnTo>
                  <a:close/>
                  <a:moveTo>
                    <a:pt x="332440" y="934319"/>
                  </a:moveTo>
                  <a:lnTo>
                    <a:pt x="572150" y="970995"/>
                  </a:lnTo>
                  <a:lnTo>
                    <a:pt x="551394" y="1107087"/>
                  </a:lnTo>
                  <a:lnTo>
                    <a:pt x="311557" y="1070416"/>
                  </a:lnTo>
                  <a:close/>
                  <a:moveTo>
                    <a:pt x="582857" y="972597"/>
                  </a:moveTo>
                  <a:lnTo>
                    <a:pt x="822544" y="1009272"/>
                  </a:lnTo>
                  <a:lnTo>
                    <a:pt x="801665" y="1145386"/>
                  </a:lnTo>
                  <a:lnTo>
                    <a:pt x="561977" y="1108715"/>
                  </a:lnTo>
                  <a:close/>
                  <a:moveTo>
                    <a:pt x="800080" y="1156093"/>
                  </a:moveTo>
                  <a:lnTo>
                    <a:pt x="779332" y="1292210"/>
                  </a:lnTo>
                  <a:lnTo>
                    <a:pt x="539358" y="1254185"/>
                  </a:lnTo>
                  <a:lnTo>
                    <a:pt x="560238" y="1118072"/>
                  </a:lnTo>
                  <a:close/>
                  <a:moveTo>
                    <a:pt x="810786" y="1157699"/>
                  </a:moveTo>
                  <a:lnTo>
                    <a:pt x="1050496" y="1194370"/>
                  </a:lnTo>
                  <a:lnTo>
                    <a:pt x="1029748" y="1330488"/>
                  </a:lnTo>
                  <a:lnTo>
                    <a:pt x="789907" y="1293813"/>
                  </a:lnTo>
                  <a:close/>
                  <a:moveTo>
                    <a:pt x="1060532" y="1194238"/>
                  </a:moveTo>
                  <a:lnTo>
                    <a:pt x="1300219" y="1231045"/>
                  </a:lnTo>
                  <a:lnTo>
                    <a:pt x="1279477" y="1367026"/>
                  </a:lnTo>
                  <a:lnTo>
                    <a:pt x="1039635" y="1330351"/>
                  </a:lnTo>
                  <a:close/>
                  <a:moveTo>
                    <a:pt x="1310943" y="1232652"/>
                  </a:moveTo>
                  <a:lnTo>
                    <a:pt x="1550631" y="1269323"/>
                  </a:lnTo>
                  <a:lnTo>
                    <a:pt x="1529773" y="1405816"/>
                  </a:lnTo>
                  <a:lnTo>
                    <a:pt x="1289931" y="1369145"/>
                  </a:lnTo>
                  <a:close/>
                  <a:moveTo>
                    <a:pt x="1561360" y="1270929"/>
                  </a:moveTo>
                  <a:lnTo>
                    <a:pt x="1801069" y="1307591"/>
                  </a:lnTo>
                  <a:lnTo>
                    <a:pt x="1780321" y="1443705"/>
                  </a:lnTo>
                  <a:lnTo>
                    <a:pt x="1540480" y="1407021"/>
                  </a:lnTo>
                  <a:close/>
                  <a:moveTo>
                    <a:pt x="1811784" y="1309300"/>
                  </a:moveTo>
                  <a:lnTo>
                    <a:pt x="2051758" y="1346373"/>
                  </a:lnTo>
                  <a:lnTo>
                    <a:pt x="2031007" y="1482508"/>
                  </a:lnTo>
                  <a:lnTo>
                    <a:pt x="1791165" y="1445700"/>
                  </a:lnTo>
                  <a:close/>
                  <a:moveTo>
                    <a:pt x="2062196" y="1347578"/>
                  </a:moveTo>
                  <a:lnTo>
                    <a:pt x="2301896" y="1384270"/>
                  </a:lnTo>
                  <a:lnTo>
                    <a:pt x="2281149" y="1520384"/>
                  </a:lnTo>
                  <a:lnTo>
                    <a:pt x="2041308" y="1483713"/>
                  </a:lnTo>
                  <a:close/>
                  <a:moveTo>
                    <a:pt x="2312603" y="1385877"/>
                  </a:moveTo>
                  <a:lnTo>
                    <a:pt x="2552313" y="1422547"/>
                  </a:lnTo>
                  <a:lnTo>
                    <a:pt x="2531565" y="1558661"/>
                  </a:lnTo>
                  <a:lnTo>
                    <a:pt x="2291724" y="1521990"/>
                  </a:lnTo>
                  <a:close/>
                  <a:moveTo>
                    <a:pt x="2563019" y="1424286"/>
                  </a:moveTo>
                  <a:lnTo>
                    <a:pt x="2802707" y="1461884"/>
                  </a:lnTo>
                  <a:lnTo>
                    <a:pt x="2781981" y="1598011"/>
                  </a:lnTo>
                  <a:lnTo>
                    <a:pt x="2542140" y="1561340"/>
                  </a:lnTo>
                  <a:close/>
                  <a:moveTo>
                    <a:pt x="2813431" y="1462564"/>
                  </a:moveTo>
                  <a:lnTo>
                    <a:pt x="3053140" y="1499239"/>
                  </a:lnTo>
                  <a:lnTo>
                    <a:pt x="3032393" y="1635887"/>
                  </a:lnTo>
                  <a:lnTo>
                    <a:pt x="2792551" y="1599216"/>
                  </a:lnTo>
                  <a:close/>
                  <a:moveTo>
                    <a:pt x="2815038" y="1451857"/>
                  </a:moveTo>
                  <a:lnTo>
                    <a:pt x="2835905" y="1315743"/>
                  </a:lnTo>
                  <a:lnTo>
                    <a:pt x="3075592" y="1352547"/>
                  </a:lnTo>
                  <a:lnTo>
                    <a:pt x="3054717" y="1488665"/>
                  </a:lnTo>
                  <a:close/>
                  <a:moveTo>
                    <a:pt x="3086342" y="1354824"/>
                  </a:moveTo>
                  <a:lnTo>
                    <a:pt x="3326030" y="1391495"/>
                  </a:lnTo>
                  <a:lnTo>
                    <a:pt x="3305159" y="1527626"/>
                  </a:lnTo>
                  <a:lnTo>
                    <a:pt x="3065471" y="1490950"/>
                  </a:lnTo>
                  <a:close/>
                  <a:moveTo>
                    <a:pt x="3336621" y="1392849"/>
                  </a:moveTo>
                  <a:lnTo>
                    <a:pt x="3576330" y="1429507"/>
                  </a:lnTo>
                  <a:lnTo>
                    <a:pt x="3555451" y="1565621"/>
                  </a:lnTo>
                  <a:lnTo>
                    <a:pt x="3315878" y="1528818"/>
                  </a:lnTo>
                  <a:close/>
                  <a:moveTo>
                    <a:pt x="3338228" y="1382275"/>
                  </a:moveTo>
                  <a:lnTo>
                    <a:pt x="3359108" y="1246157"/>
                  </a:lnTo>
                  <a:lnTo>
                    <a:pt x="3598795" y="1282832"/>
                  </a:lnTo>
                  <a:lnTo>
                    <a:pt x="3577527" y="1418933"/>
                  </a:lnTo>
                  <a:close/>
                  <a:moveTo>
                    <a:pt x="3360714" y="1235048"/>
                  </a:moveTo>
                  <a:lnTo>
                    <a:pt x="3381457" y="1098935"/>
                  </a:lnTo>
                  <a:lnTo>
                    <a:pt x="3621299" y="1135606"/>
                  </a:lnTo>
                  <a:lnTo>
                    <a:pt x="3600410" y="1271702"/>
                  </a:lnTo>
                  <a:close/>
                  <a:moveTo>
                    <a:pt x="3383196" y="1087826"/>
                  </a:moveTo>
                  <a:lnTo>
                    <a:pt x="3403542" y="953319"/>
                  </a:lnTo>
                  <a:lnTo>
                    <a:pt x="3644443" y="989290"/>
                  </a:lnTo>
                  <a:lnTo>
                    <a:pt x="3623700" y="1125407"/>
                  </a:lnTo>
                  <a:close/>
                  <a:moveTo>
                    <a:pt x="3405541" y="940583"/>
                  </a:moveTo>
                  <a:lnTo>
                    <a:pt x="3426553" y="806072"/>
                  </a:lnTo>
                  <a:lnTo>
                    <a:pt x="3666241" y="842743"/>
                  </a:lnTo>
                  <a:lnTo>
                    <a:pt x="3645494" y="978860"/>
                  </a:lnTo>
                  <a:close/>
                  <a:moveTo>
                    <a:pt x="3428027" y="793357"/>
                  </a:moveTo>
                  <a:lnTo>
                    <a:pt x="3449040" y="658850"/>
                  </a:lnTo>
                  <a:lnTo>
                    <a:pt x="3688727" y="695520"/>
                  </a:lnTo>
                  <a:lnTo>
                    <a:pt x="3668001" y="831634"/>
                  </a:lnTo>
                  <a:close/>
                  <a:moveTo>
                    <a:pt x="3417453" y="791750"/>
                  </a:moveTo>
                  <a:lnTo>
                    <a:pt x="3177611" y="755079"/>
                  </a:lnTo>
                  <a:lnTo>
                    <a:pt x="3198491" y="618966"/>
                  </a:lnTo>
                  <a:lnTo>
                    <a:pt x="3438179" y="655637"/>
                  </a:lnTo>
                  <a:close/>
                  <a:moveTo>
                    <a:pt x="3200098" y="608267"/>
                  </a:moveTo>
                  <a:lnTo>
                    <a:pt x="3220973" y="472282"/>
                  </a:lnTo>
                  <a:lnTo>
                    <a:pt x="3460682" y="508957"/>
                  </a:lnTo>
                  <a:lnTo>
                    <a:pt x="3439802" y="645071"/>
                  </a:lnTo>
                  <a:close/>
                  <a:moveTo>
                    <a:pt x="3189391" y="606661"/>
                  </a:moveTo>
                  <a:lnTo>
                    <a:pt x="2949703" y="569986"/>
                  </a:lnTo>
                  <a:lnTo>
                    <a:pt x="2970561" y="433864"/>
                  </a:lnTo>
                  <a:lnTo>
                    <a:pt x="3210249" y="470535"/>
                  </a:lnTo>
                  <a:close/>
                  <a:moveTo>
                    <a:pt x="2938975" y="568379"/>
                  </a:moveTo>
                  <a:lnTo>
                    <a:pt x="2699287" y="531708"/>
                  </a:lnTo>
                  <a:lnTo>
                    <a:pt x="2720970" y="397334"/>
                  </a:lnTo>
                  <a:lnTo>
                    <a:pt x="2960662" y="434005"/>
                  </a:lnTo>
                  <a:close/>
                  <a:moveTo>
                    <a:pt x="2688559" y="530102"/>
                  </a:moveTo>
                  <a:lnTo>
                    <a:pt x="2448871" y="493298"/>
                  </a:lnTo>
                  <a:lnTo>
                    <a:pt x="2469751" y="357317"/>
                  </a:lnTo>
                  <a:lnTo>
                    <a:pt x="2709438" y="393988"/>
                  </a:lnTo>
                  <a:close/>
                  <a:moveTo>
                    <a:pt x="2438134" y="491692"/>
                  </a:moveTo>
                  <a:lnTo>
                    <a:pt x="2198959" y="456760"/>
                  </a:lnTo>
                  <a:lnTo>
                    <a:pt x="2219851" y="320642"/>
                  </a:lnTo>
                  <a:lnTo>
                    <a:pt x="2459561" y="357317"/>
                  </a:lnTo>
                  <a:close/>
                  <a:moveTo>
                    <a:pt x="2187718" y="453415"/>
                  </a:moveTo>
                  <a:lnTo>
                    <a:pt x="1948146" y="417953"/>
                  </a:lnTo>
                  <a:lnTo>
                    <a:pt x="1969025" y="281839"/>
                  </a:lnTo>
                  <a:lnTo>
                    <a:pt x="2208713" y="318510"/>
                  </a:lnTo>
                  <a:close/>
                  <a:moveTo>
                    <a:pt x="1937306" y="415000"/>
                  </a:moveTo>
                  <a:lnTo>
                    <a:pt x="1697618" y="378330"/>
                  </a:lnTo>
                  <a:lnTo>
                    <a:pt x="1718631" y="243955"/>
                  </a:lnTo>
                  <a:lnTo>
                    <a:pt x="1958071" y="280758"/>
                  </a:lnTo>
                  <a:close/>
                  <a:moveTo>
                    <a:pt x="1687023" y="376723"/>
                  </a:moveTo>
                  <a:lnTo>
                    <a:pt x="1447181" y="340052"/>
                  </a:lnTo>
                  <a:lnTo>
                    <a:pt x="1468061" y="203934"/>
                  </a:lnTo>
                  <a:lnTo>
                    <a:pt x="1707748" y="240609"/>
                  </a:lnTo>
                  <a:close/>
                  <a:moveTo>
                    <a:pt x="1436611" y="338446"/>
                  </a:moveTo>
                  <a:lnTo>
                    <a:pt x="1196769" y="301638"/>
                  </a:lnTo>
                  <a:lnTo>
                    <a:pt x="1217649" y="165657"/>
                  </a:lnTo>
                  <a:lnTo>
                    <a:pt x="1457486" y="203802"/>
                  </a:lnTo>
                  <a:close/>
                  <a:moveTo>
                    <a:pt x="1186062" y="300032"/>
                  </a:moveTo>
                  <a:lnTo>
                    <a:pt x="946353" y="263361"/>
                  </a:lnTo>
                  <a:lnTo>
                    <a:pt x="967635" y="128986"/>
                  </a:lnTo>
                  <a:lnTo>
                    <a:pt x="1207322" y="165657"/>
                  </a:lnTo>
                  <a:close/>
                  <a:moveTo>
                    <a:pt x="935779" y="261754"/>
                  </a:moveTo>
                  <a:lnTo>
                    <a:pt x="695937" y="225083"/>
                  </a:lnTo>
                  <a:lnTo>
                    <a:pt x="716817" y="88965"/>
                  </a:lnTo>
                  <a:lnTo>
                    <a:pt x="956526" y="125641"/>
                  </a:lnTo>
                  <a:close/>
                  <a:moveTo>
                    <a:pt x="685367" y="223477"/>
                  </a:moveTo>
                  <a:lnTo>
                    <a:pt x="445679" y="188408"/>
                  </a:lnTo>
                  <a:lnTo>
                    <a:pt x="466559" y="52427"/>
                  </a:lnTo>
                  <a:lnTo>
                    <a:pt x="706247" y="89102"/>
                  </a:lnTo>
                  <a:close/>
                  <a:moveTo>
                    <a:pt x="683624" y="234051"/>
                  </a:moveTo>
                  <a:lnTo>
                    <a:pt x="662906" y="370165"/>
                  </a:lnTo>
                  <a:lnTo>
                    <a:pt x="423065" y="333494"/>
                  </a:lnTo>
                  <a:lnTo>
                    <a:pt x="443944" y="197376"/>
                  </a:lnTo>
                  <a:close/>
                  <a:moveTo>
                    <a:pt x="412465" y="331892"/>
                  </a:moveTo>
                  <a:lnTo>
                    <a:pt x="172777" y="297494"/>
                  </a:lnTo>
                  <a:lnTo>
                    <a:pt x="193652" y="161380"/>
                  </a:lnTo>
                  <a:lnTo>
                    <a:pt x="433340" y="198051"/>
                  </a:lnTo>
                  <a:close/>
                  <a:moveTo>
                    <a:pt x="58872" y="1041371"/>
                  </a:moveTo>
                  <a:lnTo>
                    <a:pt x="298461" y="1078042"/>
                  </a:lnTo>
                  <a:lnTo>
                    <a:pt x="277714" y="1214160"/>
                  </a:lnTo>
                  <a:lnTo>
                    <a:pt x="37872" y="1177485"/>
                  </a:lnTo>
                  <a:close/>
                  <a:moveTo>
                    <a:pt x="309288" y="1079649"/>
                  </a:moveTo>
                  <a:lnTo>
                    <a:pt x="548997" y="1116320"/>
                  </a:lnTo>
                  <a:lnTo>
                    <a:pt x="528250" y="1252438"/>
                  </a:lnTo>
                  <a:lnTo>
                    <a:pt x="288408" y="1215767"/>
                  </a:lnTo>
                  <a:close/>
                  <a:moveTo>
                    <a:pt x="525972" y="1263157"/>
                  </a:moveTo>
                  <a:lnTo>
                    <a:pt x="505251" y="1399258"/>
                  </a:lnTo>
                  <a:lnTo>
                    <a:pt x="265520" y="1362587"/>
                  </a:lnTo>
                  <a:lnTo>
                    <a:pt x="286268" y="1226474"/>
                  </a:lnTo>
                  <a:close/>
                  <a:moveTo>
                    <a:pt x="536684" y="1264764"/>
                  </a:moveTo>
                  <a:lnTo>
                    <a:pt x="776923" y="1301302"/>
                  </a:lnTo>
                  <a:lnTo>
                    <a:pt x="756180" y="1437416"/>
                  </a:lnTo>
                  <a:lnTo>
                    <a:pt x="516492" y="1400745"/>
                  </a:lnTo>
                  <a:close/>
                  <a:moveTo>
                    <a:pt x="787095" y="1303174"/>
                  </a:moveTo>
                  <a:lnTo>
                    <a:pt x="1026783" y="1339849"/>
                  </a:lnTo>
                  <a:lnTo>
                    <a:pt x="1006036" y="1475962"/>
                  </a:lnTo>
                  <a:lnTo>
                    <a:pt x="766865" y="1439155"/>
                  </a:lnTo>
                  <a:close/>
                  <a:moveTo>
                    <a:pt x="1038033" y="1341438"/>
                  </a:moveTo>
                  <a:lnTo>
                    <a:pt x="1277720" y="1378113"/>
                  </a:lnTo>
                  <a:lnTo>
                    <a:pt x="1256973" y="1514227"/>
                  </a:lnTo>
                  <a:lnTo>
                    <a:pt x="1017132" y="1477556"/>
                  </a:lnTo>
                  <a:close/>
                  <a:moveTo>
                    <a:pt x="1288829" y="1379720"/>
                  </a:moveTo>
                  <a:lnTo>
                    <a:pt x="1528517" y="1416523"/>
                  </a:lnTo>
                  <a:lnTo>
                    <a:pt x="1507774" y="1552504"/>
                  </a:lnTo>
                  <a:lnTo>
                    <a:pt x="1267659" y="1515432"/>
                  </a:lnTo>
                  <a:close/>
                  <a:moveTo>
                    <a:pt x="1539241" y="1418130"/>
                  </a:moveTo>
                  <a:lnTo>
                    <a:pt x="1778950" y="1454801"/>
                  </a:lnTo>
                  <a:lnTo>
                    <a:pt x="1757267" y="1590918"/>
                  </a:lnTo>
                  <a:lnTo>
                    <a:pt x="1517579" y="1554248"/>
                  </a:lnTo>
                  <a:close/>
                  <a:moveTo>
                    <a:pt x="1789657" y="1456407"/>
                  </a:moveTo>
                  <a:lnTo>
                    <a:pt x="2029366" y="1493082"/>
                  </a:lnTo>
                  <a:lnTo>
                    <a:pt x="2008619" y="1629196"/>
                  </a:lnTo>
                  <a:lnTo>
                    <a:pt x="1768777" y="1592525"/>
                  </a:lnTo>
                  <a:close/>
                  <a:moveTo>
                    <a:pt x="2040073" y="1494689"/>
                  </a:moveTo>
                  <a:lnTo>
                    <a:pt x="2279244" y="1531492"/>
                  </a:lnTo>
                  <a:lnTo>
                    <a:pt x="2258496" y="1667473"/>
                  </a:lnTo>
                  <a:lnTo>
                    <a:pt x="2018659" y="1630802"/>
                  </a:lnTo>
                  <a:close/>
                  <a:moveTo>
                    <a:pt x="2290485" y="1533099"/>
                  </a:moveTo>
                  <a:lnTo>
                    <a:pt x="2530194" y="1569770"/>
                  </a:lnTo>
                  <a:lnTo>
                    <a:pt x="2509485" y="1705887"/>
                  </a:lnTo>
                  <a:lnTo>
                    <a:pt x="2269643" y="1669212"/>
                  </a:lnTo>
                  <a:close/>
                  <a:moveTo>
                    <a:pt x="2540935" y="1571376"/>
                  </a:moveTo>
                  <a:lnTo>
                    <a:pt x="2780623" y="1608051"/>
                  </a:lnTo>
                  <a:lnTo>
                    <a:pt x="2759897" y="1744165"/>
                  </a:lnTo>
                  <a:lnTo>
                    <a:pt x="2520188" y="1707498"/>
                  </a:lnTo>
                  <a:close/>
                  <a:moveTo>
                    <a:pt x="2791347" y="1609790"/>
                  </a:moveTo>
                  <a:lnTo>
                    <a:pt x="3031056" y="1646461"/>
                  </a:lnTo>
                  <a:lnTo>
                    <a:pt x="3009911" y="1783122"/>
                  </a:lnTo>
                  <a:lnTo>
                    <a:pt x="2770069" y="1746305"/>
                  </a:lnTo>
                  <a:close/>
                  <a:moveTo>
                    <a:pt x="3041763" y="1648068"/>
                  </a:moveTo>
                  <a:lnTo>
                    <a:pt x="3281472" y="1684738"/>
                  </a:lnTo>
                  <a:lnTo>
                    <a:pt x="3260724" y="1820856"/>
                  </a:lnTo>
                  <a:lnTo>
                    <a:pt x="3020904" y="1784181"/>
                  </a:lnTo>
                  <a:close/>
                  <a:moveTo>
                    <a:pt x="3043369" y="1637361"/>
                  </a:moveTo>
                  <a:lnTo>
                    <a:pt x="3064249" y="1501243"/>
                  </a:lnTo>
                  <a:lnTo>
                    <a:pt x="3303937" y="1538050"/>
                  </a:lnTo>
                  <a:lnTo>
                    <a:pt x="3283061" y="1674032"/>
                  </a:lnTo>
                  <a:close/>
                  <a:moveTo>
                    <a:pt x="3314673" y="1539657"/>
                  </a:moveTo>
                  <a:lnTo>
                    <a:pt x="3554361" y="1576328"/>
                  </a:lnTo>
                  <a:lnTo>
                    <a:pt x="3533605" y="1712446"/>
                  </a:lnTo>
                  <a:lnTo>
                    <a:pt x="3293366" y="1676040"/>
                  </a:lnTo>
                  <a:close/>
                  <a:moveTo>
                    <a:pt x="3707898" y="573216"/>
                  </a:moveTo>
                  <a:lnTo>
                    <a:pt x="3690381" y="685642"/>
                  </a:lnTo>
                  <a:lnTo>
                    <a:pt x="3450693" y="648971"/>
                  </a:lnTo>
                  <a:lnTo>
                    <a:pt x="3471569" y="512854"/>
                  </a:lnTo>
                  <a:lnTo>
                    <a:pt x="3686988" y="545761"/>
                  </a:lnTo>
                  <a:cubicBezTo>
                    <a:pt x="3700135" y="547824"/>
                    <a:pt x="3709227" y="560009"/>
                    <a:pt x="3707466" y="573199"/>
                  </a:cubicBezTo>
                  <a:close/>
                  <a:moveTo>
                    <a:pt x="241445" y="17790"/>
                  </a:moveTo>
                  <a:lnTo>
                    <a:pt x="456924" y="50714"/>
                  </a:lnTo>
                  <a:lnTo>
                    <a:pt x="436181" y="186827"/>
                  </a:lnTo>
                  <a:lnTo>
                    <a:pt x="195267" y="150293"/>
                  </a:lnTo>
                  <a:lnTo>
                    <a:pt x="212400" y="38400"/>
                  </a:lnTo>
                  <a:cubicBezTo>
                    <a:pt x="214383" y="25023"/>
                    <a:pt x="226837" y="15782"/>
                    <a:pt x="240219" y="17768"/>
                  </a:cubicBezTo>
                  <a:cubicBezTo>
                    <a:pt x="240219" y="17768"/>
                    <a:pt x="240223" y="17768"/>
                    <a:pt x="240223" y="17768"/>
                  </a:cubicBezTo>
                  <a:lnTo>
                    <a:pt x="240372" y="17768"/>
                  </a:lnTo>
                  <a:close/>
                  <a:moveTo>
                    <a:pt x="20321" y="1299948"/>
                  </a:moveTo>
                  <a:lnTo>
                    <a:pt x="37454" y="1188059"/>
                  </a:lnTo>
                  <a:lnTo>
                    <a:pt x="277163" y="1224867"/>
                  </a:lnTo>
                  <a:lnTo>
                    <a:pt x="256420" y="1360848"/>
                  </a:lnTo>
                  <a:lnTo>
                    <a:pt x="39735" y="1328057"/>
                  </a:lnTo>
                  <a:cubicBezTo>
                    <a:pt x="26328" y="1325932"/>
                    <a:pt x="17172" y="1313360"/>
                    <a:pt x="19257" y="1299948"/>
                  </a:cubicBezTo>
                  <a:close/>
                  <a:moveTo>
                    <a:pt x="3486514" y="1855519"/>
                  </a:moveTo>
                  <a:lnTo>
                    <a:pt x="3270897" y="1822463"/>
                  </a:lnTo>
                  <a:lnTo>
                    <a:pt x="3291781" y="1686345"/>
                  </a:lnTo>
                  <a:lnTo>
                    <a:pt x="3531469" y="1723016"/>
                  </a:lnTo>
                  <a:lnTo>
                    <a:pt x="3514336" y="1835041"/>
                  </a:lnTo>
                  <a:cubicBezTo>
                    <a:pt x="3512273" y="1848358"/>
                    <a:pt x="3499844" y="1857510"/>
                    <a:pt x="3486514" y="18555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4357691" y="2322997"/>
              <a:ext cx="3555743" cy="1338235"/>
            </a:xfrm>
            <a:custGeom>
              <a:rect b="b" l="l" r="r" t="t"/>
              <a:pathLst>
                <a:path extrusionOk="0" h="1338235" w="3555743">
                  <a:moveTo>
                    <a:pt x="3564042" y="930344"/>
                  </a:moveTo>
                  <a:lnTo>
                    <a:pt x="3503547" y="1324906"/>
                  </a:lnTo>
                  <a:cubicBezTo>
                    <a:pt x="3501633" y="1337698"/>
                    <a:pt x="3489708" y="1346516"/>
                    <a:pt x="3476917" y="1344602"/>
                  </a:cubicBezTo>
                  <a:cubicBezTo>
                    <a:pt x="3476917" y="1344602"/>
                    <a:pt x="3476912" y="1344602"/>
                    <a:pt x="3476912" y="1344602"/>
                  </a:cubicBezTo>
                  <a:lnTo>
                    <a:pt x="3476780" y="1344602"/>
                  </a:lnTo>
                  <a:lnTo>
                    <a:pt x="28126" y="816713"/>
                  </a:lnTo>
                  <a:cubicBezTo>
                    <a:pt x="15342" y="814726"/>
                    <a:pt x="6592" y="802754"/>
                    <a:pt x="8579" y="789971"/>
                  </a:cubicBezTo>
                  <a:cubicBezTo>
                    <a:pt x="8579" y="789971"/>
                    <a:pt x="8579" y="789971"/>
                    <a:pt x="8579" y="789971"/>
                  </a:cubicBezTo>
                  <a:lnTo>
                    <a:pt x="8579" y="789945"/>
                  </a:lnTo>
                  <a:lnTo>
                    <a:pt x="16611" y="737214"/>
                  </a:lnTo>
                  <a:cubicBezTo>
                    <a:pt x="16611" y="737214"/>
                    <a:pt x="178706" y="606586"/>
                    <a:pt x="280144" y="622121"/>
                  </a:cubicBezTo>
                  <a:cubicBezTo>
                    <a:pt x="399932" y="640459"/>
                    <a:pt x="421479" y="708452"/>
                    <a:pt x="528552" y="724512"/>
                  </a:cubicBezTo>
                  <a:cubicBezTo>
                    <a:pt x="635625" y="740572"/>
                    <a:pt x="752859" y="492968"/>
                    <a:pt x="849768" y="507691"/>
                  </a:cubicBezTo>
                  <a:cubicBezTo>
                    <a:pt x="902097" y="515723"/>
                    <a:pt x="915483" y="556009"/>
                    <a:pt x="941046" y="592944"/>
                  </a:cubicBezTo>
                  <a:cubicBezTo>
                    <a:pt x="963246" y="627323"/>
                    <a:pt x="999489" y="650150"/>
                    <a:pt x="1040087" y="655323"/>
                  </a:cubicBezTo>
                  <a:lnTo>
                    <a:pt x="1044103" y="655994"/>
                  </a:lnTo>
                  <a:cubicBezTo>
                    <a:pt x="1175269" y="676075"/>
                    <a:pt x="1352740" y="-20165"/>
                    <a:pt x="1533156" y="7427"/>
                  </a:cubicBezTo>
                  <a:cubicBezTo>
                    <a:pt x="1613457" y="19608"/>
                    <a:pt x="1645176" y="173256"/>
                    <a:pt x="1669137" y="342964"/>
                  </a:cubicBezTo>
                  <a:cubicBezTo>
                    <a:pt x="1699519" y="557107"/>
                    <a:pt x="1716651" y="798020"/>
                    <a:pt x="1800303" y="810197"/>
                  </a:cubicBezTo>
                  <a:cubicBezTo>
                    <a:pt x="1949935" y="833085"/>
                    <a:pt x="2001064" y="529134"/>
                    <a:pt x="2139989" y="550950"/>
                  </a:cubicBezTo>
                  <a:cubicBezTo>
                    <a:pt x="2227374" y="564293"/>
                    <a:pt x="2259234" y="726238"/>
                    <a:pt x="2332850" y="854593"/>
                  </a:cubicBezTo>
                  <a:cubicBezTo>
                    <a:pt x="2376348" y="930477"/>
                    <a:pt x="2434565" y="994722"/>
                    <a:pt x="2527732" y="1008907"/>
                  </a:cubicBezTo>
                  <a:cubicBezTo>
                    <a:pt x="2612451" y="1022293"/>
                    <a:pt x="2669066" y="1002216"/>
                    <a:pt x="2713099" y="971309"/>
                  </a:cubicBezTo>
                  <a:cubicBezTo>
                    <a:pt x="2799416" y="910943"/>
                    <a:pt x="2837959" y="807881"/>
                    <a:pt x="2945835" y="824074"/>
                  </a:cubicBezTo>
                  <a:cubicBezTo>
                    <a:pt x="3009812" y="833845"/>
                    <a:pt x="3033097" y="883099"/>
                    <a:pt x="3056920" y="929541"/>
                  </a:cubicBezTo>
                  <a:cubicBezTo>
                    <a:pt x="3077668" y="969703"/>
                    <a:pt x="3098812" y="1008506"/>
                    <a:pt x="3148066" y="1016004"/>
                  </a:cubicBezTo>
                  <a:cubicBezTo>
                    <a:pt x="3206018" y="1024976"/>
                    <a:pt x="3255139" y="941987"/>
                    <a:pt x="3307738" y="868777"/>
                  </a:cubicBezTo>
                  <a:cubicBezTo>
                    <a:pt x="3350698" y="808283"/>
                    <a:pt x="3395538" y="753945"/>
                    <a:pt x="3448803" y="761708"/>
                  </a:cubicBezTo>
                  <a:cubicBezTo>
                    <a:pt x="3502069" y="769472"/>
                    <a:pt x="3535535" y="835452"/>
                    <a:pt x="3551728" y="882163"/>
                  </a:cubicBezTo>
                  <a:cubicBezTo>
                    <a:pt x="3556778" y="897966"/>
                    <a:pt x="3560893" y="914055"/>
                    <a:pt x="3564042" y="930344"/>
                  </a:cubicBezTo>
                  <a:close/>
                </a:path>
              </a:pathLst>
            </a:custGeom>
            <a:solidFill>
              <a:srgbClr val="9999FF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4357691" y="2624572"/>
              <a:ext cx="3638724" cy="1036792"/>
            </a:xfrm>
            <a:custGeom>
              <a:rect b="b" l="l" r="r" t="t"/>
              <a:pathLst>
                <a:path extrusionOk="0" h="1036792" w="3638724">
                  <a:moveTo>
                    <a:pt x="3647022" y="86584"/>
                  </a:moveTo>
                  <a:lnTo>
                    <a:pt x="3503547" y="1023463"/>
                  </a:lnTo>
                  <a:cubicBezTo>
                    <a:pt x="3501629" y="1036255"/>
                    <a:pt x="3489704" y="1045074"/>
                    <a:pt x="3476912" y="1043160"/>
                  </a:cubicBezTo>
                  <a:lnTo>
                    <a:pt x="3476780" y="1043160"/>
                  </a:lnTo>
                  <a:lnTo>
                    <a:pt x="28126" y="515137"/>
                  </a:lnTo>
                  <a:cubicBezTo>
                    <a:pt x="15342" y="513151"/>
                    <a:pt x="6592" y="501178"/>
                    <a:pt x="8579" y="488396"/>
                  </a:cubicBezTo>
                  <a:cubicBezTo>
                    <a:pt x="8579" y="488396"/>
                    <a:pt x="8579" y="488396"/>
                    <a:pt x="8579" y="488396"/>
                  </a:cubicBezTo>
                  <a:lnTo>
                    <a:pt x="8579" y="488370"/>
                  </a:lnTo>
                  <a:lnTo>
                    <a:pt x="16611" y="435639"/>
                  </a:lnTo>
                  <a:cubicBezTo>
                    <a:pt x="159817" y="457587"/>
                    <a:pt x="236240" y="350381"/>
                    <a:pt x="332350" y="365104"/>
                  </a:cubicBezTo>
                  <a:cubicBezTo>
                    <a:pt x="428460" y="379827"/>
                    <a:pt x="478239" y="446880"/>
                    <a:pt x="568192" y="460667"/>
                  </a:cubicBezTo>
                  <a:cubicBezTo>
                    <a:pt x="658146" y="474455"/>
                    <a:pt x="796925" y="263923"/>
                    <a:pt x="895300" y="279047"/>
                  </a:cubicBezTo>
                  <a:cubicBezTo>
                    <a:pt x="910724" y="281287"/>
                    <a:pt x="925797" y="285515"/>
                    <a:pt x="940136" y="291625"/>
                  </a:cubicBezTo>
                  <a:cubicBezTo>
                    <a:pt x="978011" y="307434"/>
                    <a:pt x="1004112" y="332851"/>
                    <a:pt x="1039177" y="354004"/>
                  </a:cubicBezTo>
                  <a:cubicBezTo>
                    <a:pt x="1066773" y="370735"/>
                    <a:pt x="1097449" y="381750"/>
                    <a:pt x="1129386" y="386394"/>
                  </a:cubicBezTo>
                  <a:cubicBezTo>
                    <a:pt x="1244620" y="403911"/>
                    <a:pt x="1475229" y="-13120"/>
                    <a:pt x="1608933" y="7358"/>
                  </a:cubicBezTo>
                  <a:cubicBezTo>
                    <a:pt x="1632077" y="11541"/>
                    <a:pt x="1653046" y="23658"/>
                    <a:pt x="1668227" y="41624"/>
                  </a:cubicBezTo>
                  <a:cubicBezTo>
                    <a:pt x="1747191" y="127681"/>
                    <a:pt x="1767533" y="342896"/>
                    <a:pt x="1878887" y="359892"/>
                  </a:cubicBezTo>
                  <a:cubicBezTo>
                    <a:pt x="2013932" y="380639"/>
                    <a:pt x="2086206" y="161006"/>
                    <a:pt x="2217236" y="180950"/>
                  </a:cubicBezTo>
                  <a:cubicBezTo>
                    <a:pt x="2348265" y="200894"/>
                    <a:pt x="2386786" y="426803"/>
                    <a:pt x="2538413" y="449960"/>
                  </a:cubicBezTo>
                  <a:cubicBezTo>
                    <a:pt x="2690040" y="473117"/>
                    <a:pt x="2854579" y="58744"/>
                    <a:pt x="3012085" y="82837"/>
                  </a:cubicBezTo>
                  <a:cubicBezTo>
                    <a:pt x="3169591" y="106929"/>
                    <a:pt x="3214602" y="319867"/>
                    <a:pt x="3351506" y="340746"/>
                  </a:cubicBezTo>
                  <a:cubicBezTo>
                    <a:pt x="3501804" y="363767"/>
                    <a:pt x="3647022" y="86584"/>
                    <a:pt x="3647022" y="86584"/>
                  </a:cubicBezTo>
                  <a:close/>
                </a:path>
              </a:pathLst>
            </a:custGeom>
            <a:solidFill>
              <a:srgbClr val="87E8BD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4357691" y="3010301"/>
              <a:ext cx="3571804" cy="650929"/>
            </a:xfrm>
            <a:custGeom>
              <a:rect b="b" l="l" r="r" t="t"/>
              <a:pathLst>
                <a:path extrusionOk="0" h="650929" w="3571804">
                  <a:moveTo>
                    <a:pt x="3580102" y="136368"/>
                  </a:moveTo>
                  <a:lnTo>
                    <a:pt x="3503278" y="637601"/>
                  </a:lnTo>
                  <a:cubicBezTo>
                    <a:pt x="3501364" y="650393"/>
                    <a:pt x="3489448" y="659208"/>
                    <a:pt x="3476656" y="657298"/>
                  </a:cubicBezTo>
                  <a:lnTo>
                    <a:pt x="3476519" y="657298"/>
                  </a:lnTo>
                  <a:lnTo>
                    <a:pt x="28126" y="129408"/>
                  </a:lnTo>
                  <a:cubicBezTo>
                    <a:pt x="15342" y="127421"/>
                    <a:pt x="6592" y="115449"/>
                    <a:pt x="8579" y="102667"/>
                  </a:cubicBezTo>
                  <a:cubicBezTo>
                    <a:pt x="8579" y="102667"/>
                    <a:pt x="8579" y="102666"/>
                    <a:pt x="8579" y="102666"/>
                  </a:cubicBezTo>
                  <a:lnTo>
                    <a:pt x="8579" y="102641"/>
                  </a:lnTo>
                  <a:lnTo>
                    <a:pt x="12463" y="76809"/>
                  </a:lnTo>
                  <a:cubicBezTo>
                    <a:pt x="17415" y="72109"/>
                    <a:pt x="98656" y="-4565"/>
                    <a:pt x="181099" y="8022"/>
                  </a:cubicBezTo>
                  <a:cubicBezTo>
                    <a:pt x="266357" y="21403"/>
                    <a:pt x="266621" y="97424"/>
                    <a:pt x="385474" y="115091"/>
                  </a:cubicBezTo>
                  <a:cubicBezTo>
                    <a:pt x="504327" y="132758"/>
                    <a:pt x="538990" y="39207"/>
                    <a:pt x="707621" y="65038"/>
                  </a:cubicBezTo>
                  <a:cubicBezTo>
                    <a:pt x="876253" y="90870"/>
                    <a:pt x="875723" y="208783"/>
                    <a:pt x="1050119" y="235550"/>
                  </a:cubicBezTo>
                  <a:cubicBezTo>
                    <a:pt x="1224514" y="262317"/>
                    <a:pt x="1260514" y="120846"/>
                    <a:pt x="1384716" y="139846"/>
                  </a:cubicBezTo>
                  <a:cubicBezTo>
                    <a:pt x="1508918" y="158846"/>
                    <a:pt x="1500223" y="230991"/>
                    <a:pt x="1570621" y="241698"/>
                  </a:cubicBezTo>
                  <a:cubicBezTo>
                    <a:pt x="1641019" y="252405"/>
                    <a:pt x="1681976" y="142119"/>
                    <a:pt x="1768571" y="155393"/>
                  </a:cubicBezTo>
                  <a:cubicBezTo>
                    <a:pt x="1855166" y="168668"/>
                    <a:pt x="1921424" y="350104"/>
                    <a:pt x="2018995" y="365101"/>
                  </a:cubicBezTo>
                  <a:cubicBezTo>
                    <a:pt x="2087518" y="375543"/>
                    <a:pt x="2208644" y="239827"/>
                    <a:pt x="2332311" y="167019"/>
                  </a:cubicBezTo>
                  <a:cubicBezTo>
                    <a:pt x="2384509" y="136257"/>
                    <a:pt x="2437377" y="116693"/>
                    <a:pt x="2486630" y="124324"/>
                  </a:cubicBezTo>
                  <a:cubicBezTo>
                    <a:pt x="2588482" y="139850"/>
                    <a:pt x="2647909" y="219366"/>
                    <a:pt x="2712552" y="283727"/>
                  </a:cubicBezTo>
                  <a:cubicBezTo>
                    <a:pt x="2752713" y="323888"/>
                    <a:pt x="2795934" y="358679"/>
                    <a:pt x="2852417" y="367378"/>
                  </a:cubicBezTo>
                  <a:cubicBezTo>
                    <a:pt x="2932740" y="379692"/>
                    <a:pt x="2994418" y="306615"/>
                    <a:pt x="3056386" y="242369"/>
                  </a:cubicBezTo>
                  <a:cubicBezTo>
                    <a:pt x="3106712" y="190039"/>
                    <a:pt x="3157435" y="143465"/>
                    <a:pt x="3219135" y="152830"/>
                  </a:cubicBezTo>
                  <a:cubicBezTo>
                    <a:pt x="3249995" y="156757"/>
                    <a:pt x="3279856" y="166378"/>
                    <a:pt x="3307204" y="181204"/>
                  </a:cubicBezTo>
                  <a:cubicBezTo>
                    <a:pt x="3360738" y="211184"/>
                    <a:pt x="3374791" y="251606"/>
                    <a:pt x="3438767" y="261527"/>
                  </a:cubicBezTo>
                  <a:cubicBezTo>
                    <a:pt x="3515724" y="273691"/>
                    <a:pt x="3580102" y="136368"/>
                    <a:pt x="3580102" y="136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4571726" y="1678808"/>
              <a:ext cx="251138" cy="94412"/>
            </a:xfrm>
            <a:custGeom>
              <a:rect b="b" l="l" r="r" t="t"/>
              <a:pathLst>
                <a:path extrusionOk="0" h="94412" w="251138">
                  <a:moveTo>
                    <a:pt x="221500" y="100689"/>
                  </a:moveTo>
                  <a:lnTo>
                    <a:pt x="36265" y="72315"/>
                  </a:lnTo>
                  <a:cubicBezTo>
                    <a:pt x="18291" y="69572"/>
                    <a:pt x="5939" y="52781"/>
                    <a:pt x="8678" y="34803"/>
                  </a:cubicBezTo>
                  <a:cubicBezTo>
                    <a:pt x="8678" y="34769"/>
                    <a:pt x="8678" y="34739"/>
                    <a:pt x="8678" y="34704"/>
                  </a:cubicBezTo>
                  <a:lnTo>
                    <a:pt x="8678" y="34704"/>
                  </a:lnTo>
                  <a:cubicBezTo>
                    <a:pt x="11425" y="16683"/>
                    <a:pt x="28246" y="4284"/>
                    <a:pt x="46276" y="7002"/>
                  </a:cubicBezTo>
                  <a:lnTo>
                    <a:pt x="231378" y="35375"/>
                  </a:lnTo>
                  <a:cubicBezTo>
                    <a:pt x="249361" y="38191"/>
                    <a:pt x="261721" y="54965"/>
                    <a:pt x="259081" y="72973"/>
                  </a:cubicBezTo>
                  <a:lnTo>
                    <a:pt x="259081" y="72973"/>
                  </a:lnTo>
                  <a:cubicBezTo>
                    <a:pt x="256270" y="90952"/>
                    <a:pt x="239504" y="103312"/>
                    <a:pt x="221500" y="1006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853402" y="1722179"/>
              <a:ext cx="251884" cy="94125"/>
            </a:xfrm>
            <a:custGeom>
              <a:rect b="b" l="l" r="r" t="t"/>
              <a:pathLst>
                <a:path extrusionOk="0" h="94125" w="251884">
                  <a:moveTo>
                    <a:pt x="42079" y="19976"/>
                  </a:moveTo>
                  <a:lnTo>
                    <a:pt x="45022" y="19976"/>
                  </a:lnTo>
                  <a:lnTo>
                    <a:pt x="230257" y="48350"/>
                  </a:lnTo>
                  <a:cubicBezTo>
                    <a:pt x="235581" y="49029"/>
                    <a:pt x="240404" y="51828"/>
                    <a:pt x="243639" y="56113"/>
                  </a:cubicBezTo>
                  <a:cubicBezTo>
                    <a:pt x="246676" y="60330"/>
                    <a:pt x="247971" y="65555"/>
                    <a:pt x="247253" y="70699"/>
                  </a:cubicBezTo>
                  <a:cubicBezTo>
                    <a:pt x="245698" y="80244"/>
                    <a:pt x="237516" y="87298"/>
                    <a:pt x="227847" y="87431"/>
                  </a:cubicBezTo>
                  <a:lnTo>
                    <a:pt x="224750" y="87431"/>
                  </a:lnTo>
                  <a:lnTo>
                    <a:pt x="39652" y="59057"/>
                  </a:lnTo>
                  <a:cubicBezTo>
                    <a:pt x="34294" y="58467"/>
                    <a:pt x="29436" y="55652"/>
                    <a:pt x="26266" y="51294"/>
                  </a:cubicBezTo>
                  <a:cubicBezTo>
                    <a:pt x="19832" y="42629"/>
                    <a:pt x="21639" y="30393"/>
                    <a:pt x="30304" y="23958"/>
                  </a:cubicBezTo>
                  <a:cubicBezTo>
                    <a:pt x="30308" y="23954"/>
                    <a:pt x="30312" y="23954"/>
                    <a:pt x="30316" y="23950"/>
                  </a:cubicBezTo>
                  <a:cubicBezTo>
                    <a:pt x="33713" y="21429"/>
                    <a:pt x="37832" y="20079"/>
                    <a:pt x="42062" y="20104"/>
                  </a:cubicBezTo>
                  <a:moveTo>
                    <a:pt x="42062" y="6723"/>
                  </a:moveTo>
                  <a:cubicBezTo>
                    <a:pt x="23895" y="6257"/>
                    <a:pt x="8787" y="20600"/>
                    <a:pt x="8309" y="38767"/>
                  </a:cubicBezTo>
                  <a:cubicBezTo>
                    <a:pt x="7873" y="55682"/>
                    <a:pt x="20332" y="70174"/>
                    <a:pt x="37123" y="72280"/>
                  </a:cubicBezTo>
                  <a:lnTo>
                    <a:pt x="222221" y="100654"/>
                  </a:lnTo>
                  <a:cubicBezTo>
                    <a:pt x="223912" y="100787"/>
                    <a:pt x="225617" y="100787"/>
                    <a:pt x="227309" y="100654"/>
                  </a:cubicBezTo>
                  <a:cubicBezTo>
                    <a:pt x="245561" y="100556"/>
                    <a:pt x="260280" y="85679"/>
                    <a:pt x="260182" y="67422"/>
                  </a:cubicBezTo>
                  <a:cubicBezTo>
                    <a:pt x="260182" y="67422"/>
                    <a:pt x="260182" y="67418"/>
                    <a:pt x="260182" y="67418"/>
                  </a:cubicBezTo>
                  <a:cubicBezTo>
                    <a:pt x="260092" y="51213"/>
                    <a:pt x="248270" y="37464"/>
                    <a:pt x="232261" y="34947"/>
                  </a:cubicBezTo>
                  <a:lnTo>
                    <a:pt x="47013" y="6727"/>
                  </a:lnTo>
                  <a:cubicBezTo>
                    <a:pt x="45364" y="6595"/>
                    <a:pt x="43711" y="6595"/>
                    <a:pt x="42062" y="6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5135016" y="1765425"/>
              <a:ext cx="251884" cy="94151"/>
            </a:xfrm>
            <a:custGeom>
              <a:rect b="b" l="l" r="r" t="t"/>
              <a:pathLst>
                <a:path extrusionOk="0" h="94151" w="251884">
                  <a:moveTo>
                    <a:pt x="42865" y="19959"/>
                  </a:moveTo>
                  <a:lnTo>
                    <a:pt x="45676" y="19959"/>
                  </a:lnTo>
                  <a:lnTo>
                    <a:pt x="230778" y="48333"/>
                  </a:lnTo>
                  <a:cubicBezTo>
                    <a:pt x="241498" y="50115"/>
                    <a:pt x="248744" y="60245"/>
                    <a:pt x="246963" y="70964"/>
                  </a:cubicBezTo>
                  <a:cubicBezTo>
                    <a:pt x="246963" y="70969"/>
                    <a:pt x="246963" y="70973"/>
                    <a:pt x="246963" y="70977"/>
                  </a:cubicBezTo>
                  <a:cubicBezTo>
                    <a:pt x="245412" y="80372"/>
                    <a:pt x="237350" y="87302"/>
                    <a:pt x="227830" y="87426"/>
                  </a:cubicBezTo>
                  <a:lnTo>
                    <a:pt x="224887" y="87426"/>
                  </a:lnTo>
                  <a:lnTo>
                    <a:pt x="39652" y="59053"/>
                  </a:lnTo>
                  <a:cubicBezTo>
                    <a:pt x="34324" y="58386"/>
                    <a:pt x="29492" y="55588"/>
                    <a:pt x="26270" y="51289"/>
                  </a:cubicBezTo>
                  <a:cubicBezTo>
                    <a:pt x="23203" y="47090"/>
                    <a:pt x="21947" y="41834"/>
                    <a:pt x="22788" y="36703"/>
                  </a:cubicBezTo>
                  <a:cubicBezTo>
                    <a:pt x="24292" y="27205"/>
                    <a:pt x="32444" y="20186"/>
                    <a:pt x="42062" y="20104"/>
                  </a:cubicBezTo>
                  <a:moveTo>
                    <a:pt x="42062" y="6723"/>
                  </a:moveTo>
                  <a:cubicBezTo>
                    <a:pt x="23886" y="6257"/>
                    <a:pt x="8779" y="20613"/>
                    <a:pt x="8309" y="38788"/>
                  </a:cubicBezTo>
                  <a:cubicBezTo>
                    <a:pt x="7873" y="55703"/>
                    <a:pt x="20332" y="70195"/>
                    <a:pt x="37118" y="72306"/>
                  </a:cubicBezTo>
                  <a:lnTo>
                    <a:pt x="222353" y="100680"/>
                  </a:lnTo>
                  <a:cubicBezTo>
                    <a:pt x="224002" y="100812"/>
                    <a:pt x="225656" y="100812"/>
                    <a:pt x="227305" y="100680"/>
                  </a:cubicBezTo>
                  <a:cubicBezTo>
                    <a:pt x="245561" y="100577"/>
                    <a:pt x="260280" y="85696"/>
                    <a:pt x="260182" y="67440"/>
                  </a:cubicBezTo>
                  <a:cubicBezTo>
                    <a:pt x="260092" y="51234"/>
                    <a:pt x="248266" y="37485"/>
                    <a:pt x="232257" y="34969"/>
                  </a:cubicBezTo>
                  <a:lnTo>
                    <a:pt x="47154" y="6727"/>
                  </a:lnTo>
                  <a:cubicBezTo>
                    <a:pt x="45463" y="6595"/>
                    <a:pt x="43762" y="6595"/>
                    <a:pt x="42070" y="6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7974066" y="2189250"/>
              <a:ext cx="81639" cy="81506"/>
            </a:xfrm>
            <a:custGeom>
              <a:rect b="b" l="l" r="r" t="t"/>
              <a:pathLst>
                <a:path extrusionOk="0" h="81506" w="81639">
                  <a:moveTo>
                    <a:pt x="87664" y="60692"/>
                  </a:moveTo>
                  <a:lnTo>
                    <a:pt x="89937" y="46238"/>
                  </a:lnTo>
                  <a:lnTo>
                    <a:pt x="79230" y="43696"/>
                  </a:lnTo>
                  <a:cubicBezTo>
                    <a:pt x="78986" y="41304"/>
                    <a:pt x="78401" y="38962"/>
                    <a:pt x="77491" y="36736"/>
                  </a:cubicBezTo>
                  <a:lnTo>
                    <a:pt x="85788" y="29507"/>
                  </a:lnTo>
                  <a:lnTo>
                    <a:pt x="77243" y="17732"/>
                  </a:lnTo>
                  <a:lnTo>
                    <a:pt x="67741" y="23487"/>
                  </a:lnTo>
                  <a:cubicBezTo>
                    <a:pt x="65887" y="22005"/>
                    <a:pt x="63866" y="20748"/>
                    <a:pt x="61721" y="19736"/>
                  </a:cubicBezTo>
                  <a:lnTo>
                    <a:pt x="62388" y="8764"/>
                  </a:lnTo>
                  <a:lnTo>
                    <a:pt x="47934" y="6628"/>
                  </a:lnTo>
                  <a:lnTo>
                    <a:pt x="45392" y="17339"/>
                  </a:lnTo>
                  <a:cubicBezTo>
                    <a:pt x="43055" y="17587"/>
                    <a:pt x="40760" y="18125"/>
                    <a:pt x="38556" y="18941"/>
                  </a:cubicBezTo>
                  <a:lnTo>
                    <a:pt x="31181" y="10636"/>
                  </a:lnTo>
                  <a:lnTo>
                    <a:pt x="19406" y="19334"/>
                  </a:lnTo>
                  <a:lnTo>
                    <a:pt x="25161" y="28704"/>
                  </a:lnTo>
                  <a:cubicBezTo>
                    <a:pt x="23675" y="30580"/>
                    <a:pt x="22457" y="32652"/>
                    <a:pt x="21547" y="34861"/>
                  </a:cubicBezTo>
                  <a:lnTo>
                    <a:pt x="10571" y="34057"/>
                  </a:lnTo>
                  <a:lnTo>
                    <a:pt x="8298" y="48511"/>
                  </a:lnTo>
                  <a:lnTo>
                    <a:pt x="19005" y="51190"/>
                  </a:lnTo>
                  <a:cubicBezTo>
                    <a:pt x="19248" y="53540"/>
                    <a:pt x="19834" y="55843"/>
                    <a:pt x="20744" y="58026"/>
                  </a:cubicBezTo>
                  <a:lnTo>
                    <a:pt x="12446" y="65251"/>
                  </a:lnTo>
                  <a:lnTo>
                    <a:pt x="21145" y="77030"/>
                  </a:lnTo>
                  <a:lnTo>
                    <a:pt x="30515" y="71275"/>
                  </a:lnTo>
                  <a:cubicBezTo>
                    <a:pt x="32390" y="72724"/>
                    <a:pt x="34407" y="73980"/>
                    <a:pt x="36535" y="75022"/>
                  </a:cubicBezTo>
                  <a:lnTo>
                    <a:pt x="35868" y="85998"/>
                  </a:lnTo>
                  <a:lnTo>
                    <a:pt x="50322" y="88134"/>
                  </a:lnTo>
                  <a:lnTo>
                    <a:pt x="52864" y="77560"/>
                  </a:lnTo>
                  <a:cubicBezTo>
                    <a:pt x="55231" y="77188"/>
                    <a:pt x="57560" y="76607"/>
                    <a:pt x="59824" y="75821"/>
                  </a:cubicBezTo>
                  <a:lnTo>
                    <a:pt x="67053" y="84118"/>
                  </a:lnTo>
                  <a:lnTo>
                    <a:pt x="78828" y="75419"/>
                  </a:lnTo>
                  <a:lnTo>
                    <a:pt x="73073" y="66050"/>
                  </a:lnTo>
                  <a:cubicBezTo>
                    <a:pt x="74530" y="64204"/>
                    <a:pt x="75744" y="62183"/>
                    <a:pt x="76688" y="60030"/>
                  </a:cubicBezTo>
                  <a:close/>
                  <a:moveTo>
                    <a:pt x="46575" y="64174"/>
                  </a:moveTo>
                  <a:cubicBezTo>
                    <a:pt x="37300" y="62730"/>
                    <a:pt x="30946" y="54040"/>
                    <a:pt x="32390" y="44764"/>
                  </a:cubicBezTo>
                  <a:cubicBezTo>
                    <a:pt x="33830" y="35489"/>
                    <a:pt x="42521" y="29140"/>
                    <a:pt x="51796" y="30580"/>
                  </a:cubicBezTo>
                  <a:cubicBezTo>
                    <a:pt x="51796" y="30580"/>
                    <a:pt x="51796" y="30580"/>
                    <a:pt x="51796" y="30580"/>
                  </a:cubicBezTo>
                  <a:cubicBezTo>
                    <a:pt x="61072" y="32024"/>
                    <a:pt x="67421" y="40710"/>
                    <a:pt x="65981" y="49985"/>
                  </a:cubicBezTo>
                  <a:cubicBezTo>
                    <a:pt x="64541" y="59261"/>
                    <a:pt x="55851" y="65614"/>
                    <a:pt x="46575" y="64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718686" y="3781281"/>
              <a:ext cx="2020127" cy="645930"/>
            </a:xfrm>
            <a:custGeom>
              <a:rect b="b" l="l" r="r" t="t"/>
              <a:pathLst>
                <a:path extrusionOk="0" h="645930" w="2020127">
                  <a:moveTo>
                    <a:pt x="221962" y="55283"/>
                  </a:moveTo>
                  <a:lnTo>
                    <a:pt x="261384" y="61316"/>
                  </a:lnTo>
                  <a:lnTo>
                    <a:pt x="218061" y="344438"/>
                  </a:lnTo>
                  <a:lnTo>
                    <a:pt x="178634" y="338405"/>
                  </a:lnTo>
                  <a:close/>
                  <a:moveTo>
                    <a:pt x="79221" y="396157"/>
                  </a:moveTo>
                  <a:lnTo>
                    <a:pt x="118648" y="402190"/>
                  </a:lnTo>
                  <a:lnTo>
                    <a:pt x="161971" y="119068"/>
                  </a:lnTo>
                  <a:lnTo>
                    <a:pt x="122545" y="113035"/>
                  </a:lnTo>
                  <a:close/>
                  <a:moveTo>
                    <a:pt x="8298" y="330595"/>
                  </a:moveTo>
                  <a:lnTo>
                    <a:pt x="47784" y="336577"/>
                  </a:lnTo>
                  <a:lnTo>
                    <a:pt x="90749" y="53023"/>
                  </a:lnTo>
                  <a:lnTo>
                    <a:pt x="51262" y="47042"/>
                  </a:lnTo>
                  <a:close/>
                  <a:moveTo>
                    <a:pt x="258761" y="407799"/>
                  </a:moveTo>
                  <a:lnTo>
                    <a:pt x="298183" y="413832"/>
                  </a:lnTo>
                  <a:lnTo>
                    <a:pt x="341502" y="130706"/>
                  </a:lnTo>
                  <a:lnTo>
                    <a:pt x="302080" y="124673"/>
                  </a:lnTo>
                  <a:close/>
                  <a:moveTo>
                    <a:pt x="360147" y="337628"/>
                  </a:moveTo>
                  <a:lnTo>
                    <a:pt x="399574" y="343660"/>
                  </a:lnTo>
                  <a:lnTo>
                    <a:pt x="442897" y="60538"/>
                  </a:lnTo>
                  <a:lnTo>
                    <a:pt x="403471" y="54506"/>
                  </a:lnTo>
                  <a:close/>
                  <a:moveTo>
                    <a:pt x="437702" y="424227"/>
                  </a:moveTo>
                  <a:lnTo>
                    <a:pt x="477124" y="430260"/>
                  </a:lnTo>
                  <a:lnTo>
                    <a:pt x="520448" y="147138"/>
                  </a:lnTo>
                  <a:lnTo>
                    <a:pt x="481025" y="141105"/>
                  </a:lnTo>
                  <a:close/>
                  <a:moveTo>
                    <a:pt x="548847" y="289750"/>
                  </a:moveTo>
                  <a:lnTo>
                    <a:pt x="588274" y="295783"/>
                  </a:lnTo>
                  <a:lnTo>
                    <a:pt x="631597" y="12661"/>
                  </a:lnTo>
                  <a:lnTo>
                    <a:pt x="592170" y="6628"/>
                  </a:lnTo>
                  <a:close/>
                  <a:moveTo>
                    <a:pt x="610256" y="481650"/>
                  </a:moveTo>
                  <a:lnTo>
                    <a:pt x="649683" y="487682"/>
                  </a:lnTo>
                  <a:lnTo>
                    <a:pt x="693006" y="204560"/>
                  </a:lnTo>
                  <a:lnTo>
                    <a:pt x="653579" y="198528"/>
                  </a:lnTo>
                  <a:close/>
                  <a:moveTo>
                    <a:pt x="696390" y="511737"/>
                  </a:moveTo>
                  <a:lnTo>
                    <a:pt x="735816" y="517769"/>
                  </a:lnTo>
                  <a:lnTo>
                    <a:pt x="779140" y="234652"/>
                  </a:lnTo>
                  <a:lnTo>
                    <a:pt x="739713" y="228615"/>
                  </a:lnTo>
                  <a:close/>
                  <a:moveTo>
                    <a:pt x="812384" y="347377"/>
                  </a:moveTo>
                  <a:lnTo>
                    <a:pt x="851806" y="353410"/>
                  </a:lnTo>
                  <a:lnTo>
                    <a:pt x="895130" y="70288"/>
                  </a:lnTo>
                  <a:lnTo>
                    <a:pt x="855699" y="64268"/>
                  </a:lnTo>
                  <a:close/>
                  <a:moveTo>
                    <a:pt x="881834" y="485606"/>
                  </a:moveTo>
                  <a:lnTo>
                    <a:pt x="921260" y="491639"/>
                  </a:lnTo>
                  <a:lnTo>
                    <a:pt x="964584" y="208517"/>
                  </a:lnTo>
                  <a:lnTo>
                    <a:pt x="925157" y="202484"/>
                  </a:lnTo>
                  <a:close/>
                  <a:moveTo>
                    <a:pt x="981763" y="425265"/>
                  </a:moveTo>
                  <a:lnTo>
                    <a:pt x="1021186" y="431302"/>
                  </a:lnTo>
                  <a:lnTo>
                    <a:pt x="1064513" y="148193"/>
                  </a:lnTo>
                  <a:lnTo>
                    <a:pt x="1025087" y="142160"/>
                  </a:lnTo>
                  <a:close/>
                  <a:moveTo>
                    <a:pt x="1089922" y="311617"/>
                  </a:moveTo>
                  <a:lnTo>
                    <a:pt x="1129349" y="317654"/>
                  </a:lnTo>
                  <a:lnTo>
                    <a:pt x="1172672" y="34574"/>
                  </a:lnTo>
                  <a:lnTo>
                    <a:pt x="1133245" y="28542"/>
                  </a:lnTo>
                  <a:close/>
                  <a:moveTo>
                    <a:pt x="1151168" y="504555"/>
                  </a:moveTo>
                  <a:lnTo>
                    <a:pt x="1190595" y="510587"/>
                  </a:lnTo>
                  <a:lnTo>
                    <a:pt x="1233918" y="227465"/>
                  </a:lnTo>
                  <a:lnTo>
                    <a:pt x="1194509" y="221462"/>
                  </a:lnTo>
                  <a:close/>
                  <a:moveTo>
                    <a:pt x="1220639" y="642646"/>
                  </a:moveTo>
                  <a:lnTo>
                    <a:pt x="1260066" y="648679"/>
                  </a:lnTo>
                  <a:lnTo>
                    <a:pt x="1303389" y="365561"/>
                  </a:lnTo>
                  <a:lnTo>
                    <a:pt x="1263967" y="359529"/>
                  </a:lnTo>
                  <a:close/>
                  <a:moveTo>
                    <a:pt x="1332182" y="506353"/>
                  </a:moveTo>
                  <a:lnTo>
                    <a:pt x="1371608" y="512386"/>
                  </a:lnTo>
                  <a:lnTo>
                    <a:pt x="1414932" y="229264"/>
                  </a:lnTo>
                  <a:lnTo>
                    <a:pt x="1375505" y="223231"/>
                  </a:lnTo>
                  <a:close/>
                  <a:moveTo>
                    <a:pt x="1445403" y="359875"/>
                  </a:moveTo>
                  <a:lnTo>
                    <a:pt x="1484826" y="365907"/>
                  </a:lnTo>
                  <a:lnTo>
                    <a:pt x="1528153" y="82785"/>
                  </a:lnTo>
                  <a:lnTo>
                    <a:pt x="1488726" y="76753"/>
                  </a:lnTo>
                  <a:close/>
                  <a:moveTo>
                    <a:pt x="1509551" y="533403"/>
                  </a:moveTo>
                  <a:lnTo>
                    <a:pt x="1548977" y="539435"/>
                  </a:lnTo>
                  <a:lnTo>
                    <a:pt x="1592279" y="256352"/>
                  </a:lnTo>
                  <a:lnTo>
                    <a:pt x="1552870" y="250336"/>
                  </a:lnTo>
                  <a:close/>
                  <a:moveTo>
                    <a:pt x="1590839" y="594128"/>
                  </a:moveTo>
                  <a:lnTo>
                    <a:pt x="1630262" y="600165"/>
                  </a:lnTo>
                  <a:lnTo>
                    <a:pt x="1673585" y="317043"/>
                  </a:lnTo>
                  <a:lnTo>
                    <a:pt x="1634150" y="311048"/>
                  </a:lnTo>
                  <a:close/>
                  <a:moveTo>
                    <a:pt x="1693059" y="519290"/>
                  </a:moveTo>
                  <a:lnTo>
                    <a:pt x="1732486" y="525327"/>
                  </a:lnTo>
                  <a:lnTo>
                    <a:pt x="1775809" y="242205"/>
                  </a:lnTo>
                  <a:lnTo>
                    <a:pt x="1736387" y="236173"/>
                  </a:lnTo>
                  <a:close/>
                  <a:moveTo>
                    <a:pt x="1768200" y="621177"/>
                  </a:moveTo>
                  <a:lnTo>
                    <a:pt x="1807627" y="627210"/>
                  </a:lnTo>
                  <a:lnTo>
                    <a:pt x="1850950" y="344088"/>
                  </a:lnTo>
                  <a:lnTo>
                    <a:pt x="1811527" y="338055"/>
                  </a:lnTo>
                  <a:close/>
                  <a:moveTo>
                    <a:pt x="1862789" y="596537"/>
                  </a:moveTo>
                  <a:lnTo>
                    <a:pt x="1902211" y="602570"/>
                  </a:lnTo>
                  <a:lnTo>
                    <a:pt x="1945539" y="319452"/>
                  </a:lnTo>
                  <a:lnTo>
                    <a:pt x="1906112" y="313420"/>
                  </a:lnTo>
                  <a:close/>
                  <a:moveTo>
                    <a:pt x="1945676" y="646526"/>
                  </a:moveTo>
                  <a:lnTo>
                    <a:pt x="1985102" y="652558"/>
                  </a:lnTo>
                  <a:lnTo>
                    <a:pt x="2028426" y="369437"/>
                  </a:lnTo>
                  <a:lnTo>
                    <a:pt x="1989003" y="363404"/>
                  </a:ln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5715716" y="3792030"/>
              <a:ext cx="2014872" cy="624247"/>
            </a:xfrm>
            <a:custGeom>
              <a:rect b="b" l="l" r="r" t="t"/>
              <a:pathLst>
                <a:path extrusionOk="0" h="624247" w="2014872">
                  <a:moveTo>
                    <a:pt x="218428" y="87079"/>
                  </a:moveTo>
                  <a:lnTo>
                    <a:pt x="257851" y="93112"/>
                  </a:lnTo>
                  <a:lnTo>
                    <a:pt x="237467" y="226342"/>
                  </a:lnTo>
                  <a:lnTo>
                    <a:pt x="198040" y="220309"/>
                  </a:lnTo>
                  <a:close/>
                  <a:moveTo>
                    <a:pt x="132769" y="316261"/>
                  </a:moveTo>
                  <a:lnTo>
                    <a:pt x="153179" y="182899"/>
                  </a:lnTo>
                  <a:lnTo>
                    <a:pt x="113752" y="176866"/>
                  </a:lnTo>
                  <a:lnTo>
                    <a:pt x="93346" y="310228"/>
                  </a:lnTo>
                  <a:close/>
                  <a:moveTo>
                    <a:pt x="8298" y="274356"/>
                  </a:moveTo>
                  <a:lnTo>
                    <a:pt x="47720" y="280389"/>
                  </a:lnTo>
                  <a:lnTo>
                    <a:pt x="68126" y="147031"/>
                  </a:lnTo>
                  <a:lnTo>
                    <a:pt x="28703" y="140998"/>
                  </a:lnTo>
                  <a:close/>
                  <a:moveTo>
                    <a:pt x="278286" y="289827"/>
                  </a:moveTo>
                  <a:lnTo>
                    <a:pt x="317709" y="295864"/>
                  </a:lnTo>
                  <a:lnTo>
                    <a:pt x="338118" y="162502"/>
                  </a:lnTo>
                  <a:lnTo>
                    <a:pt x="298692" y="156469"/>
                  </a:lnTo>
                  <a:close/>
                  <a:moveTo>
                    <a:pt x="381143" y="209047"/>
                  </a:moveTo>
                  <a:lnTo>
                    <a:pt x="420565" y="215079"/>
                  </a:lnTo>
                  <a:lnTo>
                    <a:pt x="440975" y="81722"/>
                  </a:lnTo>
                  <a:lnTo>
                    <a:pt x="401548" y="75689"/>
                  </a:lnTo>
                  <a:close/>
                  <a:moveTo>
                    <a:pt x="461893" y="274442"/>
                  </a:moveTo>
                  <a:lnTo>
                    <a:pt x="501320" y="280474"/>
                  </a:lnTo>
                  <a:lnTo>
                    <a:pt x="521725" y="147112"/>
                  </a:lnTo>
                  <a:lnTo>
                    <a:pt x="482298" y="141079"/>
                  </a:lnTo>
                  <a:close/>
                  <a:moveTo>
                    <a:pt x="573307" y="139858"/>
                  </a:moveTo>
                  <a:lnTo>
                    <a:pt x="612734" y="145890"/>
                  </a:lnTo>
                  <a:lnTo>
                    <a:pt x="633080" y="12661"/>
                  </a:lnTo>
                  <a:lnTo>
                    <a:pt x="593657" y="6628"/>
                  </a:lnTo>
                  <a:close/>
                  <a:moveTo>
                    <a:pt x="629662" y="363822"/>
                  </a:moveTo>
                  <a:lnTo>
                    <a:pt x="669088" y="369855"/>
                  </a:lnTo>
                  <a:lnTo>
                    <a:pt x="689477" y="236497"/>
                  </a:lnTo>
                  <a:lnTo>
                    <a:pt x="650050" y="230465"/>
                  </a:lnTo>
                  <a:close/>
                  <a:moveTo>
                    <a:pt x="705943" y="457912"/>
                  </a:moveTo>
                  <a:lnTo>
                    <a:pt x="745370" y="463944"/>
                  </a:lnTo>
                  <a:lnTo>
                    <a:pt x="765775" y="330591"/>
                  </a:lnTo>
                  <a:lnTo>
                    <a:pt x="726349" y="324558"/>
                  </a:lnTo>
                  <a:close/>
                  <a:moveTo>
                    <a:pt x="820216" y="304200"/>
                  </a:moveTo>
                  <a:lnTo>
                    <a:pt x="859642" y="310232"/>
                  </a:lnTo>
                  <a:lnTo>
                    <a:pt x="880031" y="177007"/>
                  </a:lnTo>
                  <a:lnTo>
                    <a:pt x="840604" y="170974"/>
                  </a:lnTo>
                  <a:close/>
                  <a:moveTo>
                    <a:pt x="899500" y="378392"/>
                  </a:moveTo>
                  <a:lnTo>
                    <a:pt x="938923" y="384424"/>
                  </a:lnTo>
                  <a:lnTo>
                    <a:pt x="959311" y="251199"/>
                  </a:lnTo>
                  <a:lnTo>
                    <a:pt x="919885" y="245166"/>
                  </a:lnTo>
                  <a:close/>
                  <a:moveTo>
                    <a:pt x="1012179" y="308485"/>
                  </a:moveTo>
                  <a:lnTo>
                    <a:pt x="1051666" y="314466"/>
                  </a:lnTo>
                  <a:lnTo>
                    <a:pt x="1071901" y="180908"/>
                  </a:lnTo>
                  <a:lnTo>
                    <a:pt x="1032414" y="174926"/>
                  </a:lnTo>
                  <a:close/>
                  <a:moveTo>
                    <a:pt x="1115664" y="151257"/>
                  </a:moveTo>
                  <a:lnTo>
                    <a:pt x="1155091" y="157289"/>
                  </a:lnTo>
                  <a:lnTo>
                    <a:pt x="1175496" y="23932"/>
                  </a:lnTo>
                  <a:lnTo>
                    <a:pt x="1136069" y="17899"/>
                  </a:lnTo>
                  <a:close/>
                  <a:moveTo>
                    <a:pt x="1172018" y="376153"/>
                  </a:moveTo>
                  <a:lnTo>
                    <a:pt x="1211441" y="382186"/>
                  </a:lnTo>
                  <a:lnTo>
                    <a:pt x="1231850" y="248828"/>
                  </a:lnTo>
                  <a:lnTo>
                    <a:pt x="1192424" y="242795"/>
                  </a:lnTo>
                  <a:close/>
                  <a:moveTo>
                    <a:pt x="1241622" y="514116"/>
                  </a:moveTo>
                  <a:lnTo>
                    <a:pt x="1281048" y="520149"/>
                  </a:lnTo>
                  <a:lnTo>
                    <a:pt x="1301454" y="386791"/>
                  </a:lnTo>
                  <a:lnTo>
                    <a:pt x="1262027" y="380759"/>
                  </a:lnTo>
                  <a:close/>
                  <a:moveTo>
                    <a:pt x="1341889" y="452323"/>
                  </a:moveTo>
                  <a:lnTo>
                    <a:pt x="1381294" y="458339"/>
                  </a:lnTo>
                  <a:lnTo>
                    <a:pt x="1401704" y="324998"/>
                  </a:lnTo>
                  <a:lnTo>
                    <a:pt x="1362282" y="318965"/>
                  </a:lnTo>
                  <a:close/>
                  <a:moveTo>
                    <a:pt x="1451637" y="327310"/>
                  </a:moveTo>
                  <a:lnTo>
                    <a:pt x="1491064" y="333342"/>
                  </a:lnTo>
                  <a:lnTo>
                    <a:pt x="1511469" y="199985"/>
                  </a:lnTo>
                  <a:lnTo>
                    <a:pt x="1472042" y="193952"/>
                  </a:lnTo>
                  <a:close/>
                  <a:moveTo>
                    <a:pt x="1541056" y="416007"/>
                  </a:moveTo>
                  <a:lnTo>
                    <a:pt x="1580543" y="421988"/>
                  </a:lnTo>
                  <a:lnTo>
                    <a:pt x="1600777" y="288430"/>
                  </a:lnTo>
                  <a:lnTo>
                    <a:pt x="1561291" y="282448"/>
                  </a:lnTo>
                  <a:close/>
                  <a:moveTo>
                    <a:pt x="1598940" y="550975"/>
                  </a:moveTo>
                  <a:lnTo>
                    <a:pt x="1638363" y="557008"/>
                  </a:lnTo>
                  <a:lnTo>
                    <a:pt x="1658772" y="423650"/>
                  </a:lnTo>
                  <a:lnTo>
                    <a:pt x="1619346" y="417618"/>
                  </a:lnTo>
                  <a:close/>
                  <a:moveTo>
                    <a:pt x="1718959" y="358943"/>
                  </a:moveTo>
                  <a:lnTo>
                    <a:pt x="1758386" y="364976"/>
                  </a:lnTo>
                  <a:lnTo>
                    <a:pt x="1778791" y="231618"/>
                  </a:lnTo>
                  <a:lnTo>
                    <a:pt x="1739365" y="225585"/>
                  </a:lnTo>
                  <a:close/>
                  <a:moveTo>
                    <a:pt x="1790784" y="482026"/>
                  </a:moveTo>
                  <a:lnTo>
                    <a:pt x="1830211" y="488058"/>
                  </a:lnTo>
                  <a:lnTo>
                    <a:pt x="1850617" y="354701"/>
                  </a:lnTo>
                  <a:lnTo>
                    <a:pt x="1811190" y="348668"/>
                  </a:lnTo>
                  <a:close/>
                  <a:moveTo>
                    <a:pt x="1886971" y="446777"/>
                  </a:moveTo>
                  <a:lnTo>
                    <a:pt x="1926398" y="452810"/>
                  </a:lnTo>
                  <a:lnTo>
                    <a:pt x="1946804" y="319452"/>
                  </a:lnTo>
                  <a:lnTo>
                    <a:pt x="1907377" y="313420"/>
                  </a:lnTo>
                  <a:close/>
                  <a:moveTo>
                    <a:pt x="1963449" y="624894"/>
                  </a:moveTo>
                  <a:lnTo>
                    <a:pt x="2002936" y="630876"/>
                  </a:lnTo>
                  <a:lnTo>
                    <a:pt x="2023170" y="497317"/>
                  </a:lnTo>
                  <a:lnTo>
                    <a:pt x="1983688" y="491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9"/>
            <p:cNvSpPr/>
            <p:nvPr/>
          </p:nvSpPr>
          <p:spPr>
            <a:xfrm rot="-4873268">
              <a:off x="5922367" y="4117277"/>
              <a:ext cx="23271" cy="750515"/>
            </a:xfrm>
            <a:custGeom>
              <a:rect b="b" l="l" r="r" t="t"/>
              <a:pathLst>
                <a:path extrusionOk="0" h="751111" w="23289">
                  <a:moveTo>
                    <a:pt x="8298" y="6628"/>
                  </a:moveTo>
                  <a:lnTo>
                    <a:pt x="31587" y="6628"/>
                  </a:lnTo>
                  <a:lnTo>
                    <a:pt x="31587" y="757739"/>
                  </a:lnTo>
                  <a:lnTo>
                    <a:pt x="8298" y="7577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6677287" y="2918807"/>
              <a:ext cx="1455378" cy="2375544"/>
            </a:xfrm>
            <a:custGeom>
              <a:rect b="b" l="l" r="r" t="t"/>
              <a:pathLst>
                <a:path extrusionOk="0" h="2375544" w="1455378">
                  <a:moveTo>
                    <a:pt x="110295" y="6628"/>
                  </a:moveTo>
                  <a:cubicBezTo>
                    <a:pt x="110295" y="6628"/>
                    <a:pt x="9639" y="62440"/>
                    <a:pt x="73748" y="213678"/>
                  </a:cubicBezTo>
                  <a:cubicBezTo>
                    <a:pt x="137857" y="364916"/>
                    <a:pt x="527720" y="613589"/>
                    <a:pt x="519837" y="739936"/>
                  </a:cubicBezTo>
                  <a:cubicBezTo>
                    <a:pt x="519837" y="739936"/>
                    <a:pt x="119503" y="490460"/>
                    <a:pt x="8298" y="634469"/>
                  </a:cubicBezTo>
                  <a:cubicBezTo>
                    <a:pt x="8298" y="634469"/>
                    <a:pt x="310646" y="927712"/>
                    <a:pt x="342096" y="1148281"/>
                  </a:cubicBezTo>
                  <a:cubicBezTo>
                    <a:pt x="373546" y="1368849"/>
                    <a:pt x="475937" y="1466685"/>
                    <a:pt x="712565" y="1592493"/>
                  </a:cubicBezTo>
                  <a:cubicBezTo>
                    <a:pt x="949194" y="1718301"/>
                    <a:pt x="1463677" y="2382172"/>
                    <a:pt x="1463677" y="2382172"/>
                  </a:cubicBezTo>
                  <a:lnTo>
                    <a:pt x="1386716" y="1267266"/>
                  </a:lnTo>
                  <a:lnTo>
                    <a:pt x="637215" y="421394"/>
                  </a:lnTo>
                  <a:lnTo>
                    <a:pt x="266746" y="2101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6673629" y="2903299"/>
              <a:ext cx="2139212" cy="2436669"/>
            </a:xfrm>
            <a:custGeom>
              <a:rect b="b" l="l" r="r" t="t"/>
              <a:pathLst>
                <a:path extrusionOk="0" h="2436669" w="2139212">
                  <a:moveTo>
                    <a:pt x="2147510" y="2009924"/>
                  </a:moveTo>
                  <a:lnTo>
                    <a:pt x="1487676" y="2443297"/>
                  </a:lnTo>
                  <a:lnTo>
                    <a:pt x="1486608" y="2443297"/>
                  </a:lnTo>
                  <a:cubicBezTo>
                    <a:pt x="1485361" y="2443233"/>
                    <a:pt x="1484263" y="2442447"/>
                    <a:pt x="1483797" y="2441289"/>
                  </a:cubicBezTo>
                  <a:cubicBezTo>
                    <a:pt x="1480853" y="2433526"/>
                    <a:pt x="1189349" y="1654443"/>
                    <a:pt x="1119083" y="1593683"/>
                  </a:cubicBezTo>
                  <a:cubicBezTo>
                    <a:pt x="1079515" y="1557931"/>
                    <a:pt x="1050689" y="1511861"/>
                    <a:pt x="1035833" y="1460646"/>
                  </a:cubicBezTo>
                  <a:lnTo>
                    <a:pt x="1035833" y="1460646"/>
                  </a:lnTo>
                  <a:lnTo>
                    <a:pt x="1035833" y="1459574"/>
                  </a:lnTo>
                  <a:cubicBezTo>
                    <a:pt x="1033291" y="1451007"/>
                    <a:pt x="1032086" y="1445389"/>
                    <a:pt x="1031821" y="1443915"/>
                  </a:cubicBezTo>
                  <a:cubicBezTo>
                    <a:pt x="993010" y="1364976"/>
                    <a:pt x="933468" y="1298077"/>
                    <a:pt x="859566" y="1250370"/>
                  </a:cubicBezTo>
                  <a:cubicBezTo>
                    <a:pt x="810163" y="1220441"/>
                    <a:pt x="757996" y="1195341"/>
                    <a:pt x="703778" y="1175418"/>
                  </a:cubicBezTo>
                  <a:cubicBezTo>
                    <a:pt x="620797" y="1141823"/>
                    <a:pt x="535407" y="1107160"/>
                    <a:pt x="475045" y="1043051"/>
                  </a:cubicBezTo>
                  <a:cubicBezTo>
                    <a:pt x="464704" y="1032092"/>
                    <a:pt x="455260" y="1020321"/>
                    <a:pt x="446803" y="1007850"/>
                  </a:cubicBezTo>
                  <a:cubicBezTo>
                    <a:pt x="350843" y="867319"/>
                    <a:pt x="202681" y="712192"/>
                    <a:pt x="153282" y="680345"/>
                  </a:cubicBezTo>
                  <a:cubicBezTo>
                    <a:pt x="103883" y="648498"/>
                    <a:pt x="13028" y="652787"/>
                    <a:pt x="12225" y="652787"/>
                  </a:cubicBezTo>
                  <a:cubicBezTo>
                    <a:pt x="10688" y="652951"/>
                    <a:pt x="9286" y="651899"/>
                    <a:pt x="9012" y="650378"/>
                  </a:cubicBezTo>
                  <a:cubicBezTo>
                    <a:pt x="5762" y="625576"/>
                    <a:pt x="13707" y="600613"/>
                    <a:pt x="30695" y="582253"/>
                  </a:cubicBezTo>
                  <a:cubicBezTo>
                    <a:pt x="56216" y="552418"/>
                    <a:pt x="93548" y="535292"/>
                    <a:pt x="132808" y="535409"/>
                  </a:cubicBezTo>
                  <a:cubicBezTo>
                    <a:pt x="209098" y="535409"/>
                    <a:pt x="314159" y="575570"/>
                    <a:pt x="367160" y="626020"/>
                  </a:cubicBezTo>
                  <a:cubicBezTo>
                    <a:pt x="420160" y="676470"/>
                    <a:pt x="542760" y="713551"/>
                    <a:pt x="556812" y="717832"/>
                  </a:cubicBezTo>
                  <a:cubicBezTo>
                    <a:pt x="576756" y="706057"/>
                    <a:pt x="623732" y="731218"/>
                    <a:pt x="640981" y="742057"/>
                  </a:cubicBezTo>
                  <a:cubicBezTo>
                    <a:pt x="620502" y="669117"/>
                    <a:pt x="628800" y="641008"/>
                    <a:pt x="632008" y="633916"/>
                  </a:cubicBezTo>
                  <a:cubicBezTo>
                    <a:pt x="588138" y="577036"/>
                    <a:pt x="359542" y="408665"/>
                    <a:pt x="238147" y="324232"/>
                  </a:cubicBezTo>
                  <a:lnTo>
                    <a:pt x="238147" y="324232"/>
                  </a:lnTo>
                  <a:cubicBezTo>
                    <a:pt x="204689" y="300788"/>
                    <a:pt x="179528" y="284070"/>
                    <a:pt x="168552" y="277499"/>
                  </a:cubicBezTo>
                  <a:cubicBezTo>
                    <a:pt x="111937" y="244173"/>
                    <a:pt x="65093" y="139924"/>
                    <a:pt x="74194" y="67104"/>
                  </a:cubicBezTo>
                  <a:cubicBezTo>
                    <a:pt x="75091" y="47083"/>
                    <a:pt x="84914" y="28518"/>
                    <a:pt x="100961" y="16513"/>
                  </a:cubicBezTo>
                  <a:cubicBezTo>
                    <a:pt x="112347" y="9360"/>
                    <a:pt x="125683" y="5944"/>
                    <a:pt x="139106" y="6742"/>
                  </a:cubicBezTo>
                  <a:cubicBezTo>
                    <a:pt x="144558" y="6882"/>
                    <a:pt x="149982" y="7555"/>
                    <a:pt x="155303" y="8750"/>
                  </a:cubicBezTo>
                  <a:cubicBezTo>
                    <a:pt x="155840" y="8981"/>
                    <a:pt x="156336" y="9297"/>
                    <a:pt x="156773" y="9685"/>
                  </a:cubicBezTo>
                  <a:cubicBezTo>
                    <a:pt x="157845" y="11159"/>
                    <a:pt x="271473" y="145936"/>
                    <a:pt x="310822" y="167080"/>
                  </a:cubicBezTo>
                  <a:cubicBezTo>
                    <a:pt x="330096" y="177390"/>
                    <a:pt x="432619" y="229185"/>
                    <a:pt x="530053" y="277367"/>
                  </a:cubicBezTo>
                  <a:lnTo>
                    <a:pt x="573953" y="299049"/>
                  </a:lnTo>
                  <a:cubicBezTo>
                    <a:pt x="573684" y="256617"/>
                    <a:pt x="575919" y="214206"/>
                    <a:pt x="580644" y="172036"/>
                  </a:cubicBezTo>
                  <a:cubicBezTo>
                    <a:pt x="584391" y="155438"/>
                    <a:pt x="610893" y="131875"/>
                    <a:pt x="641006" y="118498"/>
                  </a:cubicBezTo>
                  <a:cubicBezTo>
                    <a:pt x="655058" y="112089"/>
                    <a:pt x="681168" y="102839"/>
                    <a:pt x="700296" y="113012"/>
                  </a:cubicBezTo>
                  <a:cubicBezTo>
                    <a:pt x="707657" y="117160"/>
                    <a:pt x="725076" y="127867"/>
                    <a:pt x="749148" y="142855"/>
                  </a:cubicBezTo>
                  <a:lnTo>
                    <a:pt x="789309" y="167751"/>
                  </a:lnTo>
                  <a:cubicBezTo>
                    <a:pt x="797850" y="154619"/>
                    <a:pt x="808313" y="142844"/>
                    <a:pt x="820353" y="132823"/>
                  </a:cubicBezTo>
                  <a:cubicBezTo>
                    <a:pt x="830389" y="126936"/>
                    <a:pt x="885932" y="116630"/>
                    <a:pt x="905744" y="123590"/>
                  </a:cubicBezTo>
                  <a:cubicBezTo>
                    <a:pt x="923009" y="129880"/>
                    <a:pt x="978419" y="165081"/>
                    <a:pt x="1037038" y="202286"/>
                  </a:cubicBezTo>
                  <a:lnTo>
                    <a:pt x="1062335" y="218214"/>
                  </a:lnTo>
                  <a:cubicBezTo>
                    <a:pt x="1065412" y="212459"/>
                    <a:pt x="1072641" y="200414"/>
                    <a:pt x="1079468" y="197735"/>
                  </a:cubicBezTo>
                  <a:cubicBezTo>
                    <a:pt x="1108406" y="187050"/>
                    <a:pt x="1139899" y="185370"/>
                    <a:pt x="1169810" y="192916"/>
                  </a:cubicBezTo>
                  <a:cubicBezTo>
                    <a:pt x="1189618" y="200141"/>
                    <a:pt x="1257606" y="250317"/>
                    <a:pt x="1323458" y="298913"/>
                  </a:cubicBezTo>
                  <a:cubicBezTo>
                    <a:pt x="1359595" y="325684"/>
                    <a:pt x="1394258" y="351247"/>
                    <a:pt x="1417146" y="366636"/>
                  </a:cubicBezTo>
                  <a:cubicBezTo>
                    <a:pt x="1417915" y="366835"/>
                    <a:pt x="1418581" y="367313"/>
                    <a:pt x="1419017" y="367978"/>
                  </a:cubicBezTo>
                  <a:cubicBezTo>
                    <a:pt x="1425576" y="372391"/>
                    <a:pt x="1431066" y="375873"/>
                    <a:pt x="1435214" y="378283"/>
                  </a:cubicBezTo>
                  <a:cubicBezTo>
                    <a:pt x="1483665" y="405986"/>
                    <a:pt x="1602782" y="1030751"/>
                    <a:pt x="1603978" y="1037040"/>
                  </a:cubicBezTo>
                  <a:cubicBezTo>
                    <a:pt x="1611737" y="1078932"/>
                    <a:pt x="1640115" y="1122165"/>
                    <a:pt x="1670091" y="1167937"/>
                  </a:cubicBezTo>
                  <a:cubicBezTo>
                    <a:pt x="1704019" y="1215592"/>
                    <a:pt x="1731765" y="1267354"/>
                    <a:pt x="1752670" y="1321986"/>
                  </a:cubicBezTo>
                  <a:cubicBezTo>
                    <a:pt x="1790815" y="1433477"/>
                    <a:pt x="1877680" y="1596627"/>
                    <a:pt x="2004962" y="1796047"/>
                  </a:cubicBezTo>
                  <a:cubicBezTo>
                    <a:pt x="2016472" y="1813893"/>
                    <a:pt x="2028337" y="1832230"/>
                    <a:pt x="2040561" y="1851055"/>
                  </a:cubicBezTo>
                  <a:cubicBezTo>
                    <a:pt x="2074967" y="1903120"/>
                    <a:pt x="2111638" y="1957458"/>
                    <a:pt x="2147510" y="200992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6673629" y="2903299"/>
              <a:ext cx="685435" cy="1036166"/>
            </a:xfrm>
            <a:custGeom>
              <a:rect b="b" l="l" r="r" t="t"/>
              <a:pathLst>
                <a:path extrusionOk="0" h="1036166" w="685435">
                  <a:moveTo>
                    <a:pt x="677143" y="813395"/>
                  </a:moveTo>
                  <a:cubicBezTo>
                    <a:pt x="651581" y="833604"/>
                    <a:pt x="466081" y="814468"/>
                    <a:pt x="443326" y="876834"/>
                  </a:cubicBezTo>
                  <a:cubicBezTo>
                    <a:pt x="429940" y="913641"/>
                    <a:pt x="439844" y="969320"/>
                    <a:pt x="474643" y="1042795"/>
                  </a:cubicBezTo>
                  <a:cubicBezTo>
                    <a:pt x="464302" y="1031840"/>
                    <a:pt x="454857" y="1020069"/>
                    <a:pt x="446402" y="1007598"/>
                  </a:cubicBezTo>
                  <a:cubicBezTo>
                    <a:pt x="350441" y="867067"/>
                    <a:pt x="202279" y="711940"/>
                    <a:pt x="152881" y="680089"/>
                  </a:cubicBezTo>
                  <a:cubicBezTo>
                    <a:pt x="103482" y="648237"/>
                    <a:pt x="13028" y="652787"/>
                    <a:pt x="12225" y="652787"/>
                  </a:cubicBezTo>
                  <a:cubicBezTo>
                    <a:pt x="10688" y="652951"/>
                    <a:pt x="9286" y="651899"/>
                    <a:pt x="9012" y="650378"/>
                  </a:cubicBezTo>
                  <a:cubicBezTo>
                    <a:pt x="5762" y="625576"/>
                    <a:pt x="13707" y="600613"/>
                    <a:pt x="30695" y="582253"/>
                  </a:cubicBezTo>
                  <a:cubicBezTo>
                    <a:pt x="56216" y="552418"/>
                    <a:pt x="93548" y="535292"/>
                    <a:pt x="132808" y="535409"/>
                  </a:cubicBezTo>
                  <a:cubicBezTo>
                    <a:pt x="209098" y="535409"/>
                    <a:pt x="314159" y="575570"/>
                    <a:pt x="367160" y="626020"/>
                  </a:cubicBezTo>
                  <a:cubicBezTo>
                    <a:pt x="420160" y="676470"/>
                    <a:pt x="542760" y="713551"/>
                    <a:pt x="556812" y="717832"/>
                  </a:cubicBezTo>
                  <a:cubicBezTo>
                    <a:pt x="576756" y="706057"/>
                    <a:pt x="623732" y="731218"/>
                    <a:pt x="640981" y="742057"/>
                  </a:cubicBezTo>
                  <a:cubicBezTo>
                    <a:pt x="620502" y="669117"/>
                    <a:pt x="628800" y="641008"/>
                    <a:pt x="632008" y="633916"/>
                  </a:cubicBezTo>
                  <a:cubicBezTo>
                    <a:pt x="588138" y="577036"/>
                    <a:pt x="359542" y="408665"/>
                    <a:pt x="238147" y="324232"/>
                  </a:cubicBezTo>
                  <a:lnTo>
                    <a:pt x="238147" y="324232"/>
                  </a:lnTo>
                  <a:cubicBezTo>
                    <a:pt x="204689" y="300788"/>
                    <a:pt x="179528" y="284070"/>
                    <a:pt x="168552" y="277499"/>
                  </a:cubicBezTo>
                  <a:cubicBezTo>
                    <a:pt x="111937" y="244173"/>
                    <a:pt x="65093" y="139924"/>
                    <a:pt x="74194" y="67104"/>
                  </a:cubicBezTo>
                  <a:cubicBezTo>
                    <a:pt x="75091" y="47083"/>
                    <a:pt x="84914" y="28518"/>
                    <a:pt x="100961" y="16513"/>
                  </a:cubicBezTo>
                  <a:cubicBezTo>
                    <a:pt x="112347" y="9360"/>
                    <a:pt x="125683" y="5944"/>
                    <a:pt x="139106" y="6742"/>
                  </a:cubicBezTo>
                  <a:cubicBezTo>
                    <a:pt x="129905" y="10339"/>
                    <a:pt x="121396" y="15501"/>
                    <a:pt x="113954" y="21999"/>
                  </a:cubicBezTo>
                  <a:cubicBezTo>
                    <a:pt x="76744" y="53718"/>
                    <a:pt x="165480" y="221153"/>
                    <a:pt x="215404" y="267463"/>
                  </a:cubicBezTo>
                  <a:cubicBezTo>
                    <a:pt x="267602" y="315776"/>
                    <a:pt x="502355" y="435697"/>
                    <a:pt x="586685" y="507151"/>
                  </a:cubicBezTo>
                  <a:cubicBezTo>
                    <a:pt x="632974" y="546402"/>
                    <a:pt x="693733" y="605811"/>
                    <a:pt x="693733" y="605811"/>
                  </a:cubicBezTo>
                  <a:cubicBezTo>
                    <a:pt x="656665" y="668980"/>
                    <a:pt x="702039" y="793588"/>
                    <a:pt x="677143" y="81339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8204402" y="2685656"/>
              <a:ext cx="150" cy="935"/>
            </a:xfrm>
            <a:custGeom>
              <a:rect b="b" l="l" r="r" t="t"/>
              <a:pathLst>
                <a:path extrusionOk="0" h="935" w="150">
                  <a:moveTo>
                    <a:pt x="8298" y="7564"/>
                  </a:moveTo>
                  <a:lnTo>
                    <a:pt x="8298" y="6628"/>
                  </a:lnTo>
                  <a:cubicBezTo>
                    <a:pt x="8499" y="6906"/>
                    <a:pt x="8499" y="7286"/>
                    <a:pt x="8298" y="7564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7195384" y="3004886"/>
              <a:ext cx="1474912" cy="1687165"/>
            </a:xfrm>
            <a:custGeom>
              <a:rect b="b" l="l" r="r" t="t"/>
              <a:pathLst>
                <a:path extrusionOk="0" h="1687165" w="1474912">
                  <a:moveTo>
                    <a:pt x="1483211" y="1693793"/>
                  </a:moveTo>
                  <a:cubicBezTo>
                    <a:pt x="1383768" y="1599166"/>
                    <a:pt x="1235738" y="1451811"/>
                    <a:pt x="1208035" y="1387164"/>
                  </a:cubicBezTo>
                  <a:cubicBezTo>
                    <a:pt x="1165738" y="1288123"/>
                    <a:pt x="1137501" y="1196708"/>
                    <a:pt x="1084902" y="1130057"/>
                  </a:cubicBezTo>
                  <a:cubicBezTo>
                    <a:pt x="1032303" y="1063406"/>
                    <a:pt x="925648" y="353119"/>
                    <a:pt x="894989" y="351111"/>
                  </a:cubicBezTo>
                  <a:cubicBezTo>
                    <a:pt x="864329" y="349103"/>
                    <a:pt x="933531" y="632173"/>
                    <a:pt x="937145" y="646627"/>
                  </a:cubicBezTo>
                  <a:cubicBezTo>
                    <a:pt x="934202" y="637655"/>
                    <a:pt x="895924" y="517072"/>
                    <a:pt x="859249" y="379617"/>
                  </a:cubicBezTo>
                  <a:cubicBezTo>
                    <a:pt x="821241" y="236812"/>
                    <a:pt x="782827" y="229054"/>
                    <a:pt x="782827" y="229054"/>
                  </a:cubicBezTo>
                  <a:cubicBezTo>
                    <a:pt x="731834" y="239222"/>
                    <a:pt x="731557" y="275496"/>
                    <a:pt x="705469" y="274957"/>
                  </a:cubicBezTo>
                  <a:cubicBezTo>
                    <a:pt x="679381" y="274419"/>
                    <a:pt x="589829" y="210844"/>
                    <a:pt x="589829" y="210844"/>
                  </a:cubicBezTo>
                  <a:cubicBezTo>
                    <a:pt x="502965" y="223427"/>
                    <a:pt x="177066" y="13565"/>
                    <a:pt x="177066" y="13565"/>
                  </a:cubicBezTo>
                  <a:cubicBezTo>
                    <a:pt x="102917" y="23606"/>
                    <a:pt x="85519" y="88381"/>
                    <a:pt x="148825" y="149145"/>
                  </a:cubicBezTo>
                  <a:cubicBezTo>
                    <a:pt x="212131" y="209909"/>
                    <a:pt x="306758" y="283520"/>
                    <a:pt x="306758" y="283520"/>
                  </a:cubicBezTo>
                  <a:cubicBezTo>
                    <a:pt x="245730" y="313222"/>
                    <a:pt x="21684" y="187559"/>
                    <a:pt x="21684" y="187559"/>
                  </a:cubicBezTo>
                  <a:lnTo>
                    <a:pt x="8298" y="175511"/>
                  </a:lnTo>
                  <a:lnTo>
                    <a:pt x="52198" y="197194"/>
                  </a:lnTo>
                  <a:cubicBezTo>
                    <a:pt x="51929" y="154761"/>
                    <a:pt x="54163" y="112350"/>
                    <a:pt x="58889" y="70180"/>
                  </a:cubicBezTo>
                  <a:cubicBezTo>
                    <a:pt x="62636" y="53582"/>
                    <a:pt x="89138" y="30019"/>
                    <a:pt x="119251" y="16646"/>
                  </a:cubicBezTo>
                  <a:cubicBezTo>
                    <a:pt x="133303" y="10237"/>
                    <a:pt x="159412" y="983"/>
                    <a:pt x="178540" y="11156"/>
                  </a:cubicBezTo>
                  <a:cubicBezTo>
                    <a:pt x="185902" y="15304"/>
                    <a:pt x="203321" y="26011"/>
                    <a:pt x="227392" y="41003"/>
                  </a:cubicBezTo>
                  <a:lnTo>
                    <a:pt x="267554" y="65895"/>
                  </a:lnTo>
                  <a:cubicBezTo>
                    <a:pt x="276094" y="52761"/>
                    <a:pt x="286562" y="40985"/>
                    <a:pt x="298606" y="30963"/>
                  </a:cubicBezTo>
                  <a:cubicBezTo>
                    <a:pt x="308642" y="25076"/>
                    <a:pt x="364185" y="14770"/>
                    <a:pt x="383997" y="21730"/>
                  </a:cubicBezTo>
                  <a:cubicBezTo>
                    <a:pt x="401262" y="28019"/>
                    <a:pt x="456672" y="63220"/>
                    <a:pt x="515291" y="100430"/>
                  </a:cubicBezTo>
                  <a:lnTo>
                    <a:pt x="540588" y="116353"/>
                  </a:lnTo>
                  <a:cubicBezTo>
                    <a:pt x="543665" y="110598"/>
                    <a:pt x="550894" y="98554"/>
                    <a:pt x="557721" y="95875"/>
                  </a:cubicBezTo>
                  <a:cubicBezTo>
                    <a:pt x="586655" y="85188"/>
                    <a:pt x="618147" y="83507"/>
                    <a:pt x="648055" y="91052"/>
                  </a:cubicBezTo>
                  <a:cubicBezTo>
                    <a:pt x="667862" y="98276"/>
                    <a:pt x="735851" y="148466"/>
                    <a:pt x="801703" y="197053"/>
                  </a:cubicBezTo>
                  <a:cubicBezTo>
                    <a:pt x="837840" y="223820"/>
                    <a:pt x="872503" y="249382"/>
                    <a:pt x="895390" y="264776"/>
                  </a:cubicBezTo>
                  <a:cubicBezTo>
                    <a:pt x="896159" y="264973"/>
                    <a:pt x="896826" y="265450"/>
                    <a:pt x="897262" y="266113"/>
                  </a:cubicBezTo>
                  <a:cubicBezTo>
                    <a:pt x="903820" y="270531"/>
                    <a:pt x="909310" y="274009"/>
                    <a:pt x="913459" y="276419"/>
                  </a:cubicBezTo>
                  <a:cubicBezTo>
                    <a:pt x="961909" y="304122"/>
                    <a:pt x="1081027" y="928886"/>
                    <a:pt x="1082223" y="935180"/>
                  </a:cubicBezTo>
                  <a:cubicBezTo>
                    <a:pt x="1089982" y="977050"/>
                    <a:pt x="1118360" y="1020301"/>
                    <a:pt x="1148336" y="1066072"/>
                  </a:cubicBezTo>
                  <a:cubicBezTo>
                    <a:pt x="1182281" y="1113809"/>
                    <a:pt x="1210031" y="1165664"/>
                    <a:pt x="1230915" y="1220391"/>
                  </a:cubicBezTo>
                  <a:cubicBezTo>
                    <a:pt x="1269068" y="1331220"/>
                    <a:pt x="1355933" y="1494370"/>
                    <a:pt x="1483211" y="1693793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6669091" y="2899269"/>
              <a:ext cx="2123281" cy="2444723"/>
            </a:xfrm>
            <a:custGeom>
              <a:rect b="b" l="l" r="r" t="t"/>
              <a:pathLst>
                <a:path extrusionOk="0" h="2444723" w="2123281">
                  <a:moveTo>
                    <a:pt x="2128655" y="1985089"/>
                  </a:moveTo>
                  <a:cubicBezTo>
                    <a:pt x="2125601" y="1987170"/>
                    <a:pt x="2121439" y="1986384"/>
                    <a:pt x="2119350" y="1983338"/>
                  </a:cubicBezTo>
                  <a:cubicBezTo>
                    <a:pt x="2099269" y="1953956"/>
                    <a:pt x="2079291" y="1923822"/>
                    <a:pt x="2059710" y="1894316"/>
                  </a:cubicBezTo>
                  <a:lnTo>
                    <a:pt x="2036732" y="1859738"/>
                  </a:lnTo>
                  <a:cubicBezTo>
                    <a:pt x="1889207" y="1633889"/>
                    <a:pt x="1789311" y="1450193"/>
                    <a:pt x="1747800" y="1328443"/>
                  </a:cubicBezTo>
                  <a:cubicBezTo>
                    <a:pt x="1728313" y="1271273"/>
                    <a:pt x="1695376" y="1221062"/>
                    <a:pt x="1666319" y="1176769"/>
                  </a:cubicBezTo>
                  <a:cubicBezTo>
                    <a:pt x="1653561" y="1157317"/>
                    <a:pt x="1641205" y="1138338"/>
                    <a:pt x="1630430" y="1119612"/>
                  </a:cubicBezTo>
                  <a:cubicBezTo>
                    <a:pt x="1638475" y="1150100"/>
                    <a:pt x="1648660" y="1180012"/>
                    <a:pt x="1661482" y="1208869"/>
                  </a:cubicBezTo>
                  <a:cubicBezTo>
                    <a:pt x="1662909" y="1212278"/>
                    <a:pt x="1661303" y="1216200"/>
                    <a:pt x="1657893" y="1217632"/>
                  </a:cubicBezTo>
                  <a:cubicBezTo>
                    <a:pt x="1654586" y="1219016"/>
                    <a:pt x="1650775" y="1217550"/>
                    <a:pt x="1649250" y="1214308"/>
                  </a:cubicBezTo>
                  <a:cubicBezTo>
                    <a:pt x="1628084" y="1166605"/>
                    <a:pt x="1613177" y="1116369"/>
                    <a:pt x="1604897" y="1064843"/>
                  </a:cubicBezTo>
                  <a:cubicBezTo>
                    <a:pt x="1602410" y="1057357"/>
                    <a:pt x="1600244" y="1049889"/>
                    <a:pt x="1598873" y="1042412"/>
                  </a:cubicBezTo>
                  <a:cubicBezTo>
                    <a:pt x="1566163" y="864697"/>
                    <a:pt x="1469339" y="409756"/>
                    <a:pt x="1434851" y="390282"/>
                  </a:cubicBezTo>
                  <a:cubicBezTo>
                    <a:pt x="1430707" y="387941"/>
                    <a:pt x="1425093" y="384339"/>
                    <a:pt x="1418675" y="380028"/>
                  </a:cubicBezTo>
                  <a:cubicBezTo>
                    <a:pt x="1412408" y="380989"/>
                    <a:pt x="1406593" y="384587"/>
                    <a:pt x="1400983" y="388244"/>
                  </a:cubicBezTo>
                  <a:cubicBezTo>
                    <a:pt x="1395130" y="392059"/>
                    <a:pt x="1389118" y="395981"/>
                    <a:pt x="1382727" y="395981"/>
                  </a:cubicBezTo>
                  <a:cubicBezTo>
                    <a:pt x="1381107" y="395983"/>
                    <a:pt x="1379492" y="395725"/>
                    <a:pt x="1377954" y="395217"/>
                  </a:cubicBezTo>
                  <a:cubicBezTo>
                    <a:pt x="1372361" y="393375"/>
                    <a:pt x="1362936" y="385163"/>
                    <a:pt x="1346765" y="370829"/>
                  </a:cubicBezTo>
                  <a:cubicBezTo>
                    <a:pt x="1334635" y="360062"/>
                    <a:pt x="1314294" y="342045"/>
                    <a:pt x="1308846" y="341058"/>
                  </a:cubicBezTo>
                  <a:cubicBezTo>
                    <a:pt x="1303762" y="341058"/>
                    <a:pt x="1286783" y="353953"/>
                    <a:pt x="1274277" y="365980"/>
                  </a:cubicBezTo>
                  <a:cubicBezTo>
                    <a:pt x="1271552" y="368478"/>
                    <a:pt x="1267318" y="368292"/>
                    <a:pt x="1264818" y="365566"/>
                  </a:cubicBezTo>
                  <a:cubicBezTo>
                    <a:pt x="1262404" y="362933"/>
                    <a:pt x="1262485" y="358870"/>
                    <a:pt x="1264998" y="356333"/>
                  </a:cubicBezTo>
                  <a:cubicBezTo>
                    <a:pt x="1271987" y="349616"/>
                    <a:pt x="1295815" y="327707"/>
                    <a:pt x="1309120" y="327707"/>
                  </a:cubicBezTo>
                  <a:cubicBezTo>
                    <a:pt x="1317396" y="327707"/>
                    <a:pt x="1330256" y="338315"/>
                    <a:pt x="1355652" y="360823"/>
                  </a:cubicBezTo>
                  <a:cubicBezTo>
                    <a:pt x="1365363" y="369436"/>
                    <a:pt x="1378668" y="381233"/>
                    <a:pt x="1382171" y="382519"/>
                  </a:cubicBezTo>
                  <a:cubicBezTo>
                    <a:pt x="1384248" y="383262"/>
                    <a:pt x="1389464" y="379801"/>
                    <a:pt x="1393673" y="377050"/>
                  </a:cubicBezTo>
                  <a:cubicBezTo>
                    <a:pt x="1397249" y="374656"/>
                    <a:pt x="1400970" y="372489"/>
                    <a:pt x="1404815" y="370560"/>
                  </a:cubicBezTo>
                  <a:cubicBezTo>
                    <a:pt x="1382064" y="354641"/>
                    <a:pt x="1351866" y="332355"/>
                    <a:pt x="1320455" y="309155"/>
                  </a:cubicBezTo>
                  <a:cubicBezTo>
                    <a:pt x="1259025" y="263769"/>
                    <a:pt x="1189383" y="212349"/>
                    <a:pt x="1170994" y="205641"/>
                  </a:cubicBezTo>
                  <a:cubicBezTo>
                    <a:pt x="1143299" y="198690"/>
                    <a:pt x="1114144" y="200320"/>
                    <a:pt x="1087398" y="210315"/>
                  </a:cubicBezTo>
                  <a:cubicBezTo>
                    <a:pt x="1085236" y="211170"/>
                    <a:pt x="1080857" y="217053"/>
                    <a:pt x="1077144" y="223287"/>
                  </a:cubicBezTo>
                  <a:cubicBezTo>
                    <a:pt x="1119540" y="250075"/>
                    <a:pt x="1161107" y="275868"/>
                    <a:pt x="1185960" y="288784"/>
                  </a:cubicBezTo>
                  <a:cubicBezTo>
                    <a:pt x="1207216" y="287428"/>
                    <a:pt x="1228361" y="292785"/>
                    <a:pt x="1246408" y="304097"/>
                  </a:cubicBezTo>
                  <a:cubicBezTo>
                    <a:pt x="1249540" y="306053"/>
                    <a:pt x="1250497" y="310179"/>
                    <a:pt x="1248540" y="313313"/>
                  </a:cubicBezTo>
                  <a:cubicBezTo>
                    <a:pt x="1246583" y="316446"/>
                    <a:pt x="1242456" y="317401"/>
                    <a:pt x="1239324" y="315445"/>
                  </a:cubicBezTo>
                  <a:cubicBezTo>
                    <a:pt x="1230181" y="309804"/>
                    <a:pt x="1220089" y="305866"/>
                    <a:pt x="1209540" y="303823"/>
                  </a:cubicBezTo>
                  <a:cubicBezTo>
                    <a:pt x="1209562" y="304259"/>
                    <a:pt x="1209536" y="304695"/>
                    <a:pt x="1209472" y="305127"/>
                  </a:cubicBezTo>
                  <a:cubicBezTo>
                    <a:pt x="1208724" y="308097"/>
                    <a:pt x="1206054" y="310179"/>
                    <a:pt x="1202991" y="310177"/>
                  </a:cubicBezTo>
                  <a:cubicBezTo>
                    <a:pt x="1202440" y="310177"/>
                    <a:pt x="1201893" y="310109"/>
                    <a:pt x="1201359" y="309976"/>
                  </a:cubicBezTo>
                  <a:cubicBezTo>
                    <a:pt x="1183136" y="305370"/>
                    <a:pt x="1128764" y="271792"/>
                    <a:pt x="1066851" y="232618"/>
                  </a:cubicBezTo>
                  <a:cubicBezTo>
                    <a:pt x="1066198" y="232545"/>
                    <a:pt x="1065557" y="232373"/>
                    <a:pt x="1064954" y="232109"/>
                  </a:cubicBezTo>
                  <a:cubicBezTo>
                    <a:pt x="1063967" y="231587"/>
                    <a:pt x="1063130" y="230819"/>
                    <a:pt x="1062523" y="229879"/>
                  </a:cubicBezTo>
                  <a:cubicBezTo>
                    <a:pt x="1054145" y="224573"/>
                    <a:pt x="1045673" y="219197"/>
                    <a:pt x="1037102" y="213750"/>
                  </a:cubicBezTo>
                  <a:cubicBezTo>
                    <a:pt x="981303" y="178327"/>
                    <a:pt x="923611" y="141690"/>
                    <a:pt x="907218" y="135794"/>
                  </a:cubicBezTo>
                  <a:cubicBezTo>
                    <a:pt x="890905" y="129920"/>
                    <a:pt x="837751" y="139639"/>
                    <a:pt x="830039" y="144211"/>
                  </a:cubicBezTo>
                  <a:cubicBezTo>
                    <a:pt x="820375" y="152862"/>
                    <a:pt x="811714" y="162576"/>
                    <a:pt x="804229" y="173170"/>
                  </a:cubicBezTo>
                  <a:cubicBezTo>
                    <a:pt x="877558" y="218181"/>
                    <a:pt x="976501" y="276958"/>
                    <a:pt x="1030202" y="296829"/>
                  </a:cubicBezTo>
                  <a:cubicBezTo>
                    <a:pt x="1038260" y="294266"/>
                    <a:pt x="1064117" y="287340"/>
                    <a:pt x="1080511" y="298320"/>
                  </a:cubicBezTo>
                  <a:cubicBezTo>
                    <a:pt x="1083484" y="300518"/>
                    <a:pt x="1084112" y="304710"/>
                    <a:pt x="1081916" y="307684"/>
                  </a:cubicBezTo>
                  <a:cubicBezTo>
                    <a:pt x="1079857" y="310467"/>
                    <a:pt x="1076020" y="311224"/>
                    <a:pt x="1073059" y="309429"/>
                  </a:cubicBezTo>
                  <a:cubicBezTo>
                    <a:pt x="1069312" y="306921"/>
                    <a:pt x="1064241" y="305968"/>
                    <a:pt x="1058913" y="305823"/>
                  </a:cubicBezTo>
                  <a:cubicBezTo>
                    <a:pt x="1061340" y="308573"/>
                    <a:pt x="1061075" y="312768"/>
                    <a:pt x="1058328" y="315194"/>
                  </a:cubicBezTo>
                  <a:cubicBezTo>
                    <a:pt x="1057106" y="316273"/>
                    <a:pt x="1055529" y="316864"/>
                    <a:pt x="1053897" y="316855"/>
                  </a:cubicBezTo>
                  <a:cubicBezTo>
                    <a:pt x="1053645" y="316855"/>
                    <a:pt x="1053393" y="316842"/>
                    <a:pt x="1053141" y="316816"/>
                  </a:cubicBezTo>
                  <a:cubicBezTo>
                    <a:pt x="1000559" y="310907"/>
                    <a:pt x="837127" y="209486"/>
                    <a:pt x="749319" y="155003"/>
                  </a:cubicBezTo>
                  <a:cubicBezTo>
                    <a:pt x="725939" y="140477"/>
                    <a:pt x="707448" y="129027"/>
                    <a:pt x="700185" y="125066"/>
                  </a:cubicBezTo>
                  <a:cubicBezTo>
                    <a:pt x="689465" y="119255"/>
                    <a:pt x="671456" y="121221"/>
                    <a:pt x="650713" y="130471"/>
                  </a:cubicBezTo>
                  <a:cubicBezTo>
                    <a:pt x="620848" y="143771"/>
                    <a:pt x="597610" y="166009"/>
                    <a:pt x="594641" y="178425"/>
                  </a:cubicBezTo>
                  <a:cubicBezTo>
                    <a:pt x="588873" y="202531"/>
                    <a:pt x="588232" y="286460"/>
                    <a:pt x="588142" y="304332"/>
                  </a:cubicBezTo>
                  <a:cubicBezTo>
                    <a:pt x="643685" y="331552"/>
                    <a:pt x="691482" y="354495"/>
                    <a:pt x="712447" y="363532"/>
                  </a:cubicBezTo>
                  <a:cubicBezTo>
                    <a:pt x="701872" y="354987"/>
                    <a:pt x="693118" y="345032"/>
                    <a:pt x="692537" y="335060"/>
                  </a:cubicBezTo>
                  <a:cubicBezTo>
                    <a:pt x="691682" y="319926"/>
                    <a:pt x="676579" y="299171"/>
                    <a:pt x="670854" y="292437"/>
                  </a:cubicBezTo>
                  <a:cubicBezTo>
                    <a:pt x="668453" y="289627"/>
                    <a:pt x="668786" y="285404"/>
                    <a:pt x="671597" y="283004"/>
                  </a:cubicBezTo>
                  <a:cubicBezTo>
                    <a:pt x="671597" y="283002"/>
                    <a:pt x="671602" y="283001"/>
                    <a:pt x="671602" y="282999"/>
                  </a:cubicBezTo>
                  <a:cubicBezTo>
                    <a:pt x="674409" y="280628"/>
                    <a:pt x="678604" y="280962"/>
                    <a:pt x="681001" y="283747"/>
                  </a:cubicBezTo>
                  <a:cubicBezTo>
                    <a:pt x="681971" y="284871"/>
                    <a:pt x="704555" y="311548"/>
                    <a:pt x="705876" y="334282"/>
                  </a:cubicBezTo>
                  <a:cubicBezTo>
                    <a:pt x="706504" y="345040"/>
                    <a:pt x="731421" y="362083"/>
                    <a:pt x="751198" y="372269"/>
                  </a:cubicBezTo>
                  <a:cubicBezTo>
                    <a:pt x="765776" y="372095"/>
                    <a:pt x="780034" y="367959"/>
                    <a:pt x="792441" y="360306"/>
                  </a:cubicBezTo>
                  <a:cubicBezTo>
                    <a:pt x="795581" y="358349"/>
                    <a:pt x="799709" y="359306"/>
                    <a:pt x="801670" y="362444"/>
                  </a:cubicBezTo>
                  <a:cubicBezTo>
                    <a:pt x="803626" y="365583"/>
                    <a:pt x="802669" y="369714"/>
                    <a:pt x="799529" y="371671"/>
                  </a:cubicBezTo>
                  <a:cubicBezTo>
                    <a:pt x="786652" y="379660"/>
                    <a:pt x="772035" y="384420"/>
                    <a:pt x="756924" y="385544"/>
                  </a:cubicBezTo>
                  <a:cubicBezTo>
                    <a:pt x="755719" y="386548"/>
                    <a:pt x="754322" y="387253"/>
                    <a:pt x="752762" y="387253"/>
                  </a:cubicBezTo>
                  <a:cubicBezTo>
                    <a:pt x="751758" y="387254"/>
                    <a:pt x="750767" y="387029"/>
                    <a:pt x="749861" y="386595"/>
                  </a:cubicBezTo>
                  <a:cubicBezTo>
                    <a:pt x="749361" y="386355"/>
                    <a:pt x="748703" y="386035"/>
                    <a:pt x="748003" y="385685"/>
                  </a:cubicBezTo>
                  <a:cubicBezTo>
                    <a:pt x="735993" y="385480"/>
                    <a:pt x="724132" y="382969"/>
                    <a:pt x="713066" y="378289"/>
                  </a:cubicBezTo>
                  <a:cubicBezTo>
                    <a:pt x="666624" y="359836"/>
                    <a:pt x="351343" y="202180"/>
                    <a:pt x="309780" y="179818"/>
                  </a:cubicBezTo>
                  <a:cubicBezTo>
                    <a:pt x="270725" y="158793"/>
                    <a:pt x="167770" y="37809"/>
                    <a:pt x="154261" y="21855"/>
                  </a:cubicBezTo>
                  <a:cubicBezTo>
                    <a:pt x="150162" y="20745"/>
                    <a:pt x="145945" y="20131"/>
                    <a:pt x="141699" y="20026"/>
                  </a:cubicBezTo>
                  <a:cubicBezTo>
                    <a:pt x="112339" y="19125"/>
                    <a:pt x="88028" y="42547"/>
                    <a:pt x="87302" y="71839"/>
                  </a:cubicBezTo>
                  <a:cubicBezTo>
                    <a:pt x="78047" y="146757"/>
                    <a:pt x="128916" y="245085"/>
                    <a:pt x="177024" y="273501"/>
                  </a:cubicBezTo>
                  <a:cubicBezTo>
                    <a:pt x="221142" y="299564"/>
                    <a:pt x="532450" y="519453"/>
                    <a:pt x="625082" y="612311"/>
                  </a:cubicBezTo>
                  <a:cubicBezTo>
                    <a:pt x="621421" y="596388"/>
                    <a:pt x="618990" y="576952"/>
                    <a:pt x="624160" y="563301"/>
                  </a:cubicBezTo>
                  <a:cubicBezTo>
                    <a:pt x="625471" y="559843"/>
                    <a:pt x="629334" y="558102"/>
                    <a:pt x="632790" y="559411"/>
                  </a:cubicBezTo>
                  <a:cubicBezTo>
                    <a:pt x="636251" y="560721"/>
                    <a:pt x="637994" y="564586"/>
                    <a:pt x="636682" y="568044"/>
                  </a:cubicBezTo>
                  <a:cubicBezTo>
                    <a:pt x="629872" y="586023"/>
                    <a:pt x="641019" y="622659"/>
                    <a:pt x="645894" y="635259"/>
                  </a:cubicBezTo>
                  <a:cubicBezTo>
                    <a:pt x="646894" y="637862"/>
                    <a:pt x="646159" y="640811"/>
                    <a:pt x="644061" y="642646"/>
                  </a:cubicBezTo>
                  <a:cubicBezTo>
                    <a:pt x="643467" y="644163"/>
                    <a:pt x="642476" y="647346"/>
                    <a:pt x="641745" y="652614"/>
                  </a:cubicBezTo>
                  <a:cubicBezTo>
                    <a:pt x="648466" y="637794"/>
                    <a:pt x="658694" y="624835"/>
                    <a:pt x="671550" y="614858"/>
                  </a:cubicBezTo>
                  <a:cubicBezTo>
                    <a:pt x="674468" y="612590"/>
                    <a:pt x="678673" y="613118"/>
                    <a:pt x="680941" y="616037"/>
                  </a:cubicBezTo>
                  <a:cubicBezTo>
                    <a:pt x="683210" y="618956"/>
                    <a:pt x="682680" y="623160"/>
                    <a:pt x="679762" y="625428"/>
                  </a:cubicBezTo>
                  <a:cubicBezTo>
                    <a:pt x="656891" y="643162"/>
                    <a:pt x="644360" y="671123"/>
                    <a:pt x="646338" y="699996"/>
                  </a:cubicBezTo>
                  <a:cubicBezTo>
                    <a:pt x="646445" y="701705"/>
                    <a:pt x="645885" y="703388"/>
                    <a:pt x="644779" y="704696"/>
                  </a:cubicBezTo>
                  <a:cubicBezTo>
                    <a:pt x="646979" y="716936"/>
                    <a:pt x="650286" y="731275"/>
                    <a:pt x="655148" y="748074"/>
                  </a:cubicBezTo>
                  <a:cubicBezTo>
                    <a:pt x="655298" y="748173"/>
                    <a:pt x="655439" y="748284"/>
                    <a:pt x="655575" y="748399"/>
                  </a:cubicBezTo>
                  <a:cubicBezTo>
                    <a:pt x="657981" y="751202"/>
                    <a:pt x="657665" y="755419"/>
                    <a:pt x="654870" y="757833"/>
                  </a:cubicBezTo>
                  <a:cubicBezTo>
                    <a:pt x="642412" y="768565"/>
                    <a:pt x="622664" y="789791"/>
                    <a:pt x="622664" y="801079"/>
                  </a:cubicBezTo>
                  <a:cubicBezTo>
                    <a:pt x="622570" y="804775"/>
                    <a:pt x="619498" y="807697"/>
                    <a:pt x="615803" y="807603"/>
                  </a:cubicBezTo>
                  <a:cubicBezTo>
                    <a:pt x="612239" y="807514"/>
                    <a:pt x="609368" y="804642"/>
                    <a:pt x="609278" y="801079"/>
                  </a:cubicBezTo>
                  <a:cubicBezTo>
                    <a:pt x="609278" y="785190"/>
                    <a:pt x="628078" y="764763"/>
                    <a:pt x="638955" y="754278"/>
                  </a:cubicBezTo>
                  <a:cubicBezTo>
                    <a:pt x="612696" y="738572"/>
                    <a:pt x="576085" y="722598"/>
                    <a:pt x="564725" y="730779"/>
                  </a:cubicBezTo>
                  <a:cubicBezTo>
                    <a:pt x="563050" y="731980"/>
                    <a:pt x="560914" y="732339"/>
                    <a:pt x="558936" y="731754"/>
                  </a:cubicBezTo>
                  <a:cubicBezTo>
                    <a:pt x="557585" y="731360"/>
                    <a:pt x="548822" y="728737"/>
                    <a:pt x="535693" y="724332"/>
                  </a:cubicBezTo>
                  <a:cubicBezTo>
                    <a:pt x="544127" y="732907"/>
                    <a:pt x="552117" y="742153"/>
                    <a:pt x="559692" y="750967"/>
                  </a:cubicBezTo>
                  <a:cubicBezTo>
                    <a:pt x="572565" y="765946"/>
                    <a:pt x="584720" y="780101"/>
                    <a:pt x="593897" y="784113"/>
                  </a:cubicBezTo>
                  <a:cubicBezTo>
                    <a:pt x="597281" y="785600"/>
                    <a:pt x="598819" y="789543"/>
                    <a:pt x="597337" y="792927"/>
                  </a:cubicBezTo>
                  <a:cubicBezTo>
                    <a:pt x="596269" y="795358"/>
                    <a:pt x="593872" y="796926"/>
                    <a:pt x="591219" y="796931"/>
                  </a:cubicBezTo>
                  <a:cubicBezTo>
                    <a:pt x="590296" y="796935"/>
                    <a:pt x="589386" y="796743"/>
                    <a:pt x="588540" y="796371"/>
                  </a:cubicBezTo>
                  <a:cubicBezTo>
                    <a:pt x="576577" y="791137"/>
                    <a:pt x="564045" y="776564"/>
                    <a:pt x="549549" y="759687"/>
                  </a:cubicBezTo>
                  <a:cubicBezTo>
                    <a:pt x="533779" y="741341"/>
                    <a:pt x="516176" y="720859"/>
                    <a:pt x="497424" y="710553"/>
                  </a:cubicBezTo>
                  <a:cubicBezTo>
                    <a:pt x="453302" y="693583"/>
                    <a:pt x="396311" y="667696"/>
                    <a:pt x="364160" y="637323"/>
                  </a:cubicBezTo>
                  <a:cubicBezTo>
                    <a:pt x="306669" y="582985"/>
                    <a:pt x="201177" y="549347"/>
                    <a:pt x="136436" y="549347"/>
                  </a:cubicBezTo>
                  <a:cubicBezTo>
                    <a:pt x="100153" y="549347"/>
                    <a:pt x="64914" y="565515"/>
                    <a:pt x="42171" y="592589"/>
                  </a:cubicBezTo>
                  <a:cubicBezTo>
                    <a:pt x="27645" y="609885"/>
                    <a:pt x="20552" y="629042"/>
                    <a:pt x="21860" y="647158"/>
                  </a:cubicBezTo>
                  <a:cubicBezTo>
                    <a:pt x="43650" y="646406"/>
                    <a:pt x="115787" y="646466"/>
                    <a:pt x="162143" y="676352"/>
                  </a:cubicBezTo>
                  <a:cubicBezTo>
                    <a:pt x="217459" y="712019"/>
                    <a:pt x="368078" y="874673"/>
                    <a:pt x="458489" y="1006638"/>
                  </a:cubicBezTo>
                  <a:cubicBezTo>
                    <a:pt x="516390" y="1091157"/>
                    <a:pt x="615149" y="1131173"/>
                    <a:pt x="710639" y="1169848"/>
                  </a:cubicBezTo>
                  <a:cubicBezTo>
                    <a:pt x="765289" y="1191992"/>
                    <a:pt x="821776" y="1214884"/>
                    <a:pt x="868620" y="1245728"/>
                  </a:cubicBezTo>
                  <a:cubicBezTo>
                    <a:pt x="932575" y="1286744"/>
                    <a:pt x="985857" y="1342073"/>
                    <a:pt x="1024810" y="1406959"/>
                  </a:cubicBezTo>
                  <a:cubicBezTo>
                    <a:pt x="1016786" y="1368759"/>
                    <a:pt x="1005541" y="1322594"/>
                    <a:pt x="993155" y="1301715"/>
                  </a:cubicBezTo>
                  <a:cubicBezTo>
                    <a:pt x="991318" y="1298506"/>
                    <a:pt x="992429" y="1294421"/>
                    <a:pt x="995637" y="1292584"/>
                  </a:cubicBezTo>
                  <a:cubicBezTo>
                    <a:pt x="998769" y="1290790"/>
                    <a:pt x="1002759" y="1291807"/>
                    <a:pt x="1004657" y="1294879"/>
                  </a:cubicBezTo>
                  <a:cubicBezTo>
                    <a:pt x="1023028" y="1325876"/>
                    <a:pt x="1038379" y="1405259"/>
                    <a:pt x="1045749" y="1443412"/>
                  </a:cubicBezTo>
                  <a:cubicBezTo>
                    <a:pt x="1046536" y="1447497"/>
                    <a:pt x="1047219" y="1451039"/>
                    <a:pt x="1047817" y="1454094"/>
                  </a:cubicBezTo>
                  <a:cubicBezTo>
                    <a:pt x="1061289" y="1506949"/>
                    <a:pt x="1089491" y="1554130"/>
                    <a:pt x="1130132" y="1590874"/>
                  </a:cubicBezTo>
                  <a:cubicBezTo>
                    <a:pt x="1201572" y="1653017"/>
                    <a:pt x="1485374" y="2410106"/>
                    <a:pt x="1497426" y="2442299"/>
                  </a:cubicBezTo>
                  <a:cubicBezTo>
                    <a:pt x="1498725" y="2445764"/>
                    <a:pt x="1496969" y="2449626"/>
                    <a:pt x="1493500" y="2450925"/>
                  </a:cubicBezTo>
                  <a:cubicBezTo>
                    <a:pt x="1490035" y="2452220"/>
                    <a:pt x="1486177" y="2450464"/>
                    <a:pt x="1484878" y="2446999"/>
                  </a:cubicBezTo>
                  <a:cubicBezTo>
                    <a:pt x="1481951" y="2439142"/>
                    <a:pt x="1190233" y="1660913"/>
                    <a:pt x="1121236" y="1600893"/>
                  </a:cubicBezTo>
                  <a:cubicBezTo>
                    <a:pt x="1081549" y="1565136"/>
                    <a:pt x="1052577" y="1519057"/>
                    <a:pt x="1037559" y="1467791"/>
                  </a:cubicBezTo>
                  <a:cubicBezTo>
                    <a:pt x="1037089" y="1467129"/>
                    <a:pt x="1036752" y="1466381"/>
                    <a:pt x="1036555" y="1465595"/>
                  </a:cubicBezTo>
                  <a:cubicBezTo>
                    <a:pt x="1036128" y="1463788"/>
                    <a:pt x="1035500" y="1460865"/>
                    <a:pt x="1034761" y="1457161"/>
                  </a:cubicBezTo>
                  <a:cubicBezTo>
                    <a:pt x="1034047" y="1454333"/>
                    <a:pt x="1033176" y="1451560"/>
                    <a:pt x="1032539" y="1448702"/>
                  </a:cubicBezTo>
                  <a:cubicBezTo>
                    <a:pt x="993980" y="1370395"/>
                    <a:pt x="934775" y="1304099"/>
                    <a:pt x="861305" y="1256969"/>
                  </a:cubicBezTo>
                  <a:cubicBezTo>
                    <a:pt x="815508" y="1226809"/>
                    <a:pt x="762115" y="1205177"/>
                    <a:pt x="705598" y="1182272"/>
                  </a:cubicBezTo>
                  <a:cubicBezTo>
                    <a:pt x="608266" y="1142833"/>
                    <a:pt x="507610" y="1102043"/>
                    <a:pt x="447436" y="1014205"/>
                  </a:cubicBezTo>
                  <a:cubicBezTo>
                    <a:pt x="357824" y="883419"/>
                    <a:pt x="209188" y="722615"/>
                    <a:pt x="154884" y="687606"/>
                  </a:cubicBezTo>
                  <a:cubicBezTo>
                    <a:pt x="104665" y="655229"/>
                    <a:pt x="17310" y="660744"/>
                    <a:pt x="16417" y="660817"/>
                  </a:cubicBezTo>
                  <a:cubicBezTo>
                    <a:pt x="12729" y="660975"/>
                    <a:pt x="9961" y="658655"/>
                    <a:pt x="9371" y="655297"/>
                  </a:cubicBezTo>
                  <a:cubicBezTo>
                    <a:pt x="5214" y="631546"/>
                    <a:pt x="13216" y="606219"/>
                    <a:pt x="31904" y="583976"/>
                  </a:cubicBezTo>
                  <a:cubicBezTo>
                    <a:pt x="57155" y="553915"/>
                    <a:pt x="96236" y="535962"/>
                    <a:pt x="136436" y="535962"/>
                  </a:cubicBezTo>
                  <a:cubicBezTo>
                    <a:pt x="203749" y="535962"/>
                    <a:pt x="313484" y="570996"/>
                    <a:pt x="373389" y="627598"/>
                  </a:cubicBezTo>
                  <a:cubicBezTo>
                    <a:pt x="401259" y="653955"/>
                    <a:pt x="450504" y="677326"/>
                    <a:pt x="491784" y="693852"/>
                  </a:cubicBezTo>
                  <a:cubicBezTo>
                    <a:pt x="492480" y="693852"/>
                    <a:pt x="493173" y="693960"/>
                    <a:pt x="493835" y="694173"/>
                  </a:cubicBezTo>
                  <a:cubicBezTo>
                    <a:pt x="496373" y="695163"/>
                    <a:pt x="498853" y="696294"/>
                    <a:pt x="501265" y="697561"/>
                  </a:cubicBezTo>
                  <a:cubicBezTo>
                    <a:pt x="529280" y="708391"/>
                    <a:pt x="552296" y="715727"/>
                    <a:pt x="559969" y="718069"/>
                  </a:cubicBezTo>
                  <a:cubicBezTo>
                    <a:pt x="579696" y="708477"/>
                    <a:pt x="616969" y="726280"/>
                    <a:pt x="638584" y="738491"/>
                  </a:cubicBezTo>
                  <a:cubicBezTo>
                    <a:pt x="622348" y="676604"/>
                    <a:pt x="627526" y="648824"/>
                    <a:pt x="631226" y="638703"/>
                  </a:cubicBezTo>
                  <a:cubicBezTo>
                    <a:pt x="572048" y="564959"/>
                    <a:pt x="220497" y="314697"/>
                    <a:pt x="170227" y="285020"/>
                  </a:cubicBezTo>
                  <a:cubicBezTo>
                    <a:pt x="112471" y="250930"/>
                    <a:pt x="64790" y="144831"/>
                    <a:pt x="73963" y="70844"/>
                  </a:cubicBezTo>
                  <a:cubicBezTo>
                    <a:pt x="74817" y="34848"/>
                    <a:pt x="104887" y="5936"/>
                    <a:pt x="142063" y="6641"/>
                  </a:cubicBezTo>
                  <a:cubicBezTo>
                    <a:pt x="148173" y="6798"/>
                    <a:pt x="154232" y="7794"/>
                    <a:pt x="160071" y="9601"/>
                  </a:cubicBezTo>
                  <a:cubicBezTo>
                    <a:pt x="161299" y="9980"/>
                    <a:pt x="162392" y="10703"/>
                    <a:pt x="163220" y="11686"/>
                  </a:cubicBezTo>
                  <a:cubicBezTo>
                    <a:pt x="164361" y="13041"/>
                    <a:pt x="277428" y="147193"/>
                    <a:pt x="316133" y="168043"/>
                  </a:cubicBezTo>
                  <a:cubicBezTo>
                    <a:pt x="341516" y="181685"/>
                    <a:pt x="469008" y="245824"/>
                    <a:pt x="574795" y="297782"/>
                  </a:cubicBezTo>
                  <a:cubicBezTo>
                    <a:pt x="574983" y="270993"/>
                    <a:pt x="576008" y="198792"/>
                    <a:pt x="581631" y="175315"/>
                  </a:cubicBezTo>
                  <a:cubicBezTo>
                    <a:pt x="586626" y="154435"/>
                    <a:pt x="618152" y="130325"/>
                    <a:pt x="645291" y="118243"/>
                  </a:cubicBezTo>
                  <a:cubicBezTo>
                    <a:pt x="670217" y="107134"/>
                    <a:pt x="692007" y="105387"/>
                    <a:pt x="706593" y="113304"/>
                  </a:cubicBezTo>
                  <a:cubicBezTo>
                    <a:pt x="714224" y="117448"/>
                    <a:pt x="731921" y="128433"/>
                    <a:pt x="756415" y="143639"/>
                  </a:cubicBezTo>
                  <a:cubicBezTo>
                    <a:pt x="767199" y="150329"/>
                    <a:pt x="779623" y="158033"/>
                    <a:pt x="793035" y="166283"/>
                  </a:cubicBezTo>
                  <a:cubicBezTo>
                    <a:pt x="801507" y="154251"/>
                    <a:pt x="811155" y="143079"/>
                    <a:pt x="822276" y="133385"/>
                  </a:cubicBezTo>
                  <a:cubicBezTo>
                    <a:pt x="833812" y="126408"/>
                    <a:pt x="890610" y="115547"/>
                    <a:pt x="911785" y="123165"/>
                  </a:cubicBezTo>
                  <a:cubicBezTo>
                    <a:pt x="929571" y="129573"/>
                    <a:pt x="982743" y="163326"/>
                    <a:pt x="1044318" y="202424"/>
                  </a:cubicBezTo>
                  <a:cubicBezTo>
                    <a:pt x="1051419" y="206936"/>
                    <a:pt x="1058631" y="211512"/>
                    <a:pt x="1065856" y="216096"/>
                  </a:cubicBezTo>
                  <a:cubicBezTo>
                    <a:pt x="1069902" y="209260"/>
                    <a:pt x="1076110" y="200424"/>
                    <a:pt x="1082600" y="197814"/>
                  </a:cubicBezTo>
                  <a:cubicBezTo>
                    <a:pt x="1112157" y="186757"/>
                    <a:pt x="1144393" y="185022"/>
                    <a:pt x="1174967" y="192845"/>
                  </a:cubicBezTo>
                  <a:cubicBezTo>
                    <a:pt x="1195774" y="200437"/>
                    <a:pt x="1263207" y="250221"/>
                    <a:pt x="1328414" y="298355"/>
                  </a:cubicBezTo>
                  <a:cubicBezTo>
                    <a:pt x="1364731" y="325156"/>
                    <a:pt x="1399483" y="350830"/>
                    <a:pt x="1422478" y="366475"/>
                  </a:cubicBezTo>
                  <a:cubicBezTo>
                    <a:pt x="1424243" y="366797"/>
                    <a:pt x="1425793" y="367829"/>
                    <a:pt x="1426776" y="369329"/>
                  </a:cubicBezTo>
                  <a:cubicBezTo>
                    <a:pt x="1432570" y="373196"/>
                    <a:pt x="1437692" y="376490"/>
                    <a:pt x="1441444" y="378605"/>
                  </a:cubicBezTo>
                  <a:cubicBezTo>
                    <a:pt x="1492774" y="407603"/>
                    <a:pt x="1610874" y="1033670"/>
                    <a:pt x="1612041" y="1039989"/>
                  </a:cubicBezTo>
                  <a:cubicBezTo>
                    <a:pt x="1613254" y="1046308"/>
                    <a:pt x="1614865" y="1052542"/>
                    <a:pt x="1616860" y="1058660"/>
                  </a:cubicBezTo>
                  <a:cubicBezTo>
                    <a:pt x="1617343" y="1059425"/>
                    <a:pt x="1617672" y="1060275"/>
                    <a:pt x="1617817" y="1061168"/>
                  </a:cubicBezTo>
                  <a:cubicBezTo>
                    <a:pt x="1617847" y="1061360"/>
                    <a:pt x="1617894" y="1061548"/>
                    <a:pt x="1617924" y="1061741"/>
                  </a:cubicBezTo>
                  <a:cubicBezTo>
                    <a:pt x="1629361" y="1095746"/>
                    <a:pt x="1651907" y="1130383"/>
                    <a:pt x="1677508" y="1169408"/>
                  </a:cubicBezTo>
                  <a:cubicBezTo>
                    <a:pt x="1706989" y="1214372"/>
                    <a:pt x="1740442" y="1265334"/>
                    <a:pt x="1760476" y="1324115"/>
                  </a:cubicBezTo>
                  <a:cubicBezTo>
                    <a:pt x="1801625" y="1444814"/>
                    <a:pt x="1901012" y="1627463"/>
                    <a:pt x="2047909" y="1852351"/>
                  </a:cubicBezTo>
                  <a:lnTo>
                    <a:pt x="2070857" y="1886899"/>
                  </a:lnTo>
                  <a:cubicBezTo>
                    <a:pt x="2090412" y="1916358"/>
                    <a:pt x="2110369" y="1946445"/>
                    <a:pt x="2130407" y="1975767"/>
                  </a:cubicBezTo>
                  <a:cubicBezTo>
                    <a:pt x="2132496" y="1978822"/>
                    <a:pt x="2131719" y="1982996"/>
                    <a:pt x="2128664" y="1985085"/>
                  </a:cubicBezTo>
                  <a:cubicBezTo>
                    <a:pt x="2128660" y="1985085"/>
                    <a:pt x="2128660" y="1985089"/>
                    <a:pt x="2128655" y="1985089"/>
                  </a:cubicBezTo>
                  <a:close/>
                  <a:moveTo>
                    <a:pt x="910516" y="436480"/>
                  </a:moveTo>
                  <a:cubicBezTo>
                    <a:pt x="881070" y="423808"/>
                    <a:pt x="847676" y="409457"/>
                    <a:pt x="819571" y="430191"/>
                  </a:cubicBezTo>
                  <a:cubicBezTo>
                    <a:pt x="780243" y="459210"/>
                    <a:pt x="766456" y="522127"/>
                    <a:pt x="765879" y="524789"/>
                  </a:cubicBezTo>
                  <a:cubicBezTo>
                    <a:pt x="765110" y="528404"/>
                    <a:pt x="767417" y="531957"/>
                    <a:pt x="771031" y="532727"/>
                  </a:cubicBezTo>
                  <a:cubicBezTo>
                    <a:pt x="771489" y="532830"/>
                    <a:pt x="771959" y="532882"/>
                    <a:pt x="772428" y="532881"/>
                  </a:cubicBezTo>
                  <a:cubicBezTo>
                    <a:pt x="775586" y="532878"/>
                    <a:pt x="778312" y="530673"/>
                    <a:pt x="778978" y="527587"/>
                  </a:cubicBezTo>
                  <a:cubicBezTo>
                    <a:pt x="779106" y="526985"/>
                    <a:pt x="792308" y="466939"/>
                    <a:pt x="827518" y="440962"/>
                  </a:cubicBezTo>
                  <a:cubicBezTo>
                    <a:pt x="849453" y="424787"/>
                    <a:pt x="877814" y="436980"/>
                    <a:pt x="905222" y="448777"/>
                  </a:cubicBezTo>
                  <a:cubicBezTo>
                    <a:pt x="920386" y="455292"/>
                    <a:pt x="934703" y="461449"/>
                    <a:pt x="948144" y="463098"/>
                  </a:cubicBezTo>
                  <a:cubicBezTo>
                    <a:pt x="951857" y="463684"/>
                    <a:pt x="955138" y="460962"/>
                    <a:pt x="955595" y="457275"/>
                  </a:cubicBezTo>
                  <a:cubicBezTo>
                    <a:pt x="956048" y="453612"/>
                    <a:pt x="953446" y="450276"/>
                    <a:pt x="949785" y="449821"/>
                  </a:cubicBezTo>
                  <a:cubicBezTo>
                    <a:pt x="949780" y="449821"/>
                    <a:pt x="949772" y="449820"/>
                    <a:pt x="949768" y="449819"/>
                  </a:cubicBezTo>
                  <a:cubicBezTo>
                    <a:pt x="938223" y="448401"/>
                    <a:pt x="924765" y="442607"/>
                    <a:pt x="910516" y="436480"/>
                  </a:cubicBezTo>
                  <a:close/>
                  <a:moveTo>
                    <a:pt x="1202375" y="379472"/>
                  </a:moveTo>
                  <a:cubicBezTo>
                    <a:pt x="1206050" y="379892"/>
                    <a:pt x="1209365" y="377254"/>
                    <a:pt x="1209788" y="373580"/>
                  </a:cubicBezTo>
                  <a:cubicBezTo>
                    <a:pt x="1210207" y="369907"/>
                    <a:pt x="1207567" y="366588"/>
                    <a:pt x="1203896" y="366169"/>
                  </a:cubicBezTo>
                  <a:cubicBezTo>
                    <a:pt x="1203798" y="366158"/>
                    <a:pt x="1203704" y="366149"/>
                    <a:pt x="1203606" y="366142"/>
                  </a:cubicBezTo>
                  <a:cubicBezTo>
                    <a:pt x="1196168" y="365463"/>
                    <a:pt x="1183478" y="358934"/>
                    <a:pt x="1170054" y="352017"/>
                  </a:cubicBezTo>
                  <a:cubicBezTo>
                    <a:pt x="1142424" y="337807"/>
                    <a:pt x="1108034" y="320144"/>
                    <a:pt x="1081087" y="331877"/>
                  </a:cubicBezTo>
                  <a:cubicBezTo>
                    <a:pt x="1041430" y="349129"/>
                    <a:pt x="1020110" y="421403"/>
                    <a:pt x="1019221" y="424479"/>
                  </a:cubicBezTo>
                  <a:cubicBezTo>
                    <a:pt x="1018200" y="428032"/>
                    <a:pt x="1020247" y="431743"/>
                    <a:pt x="1023797" y="432772"/>
                  </a:cubicBezTo>
                  <a:cubicBezTo>
                    <a:pt x="1024400" y="432948"/>
                    <a:pt x="1025024" y="433037"/>
                    <a:pt x="1025652" y="433037"/>
                  </a:cubicBezTo>
                  <a:cubicBezTo>
                    <a:pt x="1028630" y="433032"/>
                    <a:pt x="1031249" y="431064"/>
                    <a:pt x="1032082" y="428205"/>
                  </a:cubicBezTo>
                  <a:cubicBezTo>
                    <a:pt x="1032278" y="427512"/>
                    <a:pt x="1052474" y="358922"/>
                    <a:pt x="1086402" y="344152"/>
                  </a:cubicBezTo>
                  <a:cubicBezTo>
                    <a:pt x="1107628" y="334932"/>
                    <a:pt x="1138830" y="350988"/>
                    <a:pt x="1163923" y="363920"/>
                  </a:cubicBezTo>
                  <a:cubicBezTo>
                    <a:pt x="1179176" y="371769"/>
                    <a:pt x="1192352" y="378550"/>
                    <a:pt x="1202375" y="379472"/>
                  </a:cubicBezTo>
                  <a:close/>
                  <a:moveTo>
                    <a:pt x="993133" y="493728"/>
                  </a:moveTo>
                  <a:cubicBezTo>
                    <a:pt x="991083" y="490653"/>
                    <a:pt x="986930" y="489822"/>
                    <a:pt x="983854" y="491871"/>
                  </a:cubicBezTo>
                  <a:cubicBezTo>
                    <a:pt x="980782" y="493921"/>
                    <a:pt x="979949" y="498075"/>
                    <a:pt x="981999" y="501150"/>
                  </a:cubicBezTo>
                  <a:cubicBezTo>
                    <a:pt x="982051" y="501224"/>
                    <a:pt x="982102" y="501298"/>
                    <a:pt x="982153" y="501371"/>
                  </a:cubicBezTo>
                  <a:cubicBezTo>
                    <a:pt x="991459" y="514766"/>
                    <a:pt x="1006506" y="565489"/>
                    <a:pt x="1023913" y="624223"/>
                  </a:cubicBezTo>
                  <a:cubicBezTo>
                    <a:pt x="1050829" y="714903"/>
                    <a:pt x="1084275" y="827757"/>
                    <a:pt x="1118361" y="877681"/>
                  </a:cubicBezTo>
                  <a:cubicBezTo>
                    <a:pt x="1120446" y="880736"/>
                    <a:pt x="1124612" y="881518"/>
                    <a:pt x="1127666" y="879433"/>
                  </a:cubicBezTo>
                  <a:cubicBezTo>
                    <a:pt x="1130721" y="877348"/>
                    <a:pt x="1131503" y="873182"/>
                    <a:pt x="1129418" y="870127"/>
                  </a:cubicBezTo>
                  <a:cubicBezTo>
                    <a:pt x="1096520" y="821942"/>
                    <a:pt x="1063374" y="710203"/>
                    <a:pt x="1036747" y="620416"/>
                  </a:cubicBezTo>
                  <a:cubicBezTo>
                    <a:pt x="1018282" y="558123"/>
                    <a:pt x="1003682" y="508895"/>
                    <a:pt x="993133" y="493728"/>
                  </a:cubicBezTo>
                  <a:close/>
                  <a:moveTo>
                    <a:pt x="1226203" y="530258"/>
                  </a:moveTo>
                  <a:cubicBezTo>
                    <a:pt x="1227096" y="533019"/>
                    <a:pt x="1229668" y="534890"/>
                    <a:pt x="1232569" y="534893"/>
                  </a:cubicBezTo>
                  <a:cubicBezTo>
                    <a:pt x="1233266" y="534893"/>
                    <a:pt x="1233958" y="534782"/>
                    <a:pt x="1234620" y="534564"/>
                  </a:cubicBezTo>
                  <a:cubicBezTo>
                    <a:pt x="1238136" y="533431"/>
                    <a:pt x="1240068" y="529660"/>
                    <a:pt x="1238935" y="526144"/>
                  </a:cubicBezTo>
                  <a:cubicBezTo>
                    <a:pt x="1238935" y="526143"/>
                    <a:pt x="1238935" y="526143"/>
                    <a:pt x="1238935" y="526143"/>
                  </a:cubicBezTo>
                  <a:cubicBezTo>
                    <a:pt x="1205695" y="423253"/>
                    <a:pt x="1201359" y="420407"/>
                    <a:pt x="1199030" y="418903"/>
                  </a:cubicBezTo>
                  <a:cubicBezTo>
                    <a:pt x="1195937" y="416880"/>
                    <a:pt x="1191788" y="417748"/>
                    <a:pt x="1189763" y="420843"/>
                  </a:cubicBezTo>
                  <a:cubicBezTo>
                    <a:pt x="1188045" y="423469"/>
                    <a:pt x="1188383" y="426937"/>
                    <a:pt x="1190575" y="429183"/>
                  </a:cubicBezTo>
                  <a:cubicBezTo>
                    <a:pt x="1194886" y="436177"/>
                    <a:pt x="1213890" y="492164"/>
                    <a:pt x="1226203" y="530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3952977" y="3774321"/>
              <a:ext cx="1098331" cy="2321979"/>
            </a:xfrm>
            <a:custGeom>
              <a:rect b="b" l="l" r="r" t="t"/>
              <a:pathLst>
                <a:path extrusionOk="0" h="2321979" w="1098331">
                  <a:moveTo>
                    <a:pt x="8298" y="2328608"/>
                  </a:moveTo>
                  <a:cubicBezTo>
                    <a:pt x="8298" y="2328608"/>
                    <a:pt x="443816" y="1743056"/>
                    <a:pt x="772265" y="1635850"/>
                  </a:cubicBezTo>
                  <a:cubicBezTo>
                    <a:pt x="1100714" y="1528645"/>
                    <a:pt x="1116903" y="1383162"/>
                    <a:pt x="1103521" y="1111733"/>
                  </a:cubicBezTo>
                  <a:cubicBezTo>
                    <a:pt x="1090140" y="840305"/>
                    <a:pt x="1100039" y="566737"/>
                    <a:pt x="1009829" y="534090"/>
                  </a:cubicBezTo>
                  <a:cubicBezTo>
                    <a:pt x="919620" y="501444"/>
                    <a:pt x="1117975" y="147027"/>
                    <a:pt x="1023215" y="6628"/>
                  </a:cubicBezTo>
                  <a:lnTo>
                    <a:pt x="401787" y="9828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3331575" y="3715248"/>
              <a:ext cx="1644701" cy="2547283"/>
            </a:xfrm>
            <a:custGeom>
              <a:rect b="b" l="l" r="r" t="t"/>
              <a:pathLst>
                <a:path extrusionOk="0" h="2547283" w="1644701">
                  <a:moveTo>
                    <a:pt x="524101" y="2550827"/>
                  </a:moveTo>
                  <a:lnTo>
                    <a:pt x="517542" y="2548690"/>
                  </a:lnTo>
                  <a:lnTo>
                    <a:pt x="526912" y="2553911"/>
                  </a:lnTo>
                  <a:close/>
                  <a:moveTo>
                    <a:pt x="1582777" y="754562"/>
                  </a:moveTo>
                  <a:cubicBezTo>
                    <a:pt x="1529238" y="729538"/>
                    <a:pt x="1422985" y="612159"/>
                    <a:pt x="1409719" y="597436"/>
                  </a:cubicBezTo>
                  <a:cubicBezTo>
                    <a:pt x="1476640" y="484744"/>
                    <a:pt x="1542757" y="376064"/>
                    <a:pt x="1565666" y="349968"/>
                  </a:cubicBezTo>
                  <a:cubicBezTo>
                    <a:pt x="1613176" y="296429"/>
                    <a:pt x="1671133" y="140239"/>
                    <a:pt x="1647574" y="64752"/>
                  </a:cubicBezTo>
                  <a:cubicBezTo>
                    <a:pt x="1626028" y="-4578"/>
                    <a:pt x="1555493" y="6531"/>
                    <a:pt x="1545858" y="8407"/>
                  </a:cubicBezTo>
                  <a:lnTo>
                    <a:pt x="1544786" y="8407"/>
                  </a:lnTo>
                  <a:cubicBezTo>
                    <a:pt x="1544051" y="8518"/>
                    <a:pt x="1543410" y="8962"/>
                    <a:pt x="1543047" y="9611"/>
                  </a:cubicBezTo>
                  <a:cubicBezTo>
                    <a:pt x="1541573" y="12175"/>
                    <a:pt x="1397966" y="254272"/>
                    <a:pt x="1353395" y="312225"/>
                  </a:cubicBezTo>
                  <a:cubicBezTo>
                    <a:pt x="1332113" y="339795"/>
                    <a:pt x="1283129" y="402567"/>
                    <a:pt x="1232940" y="465471"/>
                  </a:cubicBezTo>
                  <a:lnTo>
                    <a:pt x="1218084" y="463194"/>
                  </a:lnTo>
                  <a:cubicBezTo>
                    <a:pt x="1186955" y="458349"/>
                    <a:pt x="1155197" y="459254"/>
                    <a:pt x="1124393" y="465873"/>
                  </a:cubicBezTo>
                  <a:lnTo>
                    <a:pt x="1121316" y="466941"/>
                  </a:lnTo>
                  <a:cubicBezTo>
                    <a:pt x="1105384" y="473811"/>
                    <a:pt x="1090033" y="481959"/>
                    <a:pt x="1075408" y="491294"/>
                  </a:cubicBezTo>
                  <a:lnTo>
                    <a:pt x="1064834" y="486876"/>
                  </a:lnTo>
                  <a:cubicBezTo>
                    <a:pt x="1043689" y="478041"/>
                    <a:pt x="999921" y="461045"/>
                    <a:pt x="979179" y="460109"/>
                  </a:cubicBezTo>
                  <a:cubicBezTo>
                    <a:pt x="953881" y="458767"/>
                    <a:pt x="864744" y="500270"/>
                    <a:pt x="811478" y="533720"/>
                  </a:cubicBezTo>
                  <a:cubicBezTo>
                    <a:pt x="774756" y="522569"/>
                    <a:pt x="736483" y="517378"/>
                    <a:pt x="698116" y="518339"/>
                  </a:cubicBezTo>
                  <a:cubicBezTo>
                    <a:pt x="657292" y="520082"/>
                    <a:pt x="574046" y="553942"/>
                    <a:pt x="507134" y="581111"/>
                  </a:cubicBezTo>
                  <a:cubicBezTo>
                    <a:pt x="477419" y="593155"/>
                    <a:pt x="451724" y="603597"/>
                    <a:pt x="436732" y="607878"/>
                  </a:cubicBezTo>
                  <a:lnTo>
                    <a:pt x="423351" y="611894"/>
                  </a:lnTo>
                  <a:cubicBezTo>
                    <a:pt x="383189" y="623806"/>
                    <a:pt x="361515" y="630497"/>
                    <a:pt x="333675" y="686176"/>
                  </a:cubicBezTo>
                  <a:cubicBezTo>
                    <a:pt x="304767" y="743996"/>
                    <a:pt x="273582" y="959616"/>
                    <a:pt x="258594" y="1063203"/>
                  </a:cubicBezTo>
                  <a:lnTo>
                    <a:pt x="256586" y="1077256"/>
                  </a:lnTo>
                  <a:cubicBezTo>
                    <a:pt x="250831" y="1117417"/>
                    <a:pt x="251767" y="1187807"/>
                    <a:pt x="252702" y="1262892"/>
                  </a:cubicBezTo>
                  <a:cubicBezTo>
                    <a:pt x="254176" y="1367286"/>
                    <a:pt x="255650" y="1475163"/>
                    <a:pt x="240124" y="1517187"/>
                  </a:cubicBezTo>
                  <a:cubicBezTo>
                    <a:pt x="219146" y="1570132"/>
                    <a:pt x="191430" y="1620155"/>
                    <a:pt x="157665" y="1666016"/>
                  </a:cubicBezTo>
                  <a:cubicBezTo>
                    <a:pt x="153247" y="1672309"/>
                    <a:pt x="149231" y="1678197"/>
                    <a:pt x="145484" y="1683819"/>
                  </a:cubicBezTo>
                  <a:cubicBezTo>
                    <a:pt x="124591" y="1716427"/>
                    <a:pt x="107907" y="1751551"/>
                    <a:pt x="95829" y="1788346"/>
                  </a:cubicBezTo>
                  <a:cubicBezTo>
                    <a:pt x="84588" y="1818057"/>
                    <a:pt x="70535" y="1850725"/>
                    <a:pt x="56885" y="1880564"/>
                  </a:cubicBezTo>
                  <a:cubicBezTo>
                    <a:pt x="31720" y="1935837"/>
                    <a:pt x="8298" y="1981476"/>
                    <a:pt x="8298" y="1981476"/>
                  </a:cubicBezTo>
                  <a:cubicBezTo>
                    <a:pt x="8298" y="1981476"/>
                    <a:pt x="482760" y="2504927"/>
                    <a:pt x="524118" y="2550831"/>
                  </a:cubicBezTo>
                  <a:cubicBezTo>
                    <a:pt x="526348" y="2551685"/>
                    <a:pt x="528634" y="2552399"/>
                    <a:pt x="530954" y="2552967"/>
                  </a:cubicBezTo>
                  <a:cubicBezTo>
                    <a:pt x="532560" y="2550288"/>
                    <a:pt x="620091" y="2400656"/>
                    <a:pt x="712843" y="2253037"/>
                  </a:cubicBezTo>
                  <a:cubicBezTo>
                    <a:pt x="793166" y="2125622"/>
                    <a:pt x="876527" y="1999677"/>
                    <a:pt x="912262" y="1970769"/>
                  </a:cubicBezTo>
                  <a:cubicBezTo>
                    <a:pt x="961272" y="1928732"/>
                    <a:pt x="996914" y="1873275"/>
                    <a:pt x="1014803" y="1811234"/>
                  </a:cubicBezTo>
                  <a:cubicBezTo>
                    <a:pt x="1034076" y="1749283"/>
                    <a:pt x="1157077" y="1672843"/>
                    <a:pt x="1276058" y="1598963"/>
                  </a:cubicBezTo>
                  <a:cubicBezTo>
                    <a:pt x="1407622" y="1517320"/>
                    <a:pt x="1543735" y="1432869"/>
                    <a:pt x="1548285" y="1363005"/>
                  </a:cubicBezTo>
                  <a:cubicBezTo>
                    <a:pt x="1550849" y="1326868"/>
                    <a:pt x="1559129" y="1267040"/>
                    <a:pt x="1568763" y="1197578"/>
                  </a:cubicBezTo>
                  <a:cubicBezTo>
                    <a:pt x="1594864" y="1009400"/>
                    <a:pt x="1627254" y="775027"/>
                    <a:pt x="1582820" y="754566"/>
                  </a:cubicBezTo>
                  <a:close/>
                  <a:moveTo>
                    <a:pt x="1357390" y="1055436"/>
                  </a:moveTo>
                  <a:lnTo>
                    <a:pt x="1298899" y="1112337"/>
                  </a:lnTo>
                  <a:cubicBezTo>
                    <a:pt x="1290602" y="1065493"/>
                    <a:pt x="1233722" y="1003260"/>
                    <a:pt x="1224754" y="993758"/>
                  </a:cubicBezTo>
                  <a:cubicBezTo>
                    <a:pt x="1229248" y="971229"/>
                    <a:pt x="1232154" y="948414"/>
                    <a:pt x="1233448" y="925479"/>
                  </a:cubicBezTo>
                  <a:cubicBezTo>
                    <a:pt x="1235585" y="899378"/>
                    <a:pt x="1237866" y="871940"/>
                    <a:pt x="1244288" y="867522"/>
                  </a:cubicBezTo>
                  <a:cubicBezTo>
                    <a:pt x="1250709" y="863105"/>
                    <a:pt x="1280292" y="813988"/>
                    <a:pt x="1328456" y="733686"/>
                  </a:cubicBezTo>
                  <a:cubicBezTo>
                    <a:pt x="1332472" y="790301"/>
                    <a:pt x="1381995" y="852667"/>
                    <a:pt x="1388699" y="861635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3381346" y="4169641"/>
              <a:ext cx="1007282" cy="1420204"/>
            </a:xfrm>
            <a:custGeom>
              <a:rect b="b" l="l" r="r" t="t"/>
              <a:pathLst>
                <a:path extrusionOk="0" h="1420204" w="1007282">
                  <a:moveTo>
                    <a:pt x="613123" y="427185"/>
                  </a:moveTo>
                  <a:cubicBezTo>
                    <a:pt x="595857" y="581367"/>
                    <a:pt x="444751" y="963881"/>
                    <a:pt x="444751" y="963881"/>
                  </a:cubicBezTo>
                  <a:lnTo>
                    <a:pt x="417984" y="578556"/>
                  </a:lnTo>
                  <a:cubicBezTo>
                    <a:pt x="417984" y="578556"/>
                    <a:pt x="300341" y="1101468"/>
                    <a:pt x="268079" y="1120340"/>
                  </a:cubicBezTo>
                  <a:cubicBezTo>
                    <a:pt x="235817" y="1139212"/>
                    <a:pt x="179211" y="1239188"/>
                    <a:pt x="147624" y="1318559"/>
                  </a:cubicBezTo>
                  <a:cubicBezTo>
                    <a:pt x="126343" y="1372093"/>
                    <a:pt x="53937" y="1408499"/>
                    <a:pt x="8298" y="1426833"/>
                  </a:cubicBezTo>
                  <a:cubicBezTo>
                    <a:pt x="21679" y="1396989"/>
                    <a:pt x="36001" y="1364330"/>
                    <a:pt x="47242" y="1334619"/>
                  </a:cubicBezTo>
                  <a:cubicBezTo>
                    <a:pt x="59320" y="1297820"/>
                    <a:pt x="76004" y="1262700"/>
                    <a:pt x="96897" y="1230088"/>
                  </a:cubicBezTo>
                  <a:cubicBezTo>
                    <a:pt x="100644" y="1224465"/>
                    <a:pt x="104660" y="1218578"/>
                    <a:pt x="109078" y="1212289"/>
                  </a:cubicBezTo>
                  <a:cubicBezTo>
                    <a:pt x="142843" y="1166428"/>
                    <a:pt x="170559" y="1116405"/>
                    <a:pt x="191537" y="1063460"/>
                  </a:cubicBezTo>
                  <a:cubicBezTo>
                    <a:pt x="207059" y="1021162"/>
                    <a:pt x="204919" y="913290"/>
                    <a:pt x="204115" y="809165"/>
                  </a:cubicBezTo>
                  <a:cubicBezTo>
                    <a:pt x="203180" y="734080"/>
                    <a:pt x="202244" y="663143"/>
                    <a:pt x="207999" y="623529"/>
                  </a:cubicBezTo>
                  <a:lnTo>
                    <a:pt x="210007" y="609472"/>
                  </a:lnTo>
                  <a:cubicBezTo>
                    <a:pt x="224995" y="505881"/>
                    <a:pt x="256180" y="290264"/>
                    <a:pt x="285088" y="232449"/>
                  </a:cubicBezTo>
                  <a:cubicBezTo>
                    <a:pt x="312928" y="176770"/>
                    <a:pt x="334880" y="170070"/>
                    <a:pt x="374764" y="158167"/>
                  </a:cubicBezTo>
                  <a:lnTo>
                    <a:pt x="388145" y="154151"/>
                  </a:lnTo>
                  <a:cubicBezTo>
                    <a:pt x="403137" y="149451"/>
                    <a:pt x="428307" y="139026"/>
                    <a:pt x="458547" y="127384"/>
                  </a:cubicBezTo>
                  <a:cubicBezTo>
                    <a:pt x="525468" y="100616"/>
                    <a:pt x="608713" y="66351"/>
                    <a:pt x="649529" y="64612"/>
                  </a:cubicBezTo>
                  <a:cubicBezTo>
                    <a:pt x="687686" y="63813"/>
                    <a:pt x="725725" y="69098"/>
                    <a:pt x="762220" y="80271"/>
                  </a:cubicBezTo>
                  <a:cubicBezTo>
                    <a:pt x="815755" y="46676"/>
                    <a:pt x="904627" y="5322"/>
                    <a:pt x="929921" y="6660"/>
                  </a:cubicBezTo>
                  <a:cubicBezTo>
                    <a:pt x="950668" y="7595"/>
                    <a:pt x="994435" y="24604"/>
                    <a:pt x="1015580" y="33427"/>
                  </a:cubicBezTo>
                  <a:cubicBezTo>
                    <a:pt x="926712" y="79202"/>
                    <a:pt x="777213" y="189485"/>
                    <a:pt x="777213" y="189485"/>
                  </a:cubicBezTo>
                  <a:cubicBezTo>
                    <a:pt x="608171" y="226155"/>
                    <a:pt x="613123" y="427185"/>
                    <a:pt x="613123" y="42718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4285703" y="4169020"/>
              <a:ext cx="255517" cy="216401"/>
            </a:xfrm>
            <a:custGeom>
              <a:rect b="b" l="l" r="r" t="t"/>
              <a:pathLst>
                <a:path extrusionOk="0" h="216401" w="255517">
                  <a:moveTo>
                    <a:pt x="8298" y="223029"/>
                  </a:moveTo>
                  <a:cubicBezTo>
                    <a:pt x="52061" y="192741"/>
                    <a:pt x="97414" y="164816"/>
                    <a:pt x="144164" y="139378"/>
                  </a:cubicBezTo>
                  <a:cubicBezTo>
                    <a:pt x="187530" y="119036"/>
                    <a:pt x="201445" y="37931"/>
                    <a:pt x="170931" y="15048"/>
                  </a:cubicBezTo>
                  <a:cubicBezTo>
                    <a:pt x="169790" y="14198"/>
                    <a:pt x="168457" y="13646"/>
                    <a:pt x="167051" y="13441"/>
                  </a:cubicBezTo>
                  <a:lnTo>
                    <a:pt x="170128" y="12369"/>
                  </a:lnTo>
                  <a:cubicBezTo>
                    <a:pt x="200928" y="5755"/>
                    <a:pt x="232686" y="4845"/>
                    <a:pt x="263815" y="9694"/>
                  </a:cubicBezTo>
                  <a:cubicBezTo>
                    <a:pt x="207738" y="93863"/>
                    <a:pt x="163838" y="158378"/>
                    <a:pt x="152196" y="172310"/>
                  </a:cubicBezTo>
                  <a:cubicBezTo>
                    <a:pt x="113632" y="219150"/>
                    <a:pt x="8298" y="223029"/>
                    <a:pt x="8298" y="223029"/>
                  </a:cubicBezTo>
                  <a:close/>
                </a:path>
              </a:pathLst>
            </a:custGeom>
            <a:solidFill>
              <a:srgbClr val="A665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4506942" y="4913670"/>
              <a:ext cx="20478" cy="28833"/>
            </a:xfrm>
            <a:custGeom>
              <a:rect b="b" l="l" r="r" t="t"/>
              <a:pathLst>
                <a:path extrusionOk="0" h="28833" w="20478">
                  <a:moveTo>
                    <a:pt x="8298" y="6628"/>
                  </a:moveTo>
                  <a:lnTo>
                    <a:pt x="28776" y="15463"/>
                  </a:lnTo>
                  <a:cubicBezTo>
                    <a:pt x="16326" y="65136"/>
                    <a:pt x="8298" y="6628"/>
                    <a:pt x="8298" y="662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4036095" y="3715248"/>
              <a:ext cx="940181" cy="2246515"/>
            </a:xfrm>
            <a:custGeom>
              <a:rect b="b" l="l" r="r" t="t"/>
              <a:pathLst>
                <a:path extrusionOk="0" h="2246515" w="940181">
                  <a:moveTo>
                    <a:pt x="878258" y="754562"/>
                  </a:moveTo>
                  <a:cubicBezTo>
                    <a:pt x="824719" y="729533"/>
                    <a:pt x="718466" y="612159"/>
                    <a:pt x="705200" y="597436"/>
                  </a:cubicBezTo>
                  <a:cubicBezTo>
                    <a:pt x="772120" y="484740"/>
                    <a:pt x="838237" y="376064"/>
                    <a:pt x="861146" y="349964"/>
                  </a:cubicBezTo>
                  <a:cubicBezTo>
                    <a:pt x="908656" y="296429"/>
                    <a:pt x="966613" y="140239"/>
                    <a:pt x="943054" y="64752"/>
                  </a:cubicBezTo>
                  <a:cubicBezTo>
                    <a:pt x="921508" y="-4578"/>
                    <a:pt x="850973" y="6531"/>
                    <a:pt x="841339" y="8407"/>
                  </a:cubicBezTo>
                  <a:lnTo>
                    <a:pt x="841339" y="11350"/>
                  </a:lnTo>
                  <a:cubicBezTo>
                    <a:pt x="841339" y="11350"/>
                    <a:pt x="917624" y="20852"/>
                    <a:pt x="917492" y="131139"/>
                  </a:cubicBezTo>
                  <a:cubicBezTo>
                    <a:pt x="917360" y="241425"/>
                    <a:pt x="719273" y="459981"/>
                    <a:pt x="719273" y="459981"/>
                  </a:cubicBezTo>
                  <a:cubicBezTo>
                    <a:pt x="719273" y="459981"/>
                    <a:pt x="515569" y="842097"/>
                    <a:pt x="502187" y="836342"/>
                  </a:cubicBezTo>
                  <a:cubicBezTo>
                    <a:pt x="488805" y="830587"/>
                    <a:pt x="458958" y="1091705"/>
                    <a:pt x="458958" y="1091705"/>
                  </a:cubicBezTo>
                  <a:cubicBezTo>
                    <a:pt x="458958" y="1091705"/>
                    <a:pt x="515684" y="1140023"/>
                    <a:pt x="502166" y="1205051"/>
                  </a:cubicBezTo>
                  <a:cubicBezTo>
                    <a:pt x="501452" y="1208264"/>
                    <a:pt x="500781" y="1211207"/>
                    <a:pt x="500158" y="1213886"/>
                  </a:cubicBezTo>
                  <a:lnTo>
                    <a:pt x="587419" y="1251484"/>
                  </a:lnTo>
                  <a:cubicBezTo>
                    <a:pt x="587419" y="1251484"/>
                    <a:pt x="674954" y="1190054"/>
                    <a:pt x="719389" y="1280396"/>
                  </a:cubicBezTo>
                  <a:cubicBezTo>
                    <a:pt x="763823" y="1370738"/>
                    <a:pt x="292172" y="1693548"/>
                    <a:pt x="255095" y="1741340"/>
                  </a:cubicBezTo>
                  <a:cubicBezTo>
                    <a:pt x="255095" y="1741340"/>
                    <a:pt x="249878" y="1921354"/>
                    <a:pt x="181082" y="1947856"/>
                  </a:cubicBezTo>
                  <a:cubicBezTo>
                    <a:pt x="136516" y="1964985"/>
                    <a:pt x="57949" y="2135231"/>
                    <a:pt x="8298" y="2253144"/>
                  </a:cubicBezTo>
                  <a:cubicBezTo>
                    <a:pt x="88621" y="2125729"/>
                    <a:pt x="171982" y="1999784"/>
                    <a:pt x="207717" y="1970876"/>
                  </a:cubicBezTo>
                  <a:cubicBezTo>
                    <a:pt x="256727" y="1928835"/>
                    <a:pt x="292368" y="1873378"/>
                    <a:pt x="310257" y="1811337"/>
                  </a:cubicBezTo>
                  <a:cubicBezTo>
                    <a:pt x="329531" y="1749385"/>
                    <a:pt x="452532" y="1672946"/>
                    <a:pt x="571513" y="1599066"/>
                  </a:cubicBezTo>
                  <a:cubicBezTo>
                    <a:pt x="703076" y="1517426"/>
                    <a:pt x="839190" y="1432972"/>
                    <a:pt x="843740" y="1363108"/>
                  </a:cubicBezTo>
                  <a:cubicBezTo>
                    <a:pt x="846304" y="1326971"/>
                    <a:pt x="854584" y="1267143"/>
                    <a:pt x="864218" y="1197681"/>
                  </a:cubicBezTo>
                  <a:cubicBezTo>
                    <a:pt x="890302" y="1009395"/>
                    <a:pt x="922692" y="775040"/>
                    <a:pt x="878258" y="754562"/>
                  </a:cubicBezTo>
                  <a:close/>
                  <a:moveTo>
                    <a:pt x="652870" y="1055436"/>
                  </a:moveTo>
                  <a:lnTo>
                    <a:pt x="594379" y="1112337"/>
                  </a:lnTo>
                  <a:cubicBezTo>
                    <a:pt x="586082" y="1065493"/>
                    <a:pt x="529202" y="1003260"/>
                    <a:pt x="520234" y="993758"/>
                  </a:cubicBezTo>
                  <a:cubicBezTo>
                    <a:pt x="524729" y="971229"/>
                    <a:pt x="527634" y="948414"/>
                    <a:pt x="528929" y="925479"/>
                  </a:cubicBezTo>
                  <a:cubicBezTo>
                    <a:pt x="531065" y="899378"/>
                    <a:pt x="533346" y="871940"/>
                    <a:pt x="539768" y="867522"/>
                  </a:cubicBezTo>
                  <a:cubicBezTo>
                    <a:pt x="546190" y="863105"/>
                    <a:pt x="575773" y="813988"/>
                    <a:pt x="623937" y="733686"/>
                  </a:cubicBezTo>
                  <a:cubicBezTo>
                    <a:pt x="627953" y="790301"/>
                    <a:pt x="677475" y="852667"/>
                    <a:pt x="684179" y="86163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3326333" y="3711415"/>
              <a:ext cx="1653972" cy="2555529"/>
            </a:xfrm>
            <a:custGeom>
              <a:rect b="b" l="l" r="r" t="t"/>
              <a:pathLst>
                <a:path extrusionOk="0" h="2555529" w="1653972">
                  <a:moveTo>
                    <a:pt x="1589626" y="754998"/>
                  </a:moveTo>
                  <a:cubicBezTo>
                    <a:pt x="1537847" y="731072"/>
                    <a:pt x="1437879" y="621098"/>
                    <a:pt x="1419657" y="600760"/>
                  </a:cubicBezTo>
                  <a:cubicBezTo>
                    <a:pt x="1484441" y="492158"/>
                    <a:pt x="1551370" y="381756"/>
                    <a:pt x="1573771" y="356339"/>
                  </a:cubicBezTo>
                  <a:cubicBezTo>
                    <a:pt x="1623032" y="300450"/>
                    <a:pt x="1680895" y="145589"/>
                    <a:pt x="1656508" y="67517"/>
                  </a:cubicBezTo>
                  <a:cubicBezTo>
                    <a:pt x="1632338" y="-9905"/>
                    <a:pt x="1549968" y="8480"/>
                    <a:pt x="1549148" y="8655"/>
                  </a:cubicBezTo>
                  <a:cubicBezTo>
                    <a:pt x="1547375" y="9074"/>
                    <a:pt x="1545845" y="10193"/>
                    <a:pt x="1544910" y="11761"/>
                  </a:cubicBezTo>
                  <a:cubicBezTo>
                    <a:pt x="1543474" y="14196"/>
                    <a:pt x="1400072" y="256208"/>
                    <a:pt x="1355591" y="313973"/>
                  </a:cubicBezTo>
                  <a:cubicBezTo>
                    <a:pt x="1334326" y="341590"/>
                    <a:pt x="1286047" y="403366"/>
                    <a:pt x="1236990" y="465352"/>
                  </a:cubicBezTo>
                  <a:cubicBezTo>
                    <a:pt x="1221250" y="462788"/>
                    <a:pt x="1164785" y="454850"/>
                    <a:pt x="1128284" y="466253"/>
                  </a:cubicBezTo>
                  <a:cubicBezTo>
                    <a:pt x="1118364" y="469355"/>
                    <a:pt x="1101167" y="478571"/>
                    <a:pt x="1080202" y="491089"/>
                  </a:cubicBezTo>
                  <a:cubicBezTo>
                    <a:pt x="1066145" y="485108"/>
                    <a:pt x="1009410" y="461571"/>
                    <a:pt x="984745" y="460327"/>
                  </a:cubicBezTo>
                  <a:cubicBezTo>
                    <a:pt x="958004" y="459101"/>
                    <a:pt x="870669" y="499468"/>
                    <a:pt x="816276" y="533558"/>
                  </a:cubicBezTo>
                  <a:cubicBezTo>
                    <a:pt x="779827" y="522415"/>
                    <a:pt x="741827" y="517169"/>
                    <a:pt x="703721" y="518019"/>
                  </a:cubicBezTo>
                  <a:cubicBezTo>
                    <a:pt x="662145" y="519818"/>
                    <a:pt x="578387" y="553878"/>
                    <a:pt x="511078" y="581252"/>
                  </a:cubicBezTo>
                  <a:cubicBezTo>
                    <a:pt x="481598" y="593245"/>
                    <a:pt x="456129" y="603602"/>
                    <a:pt x="441282" y="608263"/>
                  </a:cubicBezTo>
                  <a:cubicBezTo>
                    <a:pt x="436642" y="609720"/>
                    <a:pt x="432237" y="611044"/>
                    <a:pt x="428037" y="612313"/>
                  </a:cubicBezTo>
                  <a:cubicBezTo>
                    <a:pt x="388645" y="624199"/>
                    <a:pt x="364855" y="631377"/>
                    <a:pt x="336375" y="688488"/>
                  </a:cubicBezTo>
                  <a:cubicBezTo>
                    <a:pt x="307006" y="747350"/>
                    <a:pt x="275705" y="964282"/>
                    <a:pt x="260670" y="1068536"/>
                  </a:cubicBezTo>
                  <a:lnTo>
                    <a:pt x="258919" y="1080653"/>
                  </a:lnTo>
                  <a:cubicBezTo>
                    <a:pt x="253168" y="1120426"/>
                    <a:pt x="254125" y="1191443"/>
                    <a:pt x="255142" y="1266631"/>
                  </a:cubicBezTo>
                  <a:cubicBezTo>
                    <a:pt x="256475" y="1365873"/>
                    <a:pt x="257991" y="1478363"/>
                    <a:pt x="242662" y="1520046"/>
                  </a:cubicBezTo>
                  <a:cubicBezTo>
                    <a:pt x="220077" y="1581463"/>
                    <a:pt x="186615" y="1630704"/>
                    <a:pt x="162189" y="1666653"/>
                  </a:cubicBezTo>
                  <a:cubicBezTo>
                    <a:pt x="157455" y="1673613"/>
                    <a:pt x="153025" y="1680137"/>
                    <a:pt x="149038" y="1686183"/>
                  </a:cubicBezTo>
                  <a:cubicBezTo>
                    <a:pt x="125198" y="1721610"/>
                    <a:pt x="113576" y="1752500"/>
                    <a:pt x="98862" y="1791607"/>
                  </a:cubicBezTo>
                  <a:cubicBezTo>
                    <a:pt x="81609" y="1837485"/>
                    <a:pt x="60123" y="1894574"/>
                    <a:pt x="9199" y="1982618"/>
                  </a:cubicBezTo>
                  <a:cubicBezTo>
                    <a:pt x="7349" y="1985809"/>
                    <a:pt x="8439" y="1989898"/>
                    <a:pt x="11630" y="1991748"/>
                  </a:cubicBezTo>
                  <a:cubicBezTo>
                    <a:pt x="11634" y="1991752"/>
                    <a:pt x="11639" y="1991752"/>
                    <a:pt x="11643" y="1991757"/>
                  </a:cubicBezTo>
                  <a:cubicBezTo>
                    <a:pt x="12656" y="1992350"/>
                    <a:pt x="13813" y="1992662"/>
                    <a:pt x="14988" y="1992662"/>
                  </a:cubicBezTo>
                  <a:cubicBezTo>
                    <a:pt x="17377" y="1992662"/>
                    <a:pt x="19585" y="1991389"/>
                    <a:pt x="20777" y="1989321"/>
                  </a:cubicBezTo>
                  <a:cubicBezTo>
                    <a:pt x="72261" y="1900320"/>
                    <a:pt x="93961" y="1842659"/>
                    <a:pt x="111385" y="1796324"/>
                  </a:cubicBezTo>
                  <a:cubicBezTo>
                    <a:pt x="125787" y="1758029"/>
                    <a:pt x="137169" y="1727784"/>
                    <a:pt x="160185" y="1693600"/>
                  </a:cubicBezTo>
                  <a:cubicBezTo>
                    <a:pt x="164159" y="1687545"/>
                    <a:pt x="168564" y="1681077"/>
                    <a:pt x="173259" y="1674177"/>
                  </a:cubicBezTo>
                  <a:cubicBezTo>
                    <a:pt x="198078" y="1637651"/>
                    <a:pt x="232075" y="1587624"/>
                    <a:pt x="255236" y="1524660"/>
                  </a:cubicBezTo>
                  <a:cubicBezTo>
                    <a:pt x="271416" y="1480653"/>
                    <a:pt x="269937" y="1371764"/>
                    <a:pt x="268528" y="1266447"/>
                  </a:cubicBezTo>
                  <a:cubicBezTo>
                    <a:pt x="267506" y="1191802"/>
                    <a:pt x="266567" y="1121301"/>
                    <a:pt x="272172" y="1082575"/>
                  </a:cubicBezTo>
                  <a:lnTo>
                    <a:pt x="273924" y="1070446"/>
                  </a:lnTo>
                  <a:cubicBezTo>
                    <a:pt x="287690" y="974972"/>
                    <a:pt x="319947" y="751392"/>
                    <a:pt x="348346" y="694465"/>
                  </a:cubicBezTo>
                  <a:cubicBezTo>
                    <a:pt x="374251" y="642528"/>
                    <a:pt x="393533" y="636714"/>
                    <a:pt x="431904" y="625127"/>
                  </a:cubicBezTo>
                  <a:cubicBezTo>
                    <a:pt x="436142" y="623845"/>
                    <a:pt x="440598" y="622503"/>
                    <a:pt x="445277" y="621034"/>
                  </a:cubicBezTo>
                  <a:cubicBezTo>
                    <a:pt x="460658" y="616206"/>
                    <a:pt x="486357" y="605755"/>
                    <a:pt x="516119" y="593651"/>
                  </a:cubicBezTo>
                  <a:cubicBezTo>
                    <a:pt x="578960" y="568093"/>
                    <a:pt x="665042" y="533092"/>
                    <a:pt x="704148" y="531405"/>
                  </a:cubicBezTo>
                  <a:cubicBezTo>
                    <a:pt x="736948" y="530623"/>
                    <a:pt x="769629" y="534874"/>
                    <a:pt x="801356" y="543406"/>
                  </a:cubicBezTo>
                  <a:cubicBezTo>
                    <a:pt x="799271" y="544842"/>
                    <a:pt x="797118" y="546299"/>
                    <a:pt x="795208" y="547679"/>
                  </a:cubicBezTo>
                  <a:cubicBezTo>
                    <a:pt x="757683" y="575224"/>
                    <a:pt x="715522" y="595813"/>
                    <a:pt x="670724" y="608468"/>
                  </a:cubicBezTo>
                  <a:cubicBezTo>
                    <a:pt x="667170" y="609464"/>
                    <a:pt x="665098" y="613155"/>
                    <a:pt x="666097" y="616705"/>
                  </a:cubicBezTo>
                  <a:cubicBezTo>
                    <a:pt x="666097" y="616714"/>
                    <a:pt x="666102" y="616718"/>
                    <a:pt x="666102" y="616727"/>
                  </a:cubicBezTo>
                  <a:cubicBezTo>
                    <a:pt x="666918" y="619611"/>
                    <a:pt x="669549" y="621597"/>
                    <a:pt x="672545" y="621597"/>
                  </a:cubicBezTo>
                  <a:cubicBezTo>
                    <a:pt x="673160" y="621602"/>
                    <a:pt x="673771" y="621512"/>
                    <a:pt x="674360" y="621341"/>
                  </a:cubicBezTo>
                  <a:cubicBezTo>
                    <a:pt x="720691" y="608259"/>
                    <a:pt x="764297" y="586973"/>
                    <a:pt x="803104" y="558488"/>
                  </a:cubicBezTo>
                  <a:cubicBezTo>
                    <a:pt x="851020" y="523616"/>
                    <a:pt x="957294" y="473675"/>
                    <a:pt x="983173" y="473675"/>
                  </a:cubicBezTo>
                  <a:cubicBezTo>
                    <a:pt x="983485" y="473675"/>
                    <a:pt x="983788" y="473675"/>
                    <a:pt x="984062" y="473700"/>
                  </a:cubicBezTo>
                  <a:cubicBezTo>
                    <a:pt x="1002822" y="474636"/>
                    <a:pt x="1045193" y="491136"/>
                    <a:pt x="1066030" y="499686"/>
                  </a:cubicBezTo>
                  <a:cubicBezTo>
                    <a:pt x="1031888" y="520728"/>
                    <a:pt x="990688" y="548089"/>
                    <a:pt x="954389" y="572203"/>
                  </a:cubicBezTo>
                  <a:cubicBezTo>
                    <a:pt x="918812" y="595843"/>
                    <a:pt x="888084" y="616252"/>
                    <a:pt x="874066" y="624050"/>
                  </a:cubicBezTo>
                  <a:cubicBezTo>
                    <a:pt x="858997" y="632433"/>
                    <a:pt x="840933" y="638269"/>
                    <a:pt x="823471" y="643900"/>
                  </a:cubicBezTo>
                  <a:cubicBezTo>
                    <a:pt x="794871" y="653137"/>
                    <a:pt x="767856" y="661844"/>
                    <a:pt x="758354" y="681139"/>
                  </a:cubicBezTo>
                  <a:cubicBezTo>
                    <a:pt x="756717" y="684459"/>
                    <a:pt x="758080" y="688475"/>
                    <a:pt x="761400" y="690111"/>
                  </a:cubicBezTo>
                  <a:cubicBezTo>
                    <a:pt x="761400" y="690111"/>
                    <a:pt x="761400" y="690111"/>
                    <a:pt x="761400" y="690111"/>
                  </a:cubicBezTo>
                  <a:cubicBezTo>
                    <a:pt x="762318" y="690560"/>
                    <a:pt x="763331" y="690795"/>
                    <a:pt x="764352" y="690795"/>
                  </a:cubicBezTo>
                  <a:cubicBezTo>
                    <a:pt x="766894" y="690791"/>
                    <a:pt x="769214" y="689347"/>
                    <a:pt x="770334" y="687065"/>
                  </a:cubicBezTo>
                  <a:cubicBezTo>
                    <a:pt x="777341" y="672850"/>
                    <a:pt x="801732" y="664980"/>
                    <a:pt x="827556" y="656645"/>
                  </a:cubicBezTo>
                  <a:cubicBezTo>
                    <a:pt x="845645" y="650809"/>
                    <a:pt x="864350" y="644776"/>
                    <a:pt x="880556" y="635748"/>
                  </a:cubicBezTo>
                  <a:cubicBezTo>
                    <a:pt x="895027" y="627690"/>
                    <a:pt x="925951" y="607122"/>
                    <a:pt x="961776" y="583358"/>
                  </a:cubicBezTo>
                  <a:cubicBezTo>
                    <a:pt x="1023023" y="542671"/>
                    <a:pt x="1106909" y="486949"/>
                    <a:pt x="1132249" y="479024"/>
                  </a:cubicBezTo>
                  <a:cubicBezTo>
                    <a:pt x="1161303" y="469953"/>
                    <a:pt x="1206480" y="474572"/>
                    <a:pt x="1227360" y="477469"/>
                  </a:cubicBezTo>
                  <a:cubicBezTo>
                    <a:pt x="1176675" y="541407"/>
                    <a:pt x="1126986" y="603204"/>
                    <a:pt x="1107259" y="625366"/>
                  </a:cubicBezTo>
                  <a:cubicBezTo>
                    <a:pt x="1082962" y="651830"/>
                    <a:pt x="1051033" y="670073"/>
                    <a:pt x="1015896" y="677563"/>
                  </a:cubicBezTo>
                  <a:cubicBezTo>
                    <a:pt x="1012282" y="678336"/>
                    <a:pt x="1009975" y="681891"/>
                    <a:pt x="1010748" y="685510"/>
                  </a:cubicBezTo>
                  <a:cubicBezTo>
                    <a:pt x="1010748" y="685510"/>
                    <a:pt x="1010748" y="685510"/>
                    <a:pt x="1010748" y="685510"/>
                  </a:cubicBezTo>
                  <a:cubicBezTo>
                    <a:pt x="1011512" y="689112"/>
                    <a:pt x="1015050" y="691410"/>
                    <a:pt x="1018652" y="690645"/>
                  </a:cubicBezTo>
                  <a:cubicBezTo>
                    <a:pt x="1018665" y="690641"/>
                    <a:pt x="1018682" y="690641"/>
                    <a:pt x="1018695" y="690637"/>
                  </a:cubicBezTo>
                  <a:cubicBezTo>
                    <a:pt x="1056575" y="682566"/>
                    <a:pt x="1090998" y="662887"/>
                    <a:pt x="1117176" y="634342"/>
                  </a:cubicBezTo>
                  <a:cubicBezTo>
                    <a:pt x="1137979" y="610980"/>
                    <a:pt x="1191637" y="544141"/>
                    <a:pt x="1244864" y="476913"/>
                  </a:cubicBezTo>
                  <a:cubicBezTo>
                    <a:pt x="1245129" y="476640"/>
                    <a:pt x="1245364" y="476341"/>
                    <a:pt x="1245573" y="476020"/>
                  </a:cubicBezTo>
                  <a:cubicBezTo>
                    <a:pt x="1295344" y="413155"/>
                    <a:pt x="1344614" y="350118"/>
                    <a:pt x="1366169" y="322133"/>
                  </a:cubicBezTo>
                  <a:cubicBezTo>
                    <a:pt x="1409168" y="266279"/>
                    <a:pt x="1538475" y="48799"/>
                    <a:pt x="1554877" y="21143"/>
                  </a:cubicBezTo>
                  <a:cubicBezTo>
                    <a:pt x="1568233" y="18845"/>
                    <a:pt x="1625301" y="12598"/>
                    <a:pt x="1643690" y="71495"/>
                  </a:cubicBezTo>
                  <a:cubicBezTo>
                    <a:pt x="1664890" y="139342"/>
                    <a:pt x="1615026" y="289260"/>
                    <a:pt x="1563700" y="347499"/>
                  </a:cubicBezTo>
                  <a:cubicBezTo>
                    <a:pt x="1535557" y="379410"/>
                    <a:pt x="1445689" y="530636"/>
                    <a:pt x="1366379" y="664058"/>
                  </a:cubicBezTo>
                  <a:cubicBezTo>
                    <a:pt x="1310041" y="758882"/>
                    <a:pt x="1251773" y="856927"/>
                    <a:pt x="1243561" y="864092"/>
                  </a:cubicBezTo>
                  <a:cubicBezTo>
                    <a:pt x="1233918" y="871202"/>
                    <a:pt x="1231773" y="892526"/>
                    <a:pt x="1228808" y="929603"/>
                  </a:cubicBezTo>
                  <a:cubicBezTo>
                    <a:pt x="1225668" y="968764"/>
                    <a:pt x="1221763" y="1017505"/>
                    <a:pt x="1203344" y="1031438"/>
                  </a:cubicBezTo>
                  <a:cubicBezTo>
                    <a:pt x="1200400" y="1033672"/>
                    <a:pt x="1199828" y="1037872"/>
                    <a:pt x="1202062" y="1040816"/>
                  </a:cubicBezTo>
                  <a:cubicBezTo>
                    <a:pt x="1203323" y="1042491"/>
                    <a:pt x="1205296" y="1043478"/>
                    <a:pt x="1207394" y="1043469"/>
                  </a:cubicBezTo>
                  <a:cubicBezTo>
                    <a:pt x="1208851" y="1043469"/>
                    <a:pt x="1210270" y="1042991"/>
                    <a:pt x="1211432" y="1042115"/>
                  </a:cubicBezTo>
                  <a:cubicBezTo>
                    <a:pt x="1219814" y="1035770"/>
                    <a:pt x="1225629" y="1025119"/>
                    <a:pt x="1229880" y="1012135"/>
                  </a:cubicBezTo>
                  <a:cubicBezTo>
                    <a:pt x="1248064" y="1032711"/>
                    <a:pt x="1291712" y="1085583"/>
                    <a:pt x="1295404" y="1122763"/>
                  </a:cubicBezTo>
                  <a:cubicBezTo>
                    <a:pt x="1293050" y="1162711"/>
                    <a:pt x="1252602" y="1201155"/>
                    <a:pt x="1243347" y="1202082"/>
                  </a:cubicBezTo>
                  <a:cubicBezTo>
                    <a:pt x="1240515" y="1200394"/>
                    <a:pt x="1236870" y="1201018"/>
                    <a:pt x="1234764" y="1203556"/>
                  </a:cubicBezTo>
                  <a:cubicBezTo>
                    <a:pt x="1232406" y="1206401"/>
                    <a:pt x="1232799" y="1210618"/>
                    <a:pt x="1235640" y="1212977"/>
                  </a:cubicBezTo>
                  <a:cubicBezTo>
                    <a:pt x="1237686" y="1214651"/>
                    <a:pt x="1240263" y="1215540"/>
                    <a:pt x="1242903" y="1215480"/>
                  </a:cubicBezTo>
                  <a:cubicBezTo>
                    <a:pt x="1245125" y="1215480"/>
                    <a:pt x="1247765" y="1214950"/>
                    <a:pt x="1250905" y="1213570"/>
                  </a:cubicBezTo>
                  <a:cubicBezTo>
                    <a:pt x="1269222" y="1205525"/>
                    <a:pt x="1305025" y="1165492"/>
                    <a:pt x="1308546" y="1125676"/>
                  </a:cubicBezTo>
                  <a:lnTo>
                    <a:pt x="1350263" y="1084848"/>
                  </a:lnTo>
                  <a:cubicBezTo>
                    <a:pt x="1344316" y="1102032"/>
                    <a:pt x="1337873" y="1119028"/>
                    <a:pt x="1330438" y="1135375"/>
                  </a:cubicBezTo>
                  <a:cubicBezTo>
                    <a:pt x="1316006" y="1164227"/>
                    <a:pt x="1329456" y="1207978"/>
                    <a:pt x="1330032" y="1209828"/>
                  </a:cubicBezTo>
                  <a:cubicBezTo>
                    <a:pt x="1330908" y="1212626"/>
                    <a:pt x="1333506" y="1214532"/>
                    <a:pt x="1336441" y="1214528"/>
                  </a:cubicBezTo>
                  <a:cubicBezTo>
                    <a:pt x="1337120" y="1214528"/>
                    <a:pt x="1337796" y="1214425"/>
                    <a:pt x="1338441" y="1214220"/>
                  </a:cubicBezTo>
                  <a:cubicBezTo>
                    <a:pt x="1341966" y="1213118"/>
                    <a:pt x="1343931" y="1209366"/>
                    <a:pt x="1342833" y="1205837"/>
                  </a:cubicBezTo>
                  <a:cubicBezTo>
                    <a:pt x="1342700" y="1205410"/>
                    <a:pt x="1330387" y="1165445"/>
                    <a:pt x="1342530" y="1141147"/>
                  </a:cubicBezTo>
                  <a:cubicBezTo>
                    <a:pt x="1354104" y="1115692"/>
                    <a:pt x="1363875" y="1089454"/>
                    <a:pt x="1371771" y="1062631"/>
                  </a:cubicBezTo>
                  <a:cubicBezTo>
                    <a:pt x="1371822" y="1062443"/>
                    <a:pt x="1371771" y="1062260"/>
                    <a:pt x="1371813" y="1062076"/>
                  </a:cubicBezTo>
                  <a:cubicBezTo>
                    <a:pt x="1371835" y="1061978"/>
                    <a:pt x="1371937" y="1061914"/>
                    <a:pt x="1371950" y="1061815"/>
                  </a:cubicBezTo>
                  <a:lnTo>
                    <a:pt x="1403567" y="866677"/>
                  </a:lnTo>
                  <a:cubicBezTo>
                    <a:pt x="1410655" y="846660"/>
                    <a:pt x="1422883" y="823913"/>
                    <a:pt x="1430509" y="821713"/>
                  </a:cubicBezTo>
                  <a:cubicBezTo>
                    <a:pt x="1434055" y="820688"/>
                    <a:pt x="1436102" y="816983"/>
                    <a:pt x="1435085" y="813433"/>
                  </a:cubicBezTo>
                  <a:cubicBezTo>
                    <a:pt x="1434059" y="809883"/>
                    <a:pt x="1430351" y="807832"/>
                    <a:pt x="1426800" y="808853"/>
                  </a:cubicBezTo>
                  <a:cubicBezTo>
                    <a:pt x="1413218" y="812767"/>
                    <a:pt x="1401405" y="836372"/>
                    <a:pt x="1395111" y="851441"/>
                  </a:cubicBezTo>
                  <a:cubicBezTo>
                    <a:pt x="1379303" y="830156"/>
                    <a:pt x="1342461" y="775523"/>
                    <a:pt x="1343175" y="729346"/>
                  </a:cubicBezTo>
                  <a:cubicBezTo>
                    <a:pt x="1353728" y="711645"/>
                    <a:pt x="1365217" y="692350"/>
                    <a:pt x="1377970" y="670894"/>
                  </a:cubicBezTo>
                  <a:cubicBezTo>
                    <a:pt x="1389164" y="652056"/>
                    <a:pt x="1400781" y="632514"/>
                    <a:pt x="1412518" y="612822"/>
                  </a:cubicBezTo>
                  <a:cubicBezTo>
                    <a:pt x="1437221" y="640285"/>
                    <a:pt x="1531639" y="742915"/>
                    <a:pt x="1584046" y="767145"/>
                  </a:cubicBezTo>
                  <a:cubicBezTo>
                    <a:pt x="1622264" y="784824"/>
                    <a:pt x="1585968" y="1046490"/>
                    <a:pt x="1564285" y="1202838"/>
                  </a:cubicBezTo>
                  <a:cubicBezTo>
                    <a:pt x="1554809" y="1271198"/>
                    <a:pt x="1546614" y="1330253"/>
                    <a:pt x="1544038" y="1366223"/>
                  </a:cubicBezTo>
                  <a:cubicBezTo>
                    <a:pt x="1539411" y="1431058"/>
                    <a:pt x="1405703" y="1514137"/>
                    <a:pt x="1276400" y="1594490"/>
                  </a:cubicBezTo>
                  <a:cubicBezTo>
                    <a:pt x="1150309" y="1672840"/>
                    <a:pt x="1031213" y="1746844"/>
                    <a:pt x="1010940" y="1812286"/>
                  </a:cubicBezTo>
                  <a:cubicBezTo>
                    <a:pt x="993743" y="1872575"/>
                    <a:pt x="959119" y="1926443"/>
                    <a:pt x="911416" y="1967126"/>
                  </a:cubicBezTo>
                  <a:cubicBezTo>
                    <a:pt x="832943" y="2030730"/>
                    <a:pt x="540285" y="2530836"/>
                    <a:pt x="527869" y="2552087"/>
                  </a:cubicBezTo>
                  <a:cubicBezTo>
                    <a:pt x="526002" y="2555275"/>
                    <a:pt x="527074" y="2559372"/>
                    <a:pt x="530261" y="2561235"/>
                  </a:cubicBezTo>
                  <a:cubicBezTo>
                    <a:pt x="530266" y="2561239"/>
                    <a:pt x="530270" y="2561239"/>
                    <a:pt x="530274" y="2561243"/>
                  </a:cubicBezTo>
                  <a:cubicBezTo>
                    <a:pt x="531295" y="2561842"/>
                    <a:pt x="532462" y="2562158"/>
                    <a:pt x="533645" y="2562158"/>
                  </a:cubicBezTo>
                  <a:cubicBezTo>
                    <a:pt x="536025" y="2562158"/>
                    <a:pt x="538225" y="2560897"/>
                    <a:pt x="539422" y="2558842"/>
                  </a:cubicBezTo>
                  <a:cubicBezTo>
                    <a:pt x="542455" y="2553655"/>
                    <a:pt x="843253" y="2039609"/>
                    <a:pt x="919965" y="1977414"/>
                  </a:cubicBezTo>
                  <a:cubicBezTo>
                    <a:pt x="969698" y="1935048"/>
                    <a:pt x="1005800" y="1878928"/>
                    <a:pt x="1023740" y="1816105"/>
                  </a:cubicBezTo>
                  <a:cubicBezTo>
                    <a:pt x="1042497" y="1755568"/>
                    <a:pt x="1164994" y="1679462"/>
                    <a:pt x="1283436" y="1605855"/>
                  </a:cubicBezTo>
                  <a:cubicBezTo>
                    <a:pt x="1421682" y="1519952"/>
                    <a:pt x="1552254" y="1438800"/>
                    <a:pt x="1557377" y="1367171"/>
                  </a:cubicBezTo>
                  <a:cubicBezTo>
                    <a:pt x="1559911" y="1331646"/>
                    <a:pt x="1568058" y="1272804"/>
                    <a:pt x="1577530" y="1204671"/>
                  </a:cubicBezTo>
                  <a:cubicBezTo>
                    <a:pt x="1611125" y="962262"/>
                    <a:pt x="1633372" y="775224"/>
                    <a:pt x="1589626" y="754998"/>
                  </a:cubicBezTo>
                  <a:close/>
                  <a:moveTo>
                    <a:pt x="1389937" y="866814"/>
                  </a:moveTo>
                  <a:lnTo>
                    <a:pt x="1359051" y="1057496"/>
                  </a:lnTo>
                  <a:lnTo>
                    <a:pt x="1306406" y="1109009"/>
                  </a:lnTo>
                  <a:cubicBezTo>
                    <a:pt x="1294443" y="1063956"/>
                    <a:pt x="1245488" y="1009127"/>
                    <a:pt x="1234033" y="996754"/>
                  </a:cubicBezTo>
                  <a:cubicBezTo>
                    <a:pt x="1238447" y="976489"/>
                    <a:pt x="1240361" y="952849"/>
                    <a:pt x="1242151" y="930675"/>
                  </a:cubicBezTo>
                  <a:cubicBezTo>
                    <a:pt x="1243903" y="908744"/>
                    <a:pt x="1246308" y="878704"/>
                    <a:pt x="1251508" y="874867"/>
                  </a:cubicBezTo>
                  <a:cubicBezTo>
                    <a:pt x="1258105" y="870001"/>
                    <a:pt x="1281172" y="832997"/>
                    <a:pt x="1331276" y="749200"/>
                  </a:cubicBezTo>
                  <a:cubicBezTo>
                    <a:pt x="1339825" y="801389"/>
                    <a:pt x="1380375" y="854808"/>
                    <a:pt x="1389937" y="866814"/>
                  </a:cubicBezTo>
                  <a:close/>
                  <a:moveTo>
                    <a:pt x="637873" y="1020098"/>
                  </a:moveTo>
                  <a:cubicBezTo>
                    <a:pt x="651020" y="966308"/>
                    <a:pt x="665935" y="905339"/>
                    <a:pt x="661124" y="887112"/>
                  </a:cubicBezTo>
                  <a:cubicBezTo>
                    <a:pt x="652784" y="855496"/>
                    <a:pt x="642641" y="753195"/>
                    <a:pt x="703302" y="699451"/>
                  </a:cubicBezTo>
                  <a:cubicBezTo>
                    <a:pt x="706058" y="696999"/>
                    <a:pt x="710284" y="697242"/>
                    <a:pt x="712736" y="700002"/>
                  </a:cubicBezTo>
                  <a:cubicBezTo>
                    <a:pt x="712740" y="700006"/>
                    <a:pt x="712749" y="700015"/>
                    <a:pt x="712753" y="700019"/>
                  </a:cubicBezTo>
                  <a:cubicBezTo>
                    <a:pt x="715205" y="702779"/>
                    <a:pt x="714953" y="707005"/>
                    <a:pt x="712193" y="709457"/>
                  </a:cubicBezTo>
                  <a:cubicBezTo>
                    <a:pt x="712193" y="709462"/>
                    <a:pt x="712189" y="709462"/>
                    <a:pt x="712189" y="709462"/>
                  </a:cubicBezTo>
                  <a:cubicBezTo>
                    <a:pt x="656561" y="758749"/>
                    <a:pt x="666272" y="854163"/>
                    <a:pt x="674066" y="883703"/>
                  </a:cubicBezTo>
                  <a:cubicBezTo>
                    <a:pt x="679735" y="905215"/>
                    <a:pt x="665713" y="962561"/>
                    <a:pt x="650866" y="1023282"/>
                  </a:cubicBezTo>
                  <a:cubicBezTo>
                    <a:pt x="644171" y="1050626"/>
                    <a:pt x="637860" y="1076504"/>
                    <a:pt x="634015" y="1096769"/>
                  </a:cubicBezTo>
                  <a:cubicBezTo>
                    <a:pt x="633421" y="1099926"/>
                    <a:pt x="630670" y="1102212"/>
                    <a:pt x="627457" y="1102216"/>
                  </a:cubicBezTo>
                  <a:cubicBezTo>
                    <a:pt x="627034" y="1102216"/>
                    <a:pt x="626615" y="1102178"/>
                    <a:pt x="626201" y="1102101"/>
                  </a:cubicBezTo>
                  <a:cubicBezTo>
                    <a:pt x="622573" y="1101417"/>
                    <a:pt x="620185" y="1097922"/>
                    <a:pt x="620869" y="1094291"/>
                  </a:cubicBezTo>
                  <a:cubicBezTo>
                    <a:pt x="620869" y="1094291"/>
                    <a:pt x="620869" y="1094286"/>
                    <a:pt x="620869" y="1094286"/>
                  </a:cubicBezTo>
                  <a:cubicBezTo>
                    <a:pt x="624791" y="1073667"/>
                    <a:pt x="631140" y="1047643"/>
                    <a:pt x="637886" y="1020098"/>
                  </a:cubicBezTo>
                  <a:close/>
                  <a:moveTo>
                    <a:pt x="932557" y="883468"/>
                  </a:moveTo>
                  <a:cubicBezTo>
                    <a:pt x="928895" y="882934"/>
                    <a:pt x="926361" y="879533"/>
                    <a:pt x="926896" y="875871"/>
                  </a:cubicBezTo>
                  <a:cubicBezTo>
                    <a:pt x="931198" y="846575"/>
                    <a:pt x="954970" y="750764"/>
                    <a:pt x="1080603" y="748089"/>
                  </a:cubicBezTo>
                  <a:lnTo>
                    <a:pt x="1080744" y="748089"/>
                  </a:lnTo>
                  <a:cubicBezTo>
                    <a:pt x="1084384" y="748089"/>
                    <a:pt x="1087358" y="750999"/>
                    <a:pt x="1087439" y="754639"/>
                  </a:cubicBezTo>
                  <a:cubicBezTo>
                    <a:pt x="1087521" y="758335"/>
                    <a:pt x="1084590" y="761394"/>
                    <a:pt x="1080898" y="761475"/>
                  </a:cubicBezTo>
                  <a:cubicBezTo>
                    <a:pt x="1080894" y="761475"/>
                    <a:pt x="1080894" y="761475"/>
                    <a:pt x="1080890" y="761475"/>
                  </a:cubicBezTo>
                  <a:cubicBezTo>
                    <a:pt x="968903" y="763855"/>
                    <a:pt x="945156" y="843627"/>
                    <a:pt x="940149" y="877820"/>
                  </a:cubicBezTo>
                  <a:cubicBezTo>
                    <a:pt x="939666" y="881101"/>
                    <a:pt x="936850" y="883536"/>
                    <a:pt x="933535" y="883541"/>
                  </a:cubicBezTo>
                  <a:cubicBezTo>
                    <a:pt x="933210" y="883541"/>
                    <a:pt x="932890" y="883515"/>
                    <a:pt x="932569" y="883468"/>
                  </a:cubicBezTo>
                  <a:close/>
                  <a:moveTo>
                    <a:pt x="506331" y="777873"/>
                  </a:moveTo>
                  <a:cubicBezTo>
                    <a:pt x="505720" y="781013"/>
                    <a:pt x="502973" y="783282"/>
                    <a:pt x="499773" y="783290"/>
                  </a:cubicBezTo>
                  <a:cubicBezTo>
                    <a:pt x="499341" y="783290"/>
                    <a:pt x="498914" y="783248"/>
                    <a:pt x="498491" y="783167"/>
                  </a:cubicBezTo>
                  <a:cubicBezTo>
                    <a:pt x="494868" y="782457"/>
                    <a:pt x="492501" y="778950"/>
                    <a:pt x="493197" y="775322"/>
                  </a:cubicBezTo>
                  <a:cubicBezTo>
                    <a:pt x="509117" y="693256"/>
                    <a:pt x="591747" y="638119"/>
                    <a:pt x="629140" y="641037"/>
                  </a:cubicBezTo>
                  <a:cubicBezTo>
                    <a:pt x="632827" y="641302"/>
                    <a:pt x="635600" y="644502"/>
                    <a:pt x="635335" y="648189"/>
                  </a:cubicBezTo>
                  <a:cubicBezTo>
                    <a:pt x="635335" y="648189"/>
                    <a:pt x="635335" y="648189"/>
                    <a:pt x="635335" y="648189"/>
                  </a:cubicBezTo>
                  <a:cubicBezTo>
                    <a:pt x="635062" y="651885"/>
                    <a:pt x="631691" y="654722"/>
                    <a:pt x="628175" y="654385"/>
                  </a:cubicBezTo>
                  <a:cubicBezTo>
                    <a:pt x="600963" y="652462"/>
                    <a:pt x="521558" y="699417"/>
                    <a:pt x="506344" y="777873"/>
                  </a:cubicBezTo>
                  <a:close/>
                  <a:moveTo>
                    <a:pt x="782955" y="1465815"/>
                  </a:moveTo>
                  <a:cubicBezTo>
                    <a:pt x="779366" y="1464931"/>
                    <a:pt x="777174" y="1461299"/>
                    <a:pt x="778058" y="1457710"/>
                  </a:cubicBezTo>
                  <a:cubicBezTo>
                    <a:pt x="778063" y="1457706"/>
                    <a:pt x="778063" y="1457702"/>
                    <a:pt x="778063" y="1457697"/>
                  </a:cubicBezTo>
                  <a:cubicBezTo>
                    <a:pt x="778964" y="1454070"/>
                    <a:pt x="868251" y="1094039"/>
                    <a:pt x="869819" y="1045524"/>
                  </a:cubicBezTo>
                  <a:cubicBezTo>
                    <a:pt x="869947" y="1041837"/>
                    <a:pt x="872383" y="1038833"/>
                    <a:pt x="876732" y="1039056"/>
                  </a:cubicBezTo>
                  <a:cubicBezTo>
                    <a:pt x="880423" y="1039175"/>
                    <a:pt x="883320" y="1042260"/>
                    <a:pt x="883201" y="1045951"/>
                  </a:cubicBezTo>
                  <a:cubicBezTo>
                    <a:pt x="883201" y="1045956"/>
                    <a:pt x="883201" y="1045956"/>
                    <a:pt x="883201" y="1045956"/>
                  </a:cubicBezTo>
                  <a:cubicBezTo>
                    <a:pt x="881581" y="1095884"/>
                    <a:pt x="794760" y="1446042"/>
                    <a:pt x="791055" y="1460923"/>
                  </a:cubicBezTo>
                  <a:cubicBezTo>
                    <a:pt x="790312" y="1463905"/>
                    <a:pt x="787633" y="1465999"/>
                    <a:pt x="784561" y="1466003"/>
                  </a:cubicBezTo>
                  <a:cubicBezTo>
                    <a:pt x="784023" y="1466003"/>
                    <a:pt x="783489" y="1465939"/>
                    <a:pt x="782967" y="14658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29"/>
          <p:cNvSpPr txBox="1"/>
          <p:nvPr/>
        </p:nvSpPr>
        <p:spPr>
          <a:xfrm>
            <a:off x="427400" y="29407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04</a:t>
            </a:r>
            <a:endParaRPr b="1" sz="4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7" name="Google Shape;457;p29"/>
          <p:cNvSpPr txBox="1"/>
          <p:nvPr/>
        </p:nvSpPr>
        <p:spPr>
          <a:xfrm>
            <a:off x="177750" y="1424650"/>
            <a:ext cx="4913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Deux mesures prises en considération:</a:t>
            </a:r>
            <a:endParaRPr b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Complexité totale (total complexity) : Mesure de la difficulté globale des tâches.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Hétérogénéité séquentielle (sequential heterogeneity) : Mesure de la dissimilarité entre les tâches consécutives.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Objectif principal :</a:t>
            </a:r>
            <a:endParaRPr b="1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Analyser comment les propriétés affectent la performance du modèle, plutôt que de se concentrer uniquement sur la classification des labels.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/>
          <p:nvPr>
            <p:ph type="title"/>
          </p:nvPr>
        </p:nvSpPr>
        <p:spPr>
          <a:xfrm>
            <a:off x="276925" y="207725"/>
            <a:ext cx="88671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Approche de l’article - Génération des tâches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30"/>
          <p:cNvSpPr txBox="1"/>
          <p:nvPr/>
        </p:nvSpPr>
        <p:spPr>
          <a:xfrm>
            <a:off x="5636175" y="1101725"/>
            <a:ext cx="14154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  MNIST</a:t>
            </a:r>
            <a:endParaRPr b="1" sz="16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5" name="Google Shape;465;p30"/>
          <p:cNvSpPr/>
          <p:nvPr/>
        </p:nvSpPr>
        <p:spPr>
          <a:xfrm>
            <a:off x="203775" y="1440513"/>
            <a:ext cx="3025500" cy="7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Classes (0,1,2,3</a:t>
            </a:r>
            <a:r>
              <a:rPr lang="en" sz="17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,</a:t>
            </a:r>
            <a:r>
              <a:rPr lang="en" sz="17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4</a:t>
            </a:r>
            <a:r>
              <a:rPr lang="en" sz="17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,</a:t>
            </a:r>
            <a:r>
              <a:rPr lang="en" sz="17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5</a:t>
            </a:r>
            <a:r>
              <a:rPr lang="en" sz="17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,</a:t>
            </a:r>
            <a:r>
              <a:rPr lang="en" sz="17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6,7,8,9)</a:t>
            </a:r>
            <a:endParaRPr sz="17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6" name="Google Shape;466;p30"/>
          <p:cNvSpPr/>
          <p:nvPr/>
        </p:nvSpPr>
        <p:spPr>
          <a:xfrm>
            <a:off x="277425" y="3965850"/>
            <a:ext cx="2878200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45 paires possibles: </a:t>
            </a:r>
            <a:endParaRPr sz="17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(0,1), (0,2), ..., (3,7), …, (8,9) </a:t>
            </a:r>
            <a:endParaRPr sz="17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7" name="Google Shape;467;p30"/>
          <p:cNvSpPr/>
          <p:nvPr/>
        </p:nvSpPr>
        <p:spPr>
          <a:xfrm>
            <a:off x="5902836" y="4131600"/>
            <a:ext cx="3241200" cy="43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Séquence de 5 tâches : </a:t>
            </a:r>
            <a:endParaRPr sz="17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[(0,1), (3,4), (8,9), (2,7), (5,6)] </a:t>
            </a:r>
            <a:endParaRPr sz="17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68" name="Google Shape;468;p30"/>
          <p:cNvCxnSpPr>
            <a:stCxn id="465" idx="2"/>
            <a:endCxn id="466" idx="0"/>
          </p:cNvCxnSpPr>
          <p:nvPr/>
        </p:nvCxnSpPr>
        <p:spPr>
          <a:xfrm>
            <a:off x="1716525" y="2146413"/>
            <a:ext cx="0" cy="18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30"/>
          <p:cNvSpPr txBox="1"/>
          <p:nvPr/>
        </p:nvSpPr>
        <p:spPr>
          <a:xfrm>
            <a:off x="499125" y="2569225"/>
            <a:ext cx="121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Création des paires de tâches</a:t>
            </a:r>
            <a:endParaRPr sz="11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cxnSp>
        <p:nvCxnSpPr>
          <p:cNvPr id="470" name="Google Shape;470;p30"/>
          <p:cNvCxnSpPr>
            <a:stCxn id="466" idx="3"/>
            <a:endCxn id="467" idx="1"/>
          </p:cNvCxnSpPr>
          <p:nvPr/>
        </p:nvCxnSpPr>
        <p:spPr>
          <a:xfrm>
            <a:off x="3155625" y="4346850"/>
            <a:ext cx="274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30"/>
          <p:cNvSpPr txBox="1"/>
          <p:nvPr/>
        </p:nvSpPr>
        <p:spPr>
          <a:xfrm>
            <a:off x="3288575" y="3965925"/>
            <a:ext cx="248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Création des séquences de tâches</a:t>
            </a:r>
            <a:endParaRPr sz="11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472" name="Google Shape;4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376" y="1765500"/>
            <a:ext cx="3274774" cy="19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hine Learning in Biostatistics - Master of Science in Biostatistics by Slidesgo">
  <a:themeElements>
    <a:clrScheme name="Simple Light">
      <a:dk1>
        <a:srgbClr val="263238"/>
      </a:dk1>
      <a:lt1>
        <a:srgbClr val="FFFFFF"/>
      </a:lt1>
      <a:dk2>
        <a:srgbClr val="F1F1F1"/>
      </a:dk2>
      <a:lt2>
        <a:srgbClr val="8F8F8F"/>
      </a:lt2>
      <a:accent1>
        <a:srgbClr val="87E8BD"/>
      </a:accent1>
      <a:accent2>
        <a:srgbClr val="9999FF"/>
      </a:accent2>
      <a:accent3>
        <a:srgbClr val="FFAB87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