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72" r:id="rId13"/>
    <p:sldId id="278" r:id="rId14"/>
    <p:sldId id="279" r:id="rId15"/>
    <p:sldId id="280" r:id="rId16"/>
  </p:sldIdLst>
  <p:sldSz cx="18288000" cy="10287000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Bold" charset="0"/>
      <p:regular r:id="rId21"/>
    </p:embeddedFont>
    <p:embeddedFont>
      <p:font typeface="DM Sans Italics" panose="020B0604020202020204" charset="0"/>
      <p:regular r:id="rId22"/>
    </p:embeddedFont>
    <p:embeddedFont>
      <p:font typeface="Montserrat Classic Bold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Bold" panose="000008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271600" y="-12088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236345" y="1536417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6" y="3022572"/>
            <a:ext cx="9815306" cy="257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spc="1610" dirty="0">
                <a:solidFill>
                  <a:srgbClr val="231F20"/>
                </a:solidFill>
                <a:latin typeface="Oswald Bold"/>
              </a:rPr>
              <a:t>With 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57600" y="1728395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Banking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F2D58-1DA8-07BD-5EDC-3A652AFA4BC0}"/>
              </a:ext>
            </a:extLst>
          </p:cNvPr>
          <p:cNvSpPr txBox="1"/>
          <p:nvPr/>
        </p:nvSpPr>
        <p:spPr>
          <a:xfrm>
            <a:off x="533219" y="6912557"/>
            <a:ext cx="9022634" cy="2388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spc="692" dirty="0">
                <a:solidFill>
                  <a:srgbClr val="231F20"/>
                </a:solidFill>
                <a:latin typeface="Oswald Bold"/>
              </a:rPr>
              <a:t>Govinda Talreja</a:t>
            </a:r>
          </a:p>
          <a:p>
            <a:pPr algn="ctr">
              <a:lnSpc>
                <a:spcPts val="9748"/>
              </a:lnSpc>
            </a:pPr>
            <a:r>
              <a:rPr lang="en-US" sz="5400" spc="692" dirty="0">
                <a:solidFill>
                  <a:srgbClr val="231F20"/>
                </a:solidFill>
                <a:latin typeface="Oswald Bold"/>
              </a:rPr>
              <a:t>EmpID: 202633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57863">
            <a:off x="-2226788" y="836403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2480710" y="2903495"/>
            <a:ext cx="4113179" cy="4480010"/>
            <a:chOff x="0" y="0"/>
            <a:chExt cx="1279723" cy="13938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47244" y="3046182"/>
            <a:ext cx="3542623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Method:</a:t>
            </a: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723688" y="6448563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Method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6849830" y="2865005"/>
            <a:ext cx="4113179" cy="448001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7133321" y="3074876"/>
            <a:ext cx="3542623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Method:</a:t>
            </a: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3EF500B1-4A24-4B03-AF6D-3CEB229958F0}"/>
              </a:ext>
            </a:extLst>
          </p:cNvPr>
          <p:cNvSpPr txBox="1"/>
          <p:nvPr/>
        </p:nvSpPr>
        <p:spPr>
          <a:xfrm>
            <a:off x="7383856" y="6414018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Method 2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F82BA370-460E-4284-A3BA-A40F908330FE}"/>
              </a:ext>
            </a:extLst>
          </p:cNvPr>
          <p:cNvGrpSpPr/>
          <p:nvPr/>
        </p:nvGrpSpPr>
        <p:grpSpPr>
          <a:xfrm>
            <a:off x="11642589" y="2865005"/>
            <a:ext cx="4113179" cy="448001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9AB3D61B-C6A2-4B4A-B8CC-70712C6025A5}"/>
              </a:ext>
            </a:extLst>
          </p:cNvPr>
          <p:cNvSpPr txBox="1"/>
          <p:nvPr/>
        </p:nvSpPr>
        <p:spPr>
          <a:xfrm>
            <a:off x="11926080" y="3074876"/>
            <a:ext cx="3542623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Method:</a:t>
            </a:r>
          </a:p>
          <a:p>
            <a:pPr marL="371950" lvl="1" indent="-185975">
              <a:lnSpc>
                <a:spcPts val="2377"/>
              </a:lnSpc>
              <a:buFont typeface="Arial"/>
              <a:buChar char="•"/>
            </a:pPr>
            <a:r>
              <a:rPr lang="en-US" sz="1722" spc="168" dirty="0">
                <a:solidFill>
                  <a:srgbClr val="FFFBFB"/>
                </a:solidFill>
                <a:latin typeface="DM Sans"/>
              </a:rPr>
              <a:t>.</a:t>
            </a: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1B593361-C2CC-4322-B72D-235FF4633B62}"/>
              </a:ext>
            </a:extLst>
          </p:cNvPr>
          <p:cNvSpPr txBox="1"/>
          <p:nvPr/>
        </p:nvSpPr>
        <p:spPr>
          <a:xfrm>
            <a:off x="12176615" y="6414018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Method 2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 Govinda Talreja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6951" y="3602428"/>
            <a:ext cx="9030579" cy="514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Java is a multi-platform, object-oriented, and network-centric language that can be used as a platform in itself. It is a fast, secure, reliable programming language for coding everything from mobile apps and enterprise software to big data applications and server-side technologies.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JAVA was developed by James Gosling at Sun Microsystems Inc in the year 1995 and later acquired by Oracle Corporation.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Java makes writing, compiling, and debugging programming easy. It helps to create reusable code and modular programs.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142191" y="2879882"/>
            <a:ext cx="9610044" cy="2263618"/>
            <a:chOff x="0" y="0"/>
            <a:chExt cx="3682024" cy="8672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867290"/>
            </a:xfrm>
            <a:custGeom>
              <a:avLst/>
              <a:gdLst/>
              <a:ahLst/>
              <a:cxnLst/>
              <a:rect l="l" t="t" r="r" b="b"/>
              <a:pathLst>
                <a:path w="3682024" h="867290">
                  <a:moveTo>
                    <a:pt x="0" y="0"/>
                  </a:moveTo>
                  <a:lnTo>
                    <a:pt x="3682024" y="0"/>
                  </a:lnTo>
                  <a:lnTo>
                    <a:pt x="3682024" y="867290"/>
                  </a:lnTo>
                  <a:lnTo>
                    <a:pt x="0" y="86729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257064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82749" y="2898695"/>
            <a:ext cx="9899101" cy="5944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Java™ database connectivity (JDBC) is the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JavaSoft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specification of a standard application programming interface (API) that allows Java programs to access database management systems. The JDBC API consists of a set of interfaces and classes written in the Java programming language.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Using these standard interfaces and classes, programmers can write applications that connect to databases, send queries written in structured query language (SQL), and process the results.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Since JDBC is a standard specification, one Java program that uses the JDBC API can connect to any database management system (DBMS), as long as a driver exists for that particular DBMS.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A0DBF7A2-B357-810E-9988-C7A44B4A6B88}"/>
              </a:ext>
            </a:extLst>
          </p:cNvPr>
          <p:cNvSpPr txBox="1"/>
          <p:nvPr/>
        </p:nvSpPr>
        <p:spPr>
          <a:xfrm>
            <a:off x="2716091" y="3789289"/>
            <a:ext cx="9899101" cy="2366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The Bank Management System is a Java-based project that utilizes JDBC (Java Database Connectivity) to create and manage two tables in a relational database. The project focuses on categorizing transactions into valid and invalid based on transaction type and amount. The system aims to provide a robust and efficient way to handle transaction data.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115324" y="218764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2606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965" spc="290" dirty="0">
                <a:solidFill>
                  <a:srgbClr val="100F0D"/>
                </a:solidFill>
                <a:latin typeface="DM Sans"/>
              </a:rPr>
              <a:t>Ojdbc14.jar:</a:t>
            </a: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2965" spc="290" dirty="0" err="1">
                <a:solidFill>
                  <a:srgbClr val="100F0D"/>
                </a:solidFill>
                <a:latin typeface="DM Sans"/>
              </a:rPr>
              <a:t>OracleDriver</a:t>
            </a:r>
            <a:r>
              <a:rPr lang="en-US" sz="2965" spc="290" dirty="0">
                <a:solidFill>
                  <a:srgbClr val="100F0D"/>
                </a:solidFill>
                <a:latin typeface="DM Sans"/>
              </a:rPr>
              <a:t>:</a:t>
            </a: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  <a:buFont typeface="Arial"/>
              <a:buChar char="•"/>
            </a:pPr>
            <a:r>
              <a:rPr lang="en-US" sz="2965" spc="290" dirty="0" err="1">
                <a:solidFill>
                  <a:srgbClr val="100F0D"/>
                </a:solidFill>
                <a:latin typeface="DM Sans"/>
              </a:rPr>
              <a:t>Tnasnames.ora</a:t>
            </a:r>
            <a:r>
              <a:rPr lang="en-US" sz="2965" spc="290" dirty="0">
                <a:solidFill>
                  <a:srgbClr val="100F0D"/>
                </a:solidFill>
                <a:latin typeface="DM Sans"/>
              </a:rPr>
              <a:t>: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866775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8094302" y="468752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82591" y="6624791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BASE CLASS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04449" y="7776646"/>
            <a:ext cx="354262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Other Classes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99175" y="6526670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Other Classes</a:t>
            </a:r>
          </a:p>
        </p:txBody>
      </p: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389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Oswald Bold Italics</vt:lpstr>
      <vt:lpstr>DM Sans Italics</vt:lpstr>
      <vt:lpstr>Oswald Bold</vt:lpstr>
      <vt:lpstr>Montserrat Classic Bold</vt:lpstr>
      <vt:lpstr>DM Sans</vt:lpstr>
      <vt:lpstr>DM Sans Bold</vt:lpstr>
      <vt:lpstr>Oswald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cp:lastModifiedBy>Govinda Talreja</cp:lastModifiedBy>
  <cp:revision>10</cp:revision>
  <dcterms:created xsi:type="dcterms:W3CDTF">2006-08-16T00:00:00Z</dcterms:created>
  <dcterms:modified xsi:type="dcterms:W3CDTF">2024-01-16T02:26:03Z</dcterms:modified>
  <dc:identifier>DAFm5cSVI_8</dc:identifier>
</cp:coreProperties>
</file>