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2D7D5E6-9C57-438D-8190-58BC19AB5A05}" v="827" dt="2019-09-01T12:56:53.19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9/1/2019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Decision Tree &amp; Random forest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BD94B-B48F-46F0-B0D5-05F84E820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Decision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FCC97-7F3B-4F94-AF1A-0C162BD8CE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Calibri Light"/>
                <a:cs typeface="Calibri Light"/>
              </a:rPr>
              <a:t>Run Decision Tree with default parameters and </a:t>
            </a:r>
            <a:r>
              <a:rPr lang="en-US" b="1">
                <a:latin typeface="Calibri Light"/>
                <a:cs typeface="Calibri Light"/>
              </a:rPr>
              <a:t>evaluate the test results</a:t>
            </a:r>
          </a:p>
          <a:p>
            <a:r>
              <a:rPr lang="en-US" dirty="0">
                <a:latin typeface="Calibri Light"/>
                <a:cs typeface="Calibri Light"/>
              </a:rPr>
              <a:t>Change the parameters of the Decision Tree to improve the test results and </a:t>
            </a:r>
            <a:r>
              <a:rPr lang="en-US" b="1" dirty="0">
                <a:latin typeface="Calibri Light"/>
                <a:cs typeface="Calibri Light"/>
              </a:rPr>
              <a:t>evaluate the validation results</a:t>
            </a:r>
          </a:p>
          <a:p>
            <a:r>
              <a:rPr lang="en-US" b="1" dirty="0">
                <a:latin typeface="Calibri Light"/>
                <a:cs typeface="Calibri Light"/>
              </a:rPr>
              <a:t>Result Evaluation</a:t>
            </a:r>
          </a:p>
          <a:p>
            <a:pPr lvl="1"/>
            <a:r>
              <a:rPr lang="en-US" dirty="0">
                <a:ea typeface="+mn-lt"/>
                <a:cs typeface="+mn-lt"/>
              </a:rPr>
              <a:t>ROC curve &amp; choose threshold</a:t>
            </a:r>
          </a:p>
          <a:p>
            <a:pPr lvl="1"/>
            <a:r>
              <a:rPr lang="en-US" dirty="0">
                <a:ea typeface="+mn-lt"/>
                <a:cs typeface="+mn-lt"/>
              </a:rPr>
              <a:t>Accuracy</a:t>
            </a:r>
            <a:endParaRPr lang="en-US" dirty="0">
              <a:latin typeface="Calibri Light"/>
              <a:ea typeface="+mn-lt"/>
              <a:cs typeface="Calibri Light"/>
            </a:endParaRPr>
          </a:p>
          <a:p>
            <a:pPr lvl="1"/>
            <a:r>
              <a:rPr lang="en-US">
                <a:ea typeface="+mn-lt"/>
                <a:cs typeface="+mn-lt"/>
              </a:rPr>
              <a:t>confusion matrix</a:t>
            </a:r>
            <a:endParaRPr lang="en-US">
              <a:latin typeface="Calibri"/>
              <a:cs typeface="Calibri"/>
            </a:endParaRPr>
          </a:p>
          <a:p>
            <a:pPr lvl="1"/>
            <a:r>
              <a:rPr lang="en-US" dirty="0">
                <a:ea typeface="+mn-lt"/>
                <a:cs typeface="+mn-lt"/>
              </a:rPr>
              <a:t>Precision</a:t>
            </a:r>
          </a:p>
          <a:p>
            <a:pPr lvl="1"/>
            <a:r>
              <a:rPr lang="en-US" dirty="0">
                <a:ea typeface="+mn-lt"/>
                <a:cs typeface="+mn-lt"/>
              </a:rPr>
              <a:t>Recall</a:t>
            </a:r>
          </a:p>
          <a:p>
            <a:pPr lvl="1"/>
            <a:r>
              <a:rPr lang="en-US" dirty="0">
                <a:ea typeface="+mn-lt"/>
                <a:cs typeface="+mn-lt"/>
              </a:rPr>
              <a:t>f1_score</a:t>
            </a:r>
            <a:endParaRPr lang="en-US" dirty="0">
              <a:latin typeface="Calibri"/>
              <a:cs typeface="Calibri"/>
            </a:endParaRPr>
          </a:p>
          <a:p>
            <a:pPr lvl="1"/>
            <a:endParaRPr lang="en-US" dirty="0">
              <a:latin typeface="Calibri"/>
              <a:cs typeface="Calibri"/>
            </a:endParaRPr>
          </a:p>
          <a:p>
            <a:pPr lvl="1"/>
            <a:endParaRPr lang="en-US" dirty="0">
              <a:latin typeface="Calibri Light"/>
              <a:cs typeface="Calibri Light"/>
            </a:endParaRPr>
          </a:p>
          <a:p>
            <a:endParaRPr lang="en-US" dirty="0">
              <a:latin typeface="Calibri"/>
              <a:cs typeface="Calibri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30020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16A1A-4354-4792-9EDA-694437F55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Random Forest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2B9936-FEE7-4159-9C73-CB5732564A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Do the same for random forest, change also the number of estimators</a:t>
            </a:r>
          </a:p>
        </p:txBody>
      </p:sp>
    </p:spTree>
    <p:extLst>
      <p:ext uri="{BB962C8B-B14F-4D97-AF65-F5344CB8AC3E}">
        <p14:creationId xmlns:p14="http://schemas.microsoft.com/office/powerpoint/2010/main" val="3601103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Decision Tree &amp; Random forest</vt:lpstr>
      <vt:lpstr>Decision</vt:lpstr>
      <vt:lpstr>Random Forest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 </cp:lastModifiedBy>
  <cp:revision>102</cp:revision>
  <dcterms:created xsi:type="dcterms:W3CDTF">2013-07-15T20:26:40Z</dcterms:created>
  <dcterms:modified xsi:type="dcterms:W3CDTF">2019-09-01T12:58:14Z</dcterms:modified>
</cp:coreProperties>
</file>