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2FD1C-31B1-4555-8EE6-03E6ED3E823A}" v="10" dt="2019-08-18T12:23:4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976D6-F8F8-4EAE-9EE6-4CD3697064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D4B7476-96D2-47A9-9D20-6BAA77B58CBE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989FF636-39E7-41FD-A356-9D3EA8AC6803}" type="parTrans" cxnId="{F3098314-7599-497E-9C81-AC02E702C3D4}">
      <dgm:prSet/>
      <dgm:spPr/>
      <dgm:t>
        <a:bodyPr/>
        <a:lstStyle/>
        <a:p>
          <a:endParaRPr lang="en-US"/>
        </a:p>
      </dgm:t>
    </dgm:pt>
    <dgm:pt modelId="{157E85D6-8ADB-4FD3-B61F-4F60323FF83D}" type="sibTrans" cxnId="{F3098314-7599-497E-9C81-AC02E702C3D4}">
      <dgm:prSet/>
      <dgm:spPr/>
      <dgm:t>
        <a:bodyPr/>
        <a:lstStyle/>
        <a:p>
          <a:endParaRPr lang="en-US"/>
        </a:p>
      </dgm:t>
    </dgm:pt>
    <dgm:pt modelId="{AC253573-BCE0-4292-8783-C3ED41EBDF74}">
      <dgm:prSet/>
      <dgm:spPr/>
      <dgm:t>
        <a:bodyPr/>
        <a:lstStyle/>
        <a:p>
          <a:r>
            <a:rPr lang="en-US"/>
            <a:t>Cluster</a:t>
          </a:r>
        </a:p>
      </dgm:t>
    </dgm:pt>
    <dgm:pt modelId="{BD7F68BC-56A4-40FF-A1E3-5F1AD908EEB7}" type="parTrans" cxnId="{365880C4-196F-402A-A56F-616F1CB17E0D}">
      <dgm:prSet/>
      <dgm:spPr/>
      <dgm:t>
        <a:bodyPr/>
        <a:lstStyle/>
        <a:p>
          <a:endParaRPr lang="en-US"/>
        </a:p>
      </dgm:t>
    </dgm:pt>
    <dgm:pt modelId="{2462E382-FCAA-4B4B-9BF0-3546692B66BE}" type="sibTrans" cxnId="{365880C4-196F-402A-A56F-616F1CB17E0D}">
      <dgm:prSet/>
      <dgm:spPr/>
      <dgm:t>
        <a:bodyPr/>
        <a:lstStyle/>
        <a:p>
          <a:endParaRPr lang="en-US"/>
        </a:p>
      </dgm:t>
    </dgm:pt>
    <dgm:pt modelId="{C68922F9-59E4-4020-8042-41AFD2F015C5}">
      <dgm:prSet/>
      <dgm:spPr/>
      <dgm:t>
        <a:bodyPr/>
        <a:lstStyle/>
        <a:p>
          <a:r>
            <a:rPr lang="en-US"/>
            <a:t>Anomaly Detection</a:t>
          </a:r>
        </a:p>
      </dgm:t>
    </dgm:pt>
    <dgm:pt modelId="{1D974069-B250-4B16-943E-8DDCDE5CF6A9}" type="parTrans" cxnId="{D8652089-13EE-4C7F-A554-2076C75E828F}">
      <dgm:prSet/>
      <dgm:spPr/>
      <dgm:t>
        <a:bodyPr/>
        <a:lstStyle/>
        <a:p>
          <a:endParaRPr lang="en-US"/>
        </a:p>
      </dgm:t>
    </dgm:pt>
    <dgm:pt modelId="{680C564B-47A0-4CC6-8060-2A3622872DED}" type="sibTrans" cxnId="{D8652089-13EE-4C7F-A554-2076C75E828F}">
      <dgm:prSet/>
      <dgm:spPr/>
      <dgm:t>
        <a:bodyPr/>
        <a:lstStyle/>
        <a:p>
          <a:endParaRPr lang="en-US"/>
        </a:p>
      </dgm:t>
    </dgm:pt>
    <dgm:pt modelId="{9B621C8C-36D8-4414-963C-411BF640BD1A}" type="pres">
      <dgm:prSet presAssocID="{062976D6-F8F8-4EAE-9EE6-4CD36970642C}" presName="root" presStyleCnt="0">
        <dgm:presLayoutVars>
          <dgm:dir/>
          <dgm:resizeHandles val="exact"/>
        </dgm:presLayoutVars>
      </dgm:prSet>
      <dgm:spPr/>
    </dgm:pt>
    <dgm:pt modelId="{5E69A5B0-3562-49B0-9F31-C76CCB221387}" type="pres">
      <dgm:prSet presAssocID="{7D4B7476-96D2-47A9-9D20-6BAA77B58CBE}" presName="compNode" presStyleCnt="0"/>
      <dgm:spPr/>
    </dgm:pt>
    <dgm:pt modelId="{91F4DC6F-C2A8-4F0E-93D5-F1DE5628AE6F}" type="pres">
      <dgm:prSet presAssocID="{7D4B7476-96D2-47A9-9D20-6BAA77B58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F542745-C8FC-48CD-8DD4-896C49773299}" type="pres">
      <dgm:prSet presAssocID="{7D4B7476-96D2-47A9-9D20-6BAA77B58CBE}" presName="spaceRect" presStyleCnt="0"/>
      <dgm:spPr/>
    </dgm:pt>
    <dgm:pt modelId="{D113A710-47CD-4EBC-9E86-846F6C2E39E7}" type="pres">
      <dgm:prSet presAssocID="{7D4B7476-96D2-47A9-9D20-6BAA77B58CBE}" presName="textRect" presStyleLbl="revTx" presStyleIdx="0" presStyleCnt="3">
        <dgm:presLayoutVars>
          <dgm:chMax val="1"/>
          <dgm:chPref val="1"/>
        </dgm:presLayoutVars>
      </dgm:prSet>
      <dgm:spPr/>
    </dgm:pt>
    <dgm:pt modelId="{D35E07DA-9258-49E7-AA5A-76CE24808145}" type="pres">
      <dgm:prSet presAssocID="{157E85D6-8ADB-4FD3-B61F-4F60323FF83D}" presName="sibTrans" presStyleCnt="0"/>
      <dgm:spPr/>
    </dgm:pt>
    <dgm:pt modelId="{94CB57F6-712D-4FDE-AB70-45014F5A998F}" type="pres">
      <dgm:prSet presAssocID="{AC253573-BCE0-4292-8783-C3ED41EBDF74}" presName="compNode" presStyleCnt="0"/>
      <dgm:spPr/>
    </dgm:pt>
    <dgm:pt modelId="{AE1B85C5-1A2C-4069-BAE4-40083E51DE93}" type="pres">
      <dgm:prSet presAssocID="{AC253573-BCE0-4292-8783-C3ED41EBDF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ADE667D-3F66-481B-9680-A85CC5E5551A}" type="pres">
      <dgm:prSet presAssocID="{AC253573-BCE0-4292-8783-C3ED41EBDF74}" presName="spaceRect" presStyleCnt="0"/>
      <dgm:spPr/>
    </dgm:pt>
    <dgm:pt modelId="{AFE09003-D7A8-421F-BD5A-9BF6FEF2317D}" type="pres">
      <dgm:prSet presAssocID="{AC253573-BCE0-4292-8783-C3ED41EBDF74}" presName="textRect" presStyleLbl="revTx" presStyleIdx="1" presStyleCnt="3">
        <dgm:presLayoutVars>
          <dgm:chMax val="1"/>
          <dgm:chPref val="1"/>
        </dgm:presLayoutVars>
      </dgm:prSet>
      <dgm:spPr/>
    </dgm:pt>
    <dgm:pt modelId="{074E25CF-6019-4032-9810-A1558FF8AE76}" type="pres">
      <dgm:prSet presAssocID="{2462E382-FCAA-4B4B-9BF0-3546692B66BE}" presName="sibTrans" presStyleCnt="0"/>
      <dgm:spPr/>
    </dgm:pt>
    <dgm:pt modelId="{B4603BE8-D103-4284-A403-01CBBD1DC689}" type="pres">
      <dgm:prSet presAssocID="{C68922F9-59E4-4020-8042-41AFD2F015C5}" presName="compNode" presStyleCnt="0"/>
      <dgm:spPr/>
    </dgm:pt>
    <dgm:pt modelId="{E0680587-2378-470E-BEAC-070847913068}" type="pres">
      <dgm:prSet presAssocID="{C68922F9-59E4-4020-8042-41AFD2F015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E196420-3C10-4203-9C72-D4B51B06D046}" type="pres">
      <dgm:prSet presAssocID="{C68922F9-59E4-4020-8042-41AFD2F015C5}" presName="spaceRect" presStyleCnt="0"/>
      <dgm:spPr/>
    </dgm:pt>
    <dgm:pt modelId="{B70DADC1-7D76-460D-89E3-7E6B6BFFBF77}" type="pres">
      <dgm:prSet presAssocID="{C68922F9-59E4-4020-8042-41AFD2F015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5A0306-5F4A-4582-90A6-D8834DB9F91A}" type="presOf" srcId="{7D4B7476-96D2-47A9-9D20-6BAA77B58CBE}" destId="{D113A710-47CD-4EBC-9E86-846F6C2E39E7}" srcOrd="0" destOrd="0" presId="urn:microsoft.com/office/officeart/2018/2/layout/IconLabelList"/>
    <dgm:cxn modelId="{C0C9B412-9BB3-4117-9B2A-5492F568ED1A}" type="presOf" srcId="{062976D6-F8F8-4EAE-9EE6-4CD36970642C}" destId="{9B621C8C-36D8-4414-963C-411BF640BD1A}" srcOrd="0" destOrd="0" presId="urn:microsoft.com/office/officeart/2018/2/layout/IconLabelList"/>
    <dgm:cxn modelId="{F3098314-7599-497E-9C81-AC02E702C3D4}" srcId="{062976D6-F8F8-4EAE-9EE6-4CD36970642C}" destId="{7D4B7476-96D2-47A9-9D20-6BAA77B58CBE}" srcOrd="0" destOrd="0" parTransId="{989FF636-39E7-41FD-A356-9D3EA8AC6803}" sibTransId="{157E85D6-8ADB-4FD3-B61F-4F60323FF83D}"/>
    <dgm:cxn modelId="{0C12D833-26AC-4757-9DBB-8EC299E253DB}" type="presOf" srcId="{C68922F9-59E4-4020-8042-41AFD2F015C5}" destId="{B70DADC1-7D76-460D-89E3-7E6B6BFFBF77}" srcOrd="0" destOrd="0" presId="urn:microsoft.com/office/officeart/2018/2/layout/IconLabelList"/>
    <dgm:cxn modelId="{EF18C281-90DB-462C-83BE-C61C5D5C35DC}" type="presOf" srcId="{AC253573-BCE0-4292-8783-C3ED41EBDF74}" destId="{AFE09003-D7A8-421F-BD5A-9BF6FEF2317D}" srcOrd="0" destOrd="0" presId="urn:microsoft.com/office/officeart/2018/2/layout/IconLabelList"/>
    <dgm:cxn modelId="{D8652089-13EE-4C7F-A554-2076C75E828F}" srcId="{062976D6-F8F8-4EAE-9EE6-4CD36970642C}" destId="{C68922F9-59E4-4020-8042-41AFD2F015C5}" srcOrd="2" destOrd="0" parTransId="{1D974069-B250-4B16-943E-8DDCDE5CF6A9}" sibTransId="{680C564B-47A0-4CC6-8060-2A3622872DED}"/>
    <dgm:cxn modelId="{365880C4-196F-402A-A56F-616F1CB17E0D}" srcId="{062976D6-F8F8-4EAE-9EE6-4CD36970642C}" destId="{AC253573-BCE0-4292-8783-C3ED41EBDF74}" srcOrd="1" destOrd="0" parTransId="{BD7F68BC-56A4-40FF-A1E3-5F1AD908EEB7}" sibTransId="{2462E382-FCAA-4B4B-9BF0-3546692B66BE}"/>
    <dgm:cxn modelId="{0A462F38-DE5A-43E2-8486-5DB4BBB65D6D}" type="presParOf" srcId="{9B621C8C-36D8-4414-963C-411BF640BD1A}" destId="{5E69A5B0-3562-49B0-9F31-C76CCB221387}" srcOrd="0" destOrd="0" presId="urn:microsoft.com/office/officeart/2018/2/layout/IconLabelList"/>
    <dgm:cxn modelId="{8BC18466-352E-481C-A133-CE82456214B5}" type="presParOf" srcId="{5E69A5B0-3562-49B0-9F31-C76CCB221387}" destId="{91F4DC6F-C2A8-4F0E-93D5-F1DE5628AE6F}" srcOrd="0" destOrd="0" presId="urn:microsoft.com/office/officeart/2018/2/layout/IconLabelList"/>
    <dgm:cxn modelId="{FE68A3F0-D165-48E5-9461-866A95722CA8}" type="presParOf" srcId="{5E69A5B0-3562-49B0-9F31-C76CCB221387}" destId="{EF542745-C8FC-48CD-8DD4-896C49773299}" srcOrd="1" destOrd="0" presId="urn:microsoft.com/office/officeart/2018/2/layout/IconLabelList"/>
    <dgm:cxn modelId="{1A5BDD0F-A8F4-4F40-9C76-45D2CC5808B8}" type="presParOf" srcId="{5E69A5B0-3562-49B0-9F31-C76CCB221387}" destId="{D113A710-47CD-4EBC-9E86-846F6C2E39E7}" srcOrd="2" destOrd="0" presId="urn:microsoft.com/office/officeart/2018/2/layout/IconLabelList"/>
    <dgm:cxn modelId="{8F42BDAC-C520-4243-B0AB-75955043A747}" type="presParOf" srcId="{9B621C8C-36D8-4414-963C-411BF640BD1A}" destId="{D35E07DA-9258-49E7-AA5A-76CE24808145}" srcOrd="1" destOrd="0" presId="urn:microsoft.com/office/officeart/2018/2/layout/IconLabelList"/>
    <dgm:cxn modelId="{526842BC-BC41-4A42-9847-D174997A8F91}" type="presParOf" srcId="{9B621C8C-36D8-4414-963C-411BF640BD1A}" destId="{94CB57F6-712D-4FDE-AB70-45014F5A998F}" srcOrd="2" destOrd="0" presId="urn:microsoft.com/office/officeart/2018/2/layout/IconLabelList"/>
    <dgm:cxn modelId="{4B7D6ADD-ED93-471A-BD76-843B38D84E17}" type="presParOf" srcId="{94CB57F6-712D-4FDE-AB70-45014F5A998F}" destId="{AE1B85C5-1A2C-4069-BAE4-40083E51DE93}" srcOrd="0" destOrd="0" presId="urn:microsoft.com/office/officeart/2018/2/layout/IconLabelList"/>
    <dgm:cxn modelId="{D228CE12-233D-451A-B25D-E51BF3A65492}" type="presParOf" srcId="{94CB57F6-712D-4FDE-AB70-45014F5A998F}" destId="{4ADE667D-3F66-481B-9680-A85CC5E5551A}" srcOrd="1" destOrd="0" presId="urn:microsoft.com/office/officeart/2018/2/layout/IconLabelList"/>
    <dgm:cxn modelId="{6AA4E4C2-3EFF-42CF-8678-DA4E657A0E73}" type="presParOf" srcId="{94CB57F6-712D-4FDE-AB70-45014F5A998F}" destId="{AFE09003-D7A8-421F-BD5A-9BF6FEF2317D}" srcOrd="2" destOrd="0" presId="urn:microsoft.com/office/officeart/2018/2/layout/IconLabelList"/>
    <dgm:cxn modelId="{C9EFD7B0-32C4-4D02-83AF-5FCC44532D83}" type="presParOf" srcId="{9B621C8C-36D8-4414-963C-411BF640BD1A}" destId="{074E25CF-6019-4032-9810-A1558FF8AE76}" srcOrd="3" destOrd="0" presId="urn:microsoft.com/office/officeart/2018/2/layout/IconLabelList"/>
    <dgm:cxn modelId="{BF81C2CB-A472-48A6-8788-E1A535ED791B}" type="presParOf" srcId="{9B621C8C-36D8-4414-963C-411BF640BD1A}" destId="{B4603BE8-D103-4284-A403-01CBBD1DC689}" srcOrd="4" destOrd="0" presId="urn:microsoft.com/office/officeart/2018/2/layout/IconLabelList"/>
    <dgm:cxn modelId="{EA880213-587A-48BA-A2A7-53DC7443FB5F}" type="presParOf" srcId="{B4603BE8-D103-4284-A403-01CBBD1DC689}" destId="{E0680587-2378-470E-BEAC-070847913068}" srcOrd="0" destOrd="0" presId="urn:microsoft.com/office/officeart/2018/2/layout/IconLabelList"/>
    <dgm:cxn modelId="{5B4F7FE6-C7D2-4A95-8F1D-43443B996B28}" type="presParOf" srcId="{B4603BE8-D103-4284-A403-01CBBD1DC689}" destId="{AE196420-3C10-4203-9C72-D4B51B06D046}" srcOrd="1" destOrd="0" presId="urn:microsoft.com/office/officeart/2018/2/layout/IconLabelList"/>
    <dgm:cxn modelId="{0894C33F-C108-4CEA-9343-45AD5CAC1C1A}" type="presParOf" srcId="{B4603BE8-D103-4284-A403-01CBBD1DC689}" destId="{B70DADC1-7D76-460D-89E3-7E6B6BFFBF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20C5C-2569-49F1-945D-4DCFD5345907}" type="doc">
      <dgm:prSet loTypeId="urn:microsoft.com/office/officeart/2005/8/layout/arrow5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4C1323-4163-476F-A6EE-06D72152B626}">
      <dgm:prSet/>
      <dgm:spPr/>
      <dgm:t>
        <a:bodyPr/>
        <a:lstStyle/>
        <a:p>
          <a:r>
            <a:rPr lang="en-US"/>
            <a:t>Andrew Ng Coursera</a:t>
          </a:r>
        </a:p>
      </dgm:t>
    </dgm:pt>
    <dgm:pt modelId="{2600216F-A119-43E1-BEFE-6BC725B52AC7}" type="parTrans" cxnId="{F03E951F-C6D3-4A26-9CC5-2AAADA3DA198}">
      <dgm:prSet/>
      <dgm:spPr/>
      <dgm:t>
        <a:bodyPr/>
        <a:lstStyle/>
        <a:p>
          <a:endParaRPr lang="en-US"/>
        </a:p>
      </dgm:t>
    </dgm:pt>
    <dgm:pt modelId="{48F7EB2D-6545-4CA3-B85E-FC7E83B91163}" type="sibTrans" cxnId="{F03E951F-C6D3-4A26-9CC5-2AAADA3DA198}">
      <dgm:prSet/>
      <dgm:spPr/>
      <dgm:t>
        <a:bodyPr/>
        <a:lstStyle/>
        <a:p>
          <a:endParaRPr lang="en-US"/>
        </a:p>
      </dgm:t>
    </dgm:pt>
    <dgm:pt modelId="{546FAADF-204E-44E4-9990-4B5BF0F4731C}">
      <dgm:prSet/>
      <dgm:spPr/>
      <dgm:t>
        <a:bodyPr/>
        <a:lstStyle/>
        <a:p>
          <a:r>
            <a:rPr lang="en-US"/>
            <a:t>Kaggle</a:t>
          </a:r>
        </a:p>
      </dgm:t>
    </dgm:pt>
    <dgm:pt modelId="{DF450540-CAFA-42BF-9813-09ADBE1F1AEA}" type="parTrans" cxnId="{C7472B81-2F9B-4477-854A-F9D7A0FE2467}">
      <dgm:prSet/>
      <dgm:spPr/>
      <dgm:t>
        <a:bodyPr/>
        <a:lstStyle/>
        <a:p>
          <a:endParaRPr lang="en-US"/>
        </a:p>
      </dgm:t>
    </dgm:pt>
    <dgm:pt modelId="{2D26FAD4-E41F-4A2B-B449-18DC2E12CB56}" type="sibTrans" cxnId="{C7472B81-2F9B-4477-854A-F9D7A0FE2467}">
      <dgm:prSet/>
      <dgm:spPr/>
      <dgm:t>
        <a:bodyPr/>
        <a:lstStyle/>
        <a:p>
          <a:endParaRPr lang="en-US"/>
        </a:p>
      </dgm:t>
    </dgm:pt>
    <dgm:pt modelId="{837E5F72-FD06-4895-91AA-EB3852D98B48}">
      <dgm:prSet/>
      <dgm:spPr/>
      <dgm:t>
        <a:bodyPr/>
        <a:lstStyle/>
        <a:p>
          <a:r>
            <a:rPr lang="en-US"/>
            <a:t>Titanic Project</a:t>
          </a:r>
        </a:p>
      </dgm:t>
    </dgm:pt>
    <dgm:pt modelId="{C51B7A5E-6B20-48A6-89BC-C8267F34B82F}" type="parTrans" cxnId="{EF9B3045-0D01-4DC8-9E2A-FE1054FE498A}">
      <dgm:prSet/>
      <dgm:spPr/>
      <dgm:t>
        <a:bodyPr/>
        <a:lstStyle/>
        <a:p>
          <a:endParaRPr lang="en-US"/>
        </a:p>
      </dgm:t>
    </dgm:pt>
    <dgm:pt modelId="{CCDFE192-AE38-4E72-8725-44A290BD599F}" type="sibTrans" cxnId="{EF9B3045-0D01-4DC8-9E2A-FE1054FE498A}">
      <dgm:prSet/>
      <dgm:spPr/>
      <dgm:t>
        <a:bodyPr/>
        <a:lstStyle/>
        <a:p>
          <a:endParaRPr lang="en-US"/>
        </a:p>
      </dgm:t>
    </dgm:pt>
    <dgm:pt modelId="{2EF3DFA6-3116-4748-B024-7DDC63C9445B}" type="pres">
      <dgm:prSet presAssocID="{D4220C5C-2569-49F1-945D-4DCFD5345907}" presName="diagram" presStyleCnt="0">
        <dgm:presLayoutVars>
          <dgm:dir/>
          <dgm:resizeHandles val="exact"/>
        </dgm:presLayoutVars>
      </dgm:prSet>
      <dgm:spPr/>
    </dgm:pt>
    <dgm:pt modelId="{5B402D83-D270-4C73-AC61-2160BB18DE24}" type="pres">
      <dgm:prSet presAssocID="{0B4C1323-4163-476F-A6EE-06D72152B626}" presName="arrow" presStyleLbl="node1" presStyleIdx="0" presStyleCnt="3">
        <dgm:presLayoutVars>
          <dgm:bulletEnabled val="1"/>
        </dgm:presLayoutVars>
      </dgm:prSet>
      <dgm:spPr/>
    </dgm:pt>
    <dgm:pt modelId="{3584B64E-13DA-44FC-8687-F8CE76DB1EF0}" type="pres">
      <dgm:prSet presAssocID="{546FAADF-204E-44E4-9990-4B5BF0F4731C}" presName="arrow" presStyleLbl="node1" presStyleIdx="1" presStyleCnt="3">
        <dgm:presLayoutVars>
          <dgm:bulletEnabled val="1"/>
        </dgm:presLayoutVars>
      </dgm:prSet>
      <dgm:spPr/>
    </dgm:pt>
    <dgm:pt modelId="{74BB0E6F-1FF7-4810-B7C3-A631C31EBD07}" type="pres">
      <dgm:prSet presAssocID="{837E5F72-FD06-4895-91AA-EB3852D98B48}" presName="arrow" presStyleLbl="node1" presStyleIdx="2" presStyleCnt="3">
        <dgm:presLayoutVars>
          <dgm:bulletEnabled val="1"/>
        </dgm:presLayoutVars>
      </dgm:prSet>
      <dgm:spPr/>
    </dgm:pt>
  </dgm:ptLst>
  <dgm:cxnLst>
    <dgm:cxn modelId="{3F5FF709-DF4D-46D8-A3CA-877E1FDEDFBE}" type="presOf" srcId="{D4220C5C-2569-49F1-945D-4DCFD5345907}" destId="{2EF3DFA6-3116-4748-B024-7DDC63C9445B}" srcOrd="0" destOrd="0" presId="urn:microsoft.com/office/officeart/2005/8/layout/arrow5"/>
    <dgm:cxn modelId="{F03E951F-C6D3-4A26-9CC5-2AAADA3DA198}" srcId="{D4220C5C-2569-49F1-945D-4DCFD5345907}" destId="{0B4C1323-4163-476F-A6EE-06D72152B626}" srcOrd="0" destOrd="0" parTransId="{2600216F-A119-43E1-BEFE-6BC725B52AC7}" sibTransId="{48F7EB2D-6545-4CA3-B85E-FC7E83B91163}"/>
    <dgm:cxn modelId="{EF9B3045-0D01-4DC8-9E2A-FE1054FE498A}" srcId="{D4220C5C-2569-49F1-945D-4DCFD5345907}" destId="{837E5F72-FD06-4895-91AA-EB3852D98B48}" srcOrd="2" destOrd="0" parTransId="{C51B7A5E-6B20-48A6-89BC-C8267F34B82F}" sibTransId="{CCDFE192-AE38-4E72-8725-44A290BD599F}"/>
    <dgm:cxn modelId="{C7472B81-2F9B-4477-854A-F9D7A0FE2467}" srcId="{D4220C5C-2569-49F1-945D-4DCFD5345907}" destId="{546FAADF-204E-44E4-9990-4B5BF0F4731C}" srcOrd="1" destOrd="0" parTransId="{DF450540-CAFA-42BF-9813-09ADBE1F1AEA}" sibTransId="{2D26FAD4-E41F-4A2B-B449-18DC2E12CB56}"/>
    <dgm:cxn modelId="{E98905A9-69C7-456F-BA80-84F77EE5862F}" type="presOf" srcId="{837E5F72-FD06-4895-91AA-EB3852D98B48}" destId="{74BB0E6F-1FF7-4810-B7C3-A631C31EBD07}" srcOrd="0" destOrd="0" presId="urn:microsoft.com/office/officeart/2005/8/layout/arrow5"/>
    <dgm:cxn modelId="{BF2C78AD-5005-4F62-9E32-F01A038C6F55}" type="presOf" srcId="{546FAADF-204E-44E4-9990-4B5BF0F4731C}" destId="{3584B64E-13DA-44FC-8687-F8CE76DB1EF0}" srcOrd="0" destOrd="0" presId="urn:microsoft.com/office/officeart/2005/8/layout/arrow5"/>
    <dgm:cxn modelId="{F95A5CC1-F2B9-4D54-8BB1-DF84864347CC}" type="presOf" srcId="{0B4C1323-4163-476F-A6EE-06D72152B626}" destId="{5B402D83-D270-4C73-AC61-2160BB18DE24}" srcOrd="0" destOrd="0" presId="urn:microsoft.com/office/officeart/2005/8/layout/arrow5"/>
    <dgm:cxn modelId="{5F554D05-78F4-46FA-9BDA-B238E75A03E8}" type="presParOf" srcId="{2EF3DFA6-3116-4748-B024-7DDC63C9445B}" destId="{5B402D83-D270-4C73-AC61-2160BB18DE24}" srcOrd="0" destOrd="0" presId="urn:microsoft.com/office/officeart/2005/8/layout/arrow5"/>
    <dgm:cxn modelId="{1EDB7EF6-48D2-45B4-9BE7-38C4C553E6C6}" type="presParOf" srcId="{2EF3DFA6-3116-4748-B024-7DDC63C9445B}" destId="{3584B64E-13DA-44FC-8687-F8CE76DB1EF0}" srcOrd="1" destOrd="0" presId="urn:microsoft.com/office/officeart/2005/8/layout/arrow5"/>
    <dgm:cxn modelId="{366E564E-5479-40FF-B13D-B28F0DC84546}" type="presParOf" srcId="{2EF3DFA6-3116-4748-B024-7DDC63C9445B}" destId="{74BB0E6F-1FF7-4810-B7C3-A631C31EBD07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9F1682-5372-4DC4-9729-A9D4F278477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807071E-E830-4371-BB14-8AD425658846}">
      <dgm:prSet/>
      <dgm:spPr/>
      <dgm:t>
        <a:bodyPr/>
        <a:lstStyle/>
        <a:p>
          <a:r>
            <a:rPr lang="en-US"/>
            <a:t>introduction supervised &amp; unsupervised </a:t>
          </a:r>
        </a:p>
      </dgm:t>
    </dgm:pt>
    <dgm:pt modelId="{F22339BD-EAA5-4333-8F9E-B3B67AE4BB25}" type="parTrans" cxnId="{92A64411-1953-4B3B-8BCE-CB9ADC1B0F55}">
      <dgm:prSet/>
      <dgm:spPr/>
      <dgm:t>
        <a:bodyPr/>
        <a:lstStyle/>
        <a:p>
          <a:endParaRPr lang="en-US"/>
        </a:p>
      </dgm:t>
    </dgm:pt>
    <dgm:pt modelId="{79D91C3A-678E-473D-A054-E4A1F82A85E4}" type="sibTrans" cxnId="{92A64411-1953-4B3B-8BCE-CB9ADC1B0F55}">
      <dgm:prSet/>
      <dgm:spPr/>
      <dgm:t>
        <a:bodyPr/>
        <a:lstStyle/>
        <a:p>
          <a:endParaRPr lang="en-US"/>
        </a:p>
      </dgm:t>
    </dgm:pt>
    <dgm:pt modelId="{286A462F-2CB7-4F6B-A68D-A6731DD72D4B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308737B9-C887-420C-B845-540A13E9CCE2}" type="parTrans" cxnId="{25E021FD-A74F-4F2B-A265-AA34DDD5FB4A}">
      <dgm:prSet/>
      <dgm:spPr/>
      <dgm:t>
        <a:bodyPr/>
        <a:lstStyle/>
        <a:p>
          <a:endParaRPr lang="en-US"/>
        </a:p>
      </dgm:t>
    </dgm:pt>
    <dgm:pt modelId="{DDCA9477-7173-405E-8660-06A1BA54E98F}" type="sibTrans" cxnId="{25E021FD-A74F-4F2B-A265-AA34DDD5FB4A}">
      <dgm:prSet/>
      <dgm:spPr/>
      <dgm:t>
        <a:bodyPr/>
        <a:lstStyle/>
        <a:p>
          <a:endParaRPr lang="en-US"/>
        </a:p>
      </dgm:t>
    </dgm:pt>
    <dgm:pt modelId="{992CF0FC-D762-4643-83A7-290BDD5FF635}">
      <dgm:prSet/>
      <dgm:spPr/>
      <dgm:t>
        <a:bodyPr/>
        <a:lstStyle/>
        <a:p>
          <a:r>
            <a:rPr lang="en-US"/>
            <a:t>WorkFlow of Data Science Project</a:t>
          </a:r>
        </a:p>
      </dgm:t>
    </dgm:pt>
    <dgm:pt modelId="{F1B7CA67-A6DA-4B84-A410-EE7A9F2C0A2B}" type="parTrans" cxnId="{6471B972-C58D-4BFE-93D3-50302D0676FA}">
      <dgm:prSet/>
      <dgm:spPr/>
      <dgm:t>
        <a:bodyPr/>
        <a:lstStyle/>
        <a:p>
          <a:endParaRPr lang="en-US"/>
        </a:p>
      </dgm:t>
    </dgm:pt>
    <dgm:pt modelId="{675E9458-E494-410B-A744-A4927F2A523B}" type="sibTrans" cxnId="{6471B972-C58D-4BFE-93D3-50302D0676FA}">
      <dgm:prSet/>
      <dgm:spPr/>
      <dgm:t>
        <a:bodyPr/>
        <a:lstStyle/>
        <a:p>
          <a:endParaRPr lang="en-US"/>
        </a:p>
      </dgm:t>
    </dgm:pt>
    <dgm:pt modelId="{E0B35A89-C45E-4484-BAB2-1801669478E4}">
      <dgm:prSet/>
      <dgm:spPr/>
      <dgm:t>
        <a:bodyPr/>
        <a:lstStyle/>
        <a:p>
          <a:r>
            <a:rPr lang="en-US"/>
            <a:t>Classification - Logistic Regression</a:t>
          </a:r>
        </a:p>
      </dgm:t>
    </dgm:pt>
    <dgm:pt modelId="{53957ACA-F83E-4FAF-A904-A19250866D7E}" type="parTrans" cxnId="{0237B447-75FF-444D-847F-39A478023883}">
      <dgm:prSet/>
      <dgm:spPr/>
      <dgm:t>
        <a:bodyPr/>
        <a:lstStyle/>
        <a:p>
          <a:endParaRPr lang="en-US"/>
        </a:p>
      </dgm:t>
    </dgm:pt>
    <dgm:pt modelId="{44CF3153-3395-4D11-9B50-85487BFD90CD}" type="sibTrans" cxnId="{0237B447-75FF-444D-847F-39A478023883}">
      <dgm:prSet/>
      <dgm:spPr/>
      <dgm:t>
        <a:bodyPr/>
        <a:lstStyle/>
        <a:p>
          <a:endParaRPr lang="en-US"/>
        </a:p>
      </dgm:t>
    </dgm:pt>
    <dgm:pt modelId="{1443645A-0E27-49BB-ACE9-8C3A24B319E9}">
      <dgm:prSet/>
      <dgm:spPr/>
      <dgm:t>
        <a:bodyPr/>
        <a:lstStyle/>
        <a:p>
          <a:r>
            <a:rPr lang="en-US"/>
            <a:t>Titanic Project</a:t>
          </a:r>
        </a:p>
      </dgm:t>
    </dgm:pt>
    <dgm:pt modelId="{9F0B3A97-73C5-4DEB-A9BB-FB03F0D7DE26}" type="parTrans" cxnId="{822FFB02-D292-426F-86A2-FF216EB001E1}">
      <dgm:prSet/>
      <dgm:spPr/>
      <dgm:t>
        <a:bodyPr/>
        <a:lstStyle/>
        <a:p>
          <a:endParaRPr lang="en-US"/>
        </a:p>
      </dgm:t>
    </dgm:pt>
    <dgm:pt modelId="{9075F8A3-1D01-4026-BFC8-CFCF2154B994}" type="sibTrans" cxnId="{822FFB02-D292-426F-86A2-FF216EB001E1}">
      <dgm:prSet/>
      <dgm:spPr/>
      <dgm:t>
        <a:bodyPr/>
        <a:lstStyle/>
        <a:p>
          <a:endParaRPr lang="en-US"/>
        </a:p>
      </dgm:t>
    </dgm:pt>
    <dgm:pt modelId="{686D50FB-1C9C-4B75-8238-46AF20ED6BB5}">
      <dgm:prSet/>
      <dgm:spPr/>
      <dgm:t>
        <a:bodyPr/>
        <a:lstStyle/>
        <a:p>
          <a:r>
            <a:rPr lang="en-US"/>
            <a:t>Problem definition and data pre-proccessing </a:t>
          </a:r>
        </a:p>
      </dgm:t>
    </dgm:pt>
    <dgm:pt modelId="{DFFF8EBD-FD42-45D5-9FC7-F0CD39C1CBBF}" type="parTrans" cxnId="{6061F92A-3023-46E5-90D8-6CD2F63FF5C1}">
      <dgm:prSet/>
      <dgm:spPr/>
      <dgm:t>
        <a:bodyPr/>
        <a:lstStyle/>
        <a:p>
          <a:endParaRPr lang="en-US"/>
        </a:p>
      </dgm:t>
    </dgm:pt>
    <dgm:pt modelId="{7B9668F0-170C-4C81-A409-6F9B3CDD229D}" type="sibTrans" cxnId="{6061F92A-3023-46E5-90D8-6CD2F63FF5C1}">
      <dgm:prSet/>
      <dgm:spPr/>
      <dgm:t>
        <a:bodyPr/>
        <a:lstStyle/>
        <a:p>
          <a:endParaRPr lang="en-US"/>
        </a:p>
      </dgm:t>
    </dgm:pt>
    <dgm:pt modelId="{D4A8B067-7F6D-44B7-8B35-46E998550555}">
      <dgm:prSet/>
      <dgm:spPr/>
      <dgm:t>
        <a:bodyPr/>
        <a:lstStyle/>
        <a:p>
          <a:r>
            <a:rPr lang="en-US"/>
            <a:t>Data Science Project - Work Flow</a:t>
          </a:r>
        </a:p>
      </dgm:t>
    </dgm:pt>
    <dgm:pt modelId="{EF4ACC0B-E163-4470-A969-B14060036B5B}" type="parTrans" cxnId="{6141C880-9E24-4F7D-AC5A-D2A2305D4289}">
      <dgm:prSet/>
      <dgm:spPr/>
      <dgm:t>
        <a:bodyPr/>
        <a:lstStyle/>
        <a:p>
          <a:endParaRPr lang="en-US"/>
        </a:p>
      </dgm:t>
    </dgm:pt>
    <dgm:pt modelId="{0A242AF5-5424-45F7-A677-1847CBF78BC7}" type="sibTrans" cxnId="{6141C880-9E24-4F7D-AC5A-D2A2305D4289}">
      <dgm:prSet/>
      <dgm:spPr/>
      <dgm:t>
        <a:bodyPr/>
        <a:lstStyle/>
        <a:p>
          <a:endParaRPr lang="en-US"/>
        </a:p>
      </dgm:t>
    </dgm:pt>
    <dgm:pt modelId="{EC5B664A-1711-42FD-84B1-0408D3DABFAC}">
      <dgm:prSet/>
      <dgm:spPr/>
      <dgm:t>
        <a:bodyPr/>
        <a:lstStyle/>
        <a:p>
          <a:r>
            <a:rPr lang="en-US"/>
            <a:t>Data Pre-proccessing</a:t>
          </a:r>
        </a:p>
      </dgm:t>
    </dgm:pt>
    <dgm:pt modelId="{C06762B8-F07C-4686-AE0C-29A732BF3207}" type="parTrans" cxnId="{A57BC8D6-0672-47AD-9669-64BB87F94BF9}">
      <dgm:prSet/>
      <dgm:spPr/>
      <dgm:t>
        <a:bodyPr/>
        <a:lstStyle/>
        <a:p>
          <a:endParaRPr lang="en-US"/>
        </a:p>
      </dgm:t>
    </dgm:pt>
    <dgm:pt modelId="{B517C48A-3C26-494B-832C-9C2986326026}" type="sibTrans" cxnId="{A57BC8D6-0672-47AD-9669-64BB87F94BF9}">
      <dgm:prSet/>
      <dgm:spPr/>
      <dgm:t>
        <a:bodyPr/>
        <a:lstStyle/>
        <a:p>
          <a:endParaRPr lang="en-US"/>
        </a:p>
      </dgm:t>
    </dgm:pt>
    <dgm:pt modelId="{E09BB96F-CE62-4F3A-B2F4-7EB994AAE8B3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F0331A09-03A1-4A43-8840-C12062DB4A02}" type="parTrans" cxnId="{2FB6FB9B-EF2D-485C-924D-0FD3FFB41FB8}">
      <dgm:prSet/>
      <dgm:spPr/>
      <dgm:t>
        <a:bodyPr/>
        <a:lstStyle/>
        <a:p>
          <a:endParaRPr lang="en-US"/>
        </a:p>
      </dgm:t>
    </dgm:pt>
    <dgm:pt modelId="{251529A0-428B-496E-9FAB-053E6EC44FAE}" type="sibTrans" cxnId="{2FB6FB9B-EF2D-485C-924D-0FD3FFB41FB8}">
      <dgm:prSet/>
      <dgm:spPr/>
      <dgm:t>
        <a:bodyPr/>
        <a:lstStyle/>
        <a:p>
          <a:endParaRPr lang="en-US"/>
        </a:p>
      </dgm:t>
    </dgm:pt>
    <dgm:pt modelId="{2DAA20CD-AE1F-4178-B727-D87B6F9CF55F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2F7B300C-A908-4C86-89A9-B6CF81D20455}" type="parTrans" cxnId="{0FEB73EF-D8EE-438D-8C78-5A1062842956}">
      <dgm:prSet/>
      <dgm:spPr/>
      <dgm:t>
        <a:bodyPr/>
        <a:lstStyle/>
        <a:p>
          <a:endParaRPr lang="en-US"/>
        </a:p>
      </dgm:t>
    </dgm:pt>
    <dgm:pt modelId="{53DB86C0-54EB-40A0-8335-7325E44065DF}" type="sibTrans" cxnId="{0FEB73EF-D8EE-438D-8C78-5A1062842956}">
      <dgm:prSet/>
      <dgm:spPr/>
      <dgm:t>
        <a:bodyPr/>
        <a:lstStyle/>
        <a:p>
          <a:endParaRPr lang="en-US"/>
        </a:p>
      </dgm:t>
    </dgm:pt>
    <dgm:pt modelId="{436DEB1C-0365-43CF-82D3-482F6B32C54F}">
      <dgm:prSet/>
      <dgm:spPr/>
      <dgm:t>
        <a:bodyPr/>
        <a:lstStyle/>
        <a:p>
          <a:r>
            <a:rPr lang="en-US"/>
            <a:t>First Run of Model (logistic regression)</a:t>
          </a:r>
        </a:p>
      </dgm:t>
    </dgm:pt>
    <dgm:pt modelId="{A5EDA0CF-0665-4C66-9611-8EAE5ACE257F}" type="parTrans" cxnId="{64D3265B-3C04-42C4-9BEE-5A9A22E5E292}">
      <dgm:prSet/>
      <dgm:spPr/>
      <dgm:t>
        <a:bodyPr/>
        <a:lstStyle/>
        <a:p>
          <a:endParaRPr lang="en-US"/>
        </a:p>
      </dgm:t>
    </dgm:pt>
    <dgm:pt modelId="{8EAF2EE3-C4CA-442E-BC47-644E3677FF80}" type="sibTrans" cxnId="{64D3265B-3C04-42C4-9BEE-5A9A22E5E292}">
      <dgm:prSet/>
      <dgm:spPr/>
      <dgm:t>
        <a:bodyPr/>
        <a:lstStyle/>
        <a:p>
          <a:endParaRPr lang="en-US"/>
        </a:p>
      </dgm:t>
    </dgm:pt>
    <dgm:pt modelId="{B63273A4-7E7C-44EB-9D15-DA4A812CFD2F}" type="pres">
      <dgm:prSet presAssocID="{B89F1682-5372-4DC4-9729-A9D4F278477C}" presName="linear" presStyleCnt="0">
        <dgm:presLayoutVars>
          <dgm:dir/>
          <dgm:animLvl val="lvl"/>
          <dgm:resizeHandles val="exact"/>
        </dgm:presLayoutVars>
      </dgm:prSet>
      <dgm:spPr/>
    </dgm:pt>
    <dgm:pt modelId="{C38D168E-2814-4FFC-AC60-C085336C7E4C}" type="pres">
      <dgm:prSet presAssocID="{7807071E-E830-4371-BB14-8AD425658846}" presName="parentLin" presStyleCnt="0"/>
      <dgm:spPr/>
    </dgm:pt>
    <dgm:pt modelId="{E3B1D7FA-E67B-422A-8B72-BB96CB463E5E}" type="pres">
      <dgm:prSet presAssocID="{7807071E-E830-4371-BB14-8AD425658846}" presName="parentLeftMargin" presStyleLbl="node1" presStyleIdx="0" presStyleCnt="2"/>
      <dgm:spPr/>
    </dgm:pt>
    <dgm:pt modelId="{64865D08-DB34-4C65-B325-0F9E19EBF108}" type="pres">
      <dgm:prSet presAssocID="{7807071E-E830-4371-BB14-8AD4256588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24E6C9-9E52-418B-860B-ED2E770C57A7}" type="pres">
      <dgm:prSet presAssocID="{7807071E-E830-4371-BB14-8AD425658846}" presName="negativeSpace" presStyleCnt="0"/>
      <dgm:spPr/>
    </dgm:pt>
    <dgm:pt modelId="{0421E099-EEEF-423D-9742-38AD8CA35B52}" type="pres">
      <dgm:prSet presAssocID="{7807071E-E830-4371-BB14-8AD425658846}" presName="childText" presStyleLbl="conFgAcc1" presStyleIdx="0" presStyleCnt="2">
        <dgm:presLayoutVars>
          <dgm:bulletEnabled val="1"/>
        </dgm:presLayoutVars>
      </dgm:prSet>
      <dgm:spPr/>
    </dgm:pt>
    <dgm:pt modelId="{95D623BB-B795-47CD-92E0-16840ACC1D43}" type="pres">
      <dgm:prSet presAssocID="{79D91C3A-678E-473D-A054-E4A1F82A85E4}" presName="spaceBetweenRectangles" presStyleCnt="0"/>
      <dgm:spPr/>
    </dgm:pt>
    <dgm:pt modelId="{329A9586-5E0E-4B7E-BBA6-1223C8A3F080}" type="pres">
      <dgm:prSet presAssocID="{1443645A-0E27-49BB-ACE9-8C3A24B319E9}" presName="parentLin" presStyleCnt="0"/>
      <dgm:spPr/>
    </dgm:pt>
    <dgm:pt modelId="{70E9A474-3000-4A6E-A87A-AA6063ADBFF3}" type="pres">
      <dgm:prSet presAssocID="{1443645A-0E27-49BB-ACE9-8C3A24B319E9}" presName="parentLeftMargin" presStyleLbl="node1" presStyleIdx="0" presStyleCnt="2"/>
      <dgm:spPr/>
    </dgm:pt>
    <dgm:pt modelId="{4B57EFA4-E06E-40F7-BB29-E75EFA112E8F}" type="pres">
      <dgm:prSet presAssocID="{1443645A-0E27-49BB-ACE9-8C3A24B319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6559BF-3AAE-4B66-A2C0-1CBEF064A357}" type="pres">
      <dgm:prSet presAssocID="{1443645A-0E27-49BB-ACE9-8C3A24B319E9}" presName="negativeSpace" presStyleCnt="0"/>
      <dgm:spPr/>
    </dgm:pt>
    <dgm:pt modelId="{7D1AEF99-92B7-42A5-9EFC-C202015915AF}" type="pres">
      <dgm:prSet presAssocID="{1443645A-0E27-49BB-ACE9-8C3A24B319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22FFB02-D292-426F-86A2-FF216EB001E1}" srcId="{B89F1682-5372-4DC4-9729-A9D4F278477C}" destId="{1443645A-0E27-49BB-ACE9-8C3A24B319E9}" srcOrd="1" destOrd="0" parTransId="{9F0B3A97-73C5-4DEB-A9BB-FB03F0D7DE26}" sibTransId="{9075F8A3-1D01-4026-BFC8-CFCF2154B994}"/>
    <dgm:cxn modelId="{92A64411-1953-4B3B-8BCE-CB9ADC1B0F55}" srcId="{B89F1682-5372-4DC4-9729-A9D4F278477C}" destId="{7807071E-E830-4371-BB14-8AD425658846}" srcOrd="0" destOrd="0" parTransId="{F22339BD-EAA5-4333-8F9E-B3B67AE4BB25}" sibTransId="{79D91C3A-678E-473D-A054-E4A1F82A85E4}"/>
    <dgm:cxn modelId="{B33F0A22-6461-4FE7-9B6A-20CDCBC54BA3}" type="presOf" srcId="{992CF0FC-D762-4643-83A7-290BDD5FF635}" destId="{0421E099-EEEF-423D-9742-38AD8CA35B52}" srcOrd="0" destOrd="1" presId="urn:microsoft.com/office/officeart/2005/8/layout/list1"/>
    <dgm:cxn modelId="{6061F92A-3023-46E5-90D8-6CD2F63FF5C1}" srcId="{1443645A-0E27-49BB-ACE9-8C3A24B319E9}" destId="{686D50FB-1C9C-4B75-8238-46AF20ED6BB5}" srcOrd="0" destOrd="0" parTransId="{DFFF8EBD-FD42-45D5-9FC7-F0CD39C1CBBF}" sibTransId="{7B9668F0-170C-4C81-A409-6F9B3CDD229D}"/>
    <dgm:cxn modelId="{9E753C34-34F9-4D8B-9A6F-3AB562C96C05}" type="presOf" srcId="{436DEB1C-0365-43CF-82D3-482F6B32C54F}" destId="{7D1AEF99-92B7-42A5-9EFC-C202015915AF}" srcOrd="0" destOrd="5" presId="urn:microsoft.com/office/officeart/2005/8/layout/list1"/>
    <dgm:cxn modelId="{267F7038-5F5E-4970-A650-D66A419A8A39}" type="presOf" srcId="{7807071E-E830-4371-BB14-8AD425658846}" destId="{64865D08-DB34-4C65-B325-0F9E19EBF108}" srcOrd="1" destOrd="0" presId="urn:microsoft.com/office/officeart/2005/8/layout/list1"/>
    <dgm:cxn modelId="{64D3265B-3C04-42C4-9BEE-5A9A22E5E292}" srcId="{D4A8B067-7F6D-44B7-8B35-46E998550555}" destId="{436DEB1C-0365-43CF-82D3-482F6B32C54F}" srcOrd="3" destOrd="0" parTransId="{A5EDA0CF-0665-4C66-9611-8EAE5ACE257F}" sibTransId="{8EAF2EE3-C4CA-442E-BC47-644E3677FF80}"/>
    <dgm:cxn modelId="{49BCFD5C-06AE-4368-ACF3-8F955ADE1C8D}" type="presOf" srcId="{7807071E-E830-4371-BB14-8AD425658846}" destId="{E3B1D7FA-E67B-422A-8B72-BB96CB463E5E}" srcOrd="0" destOrd="0" presId="urn:microsoft.com/office/officeart/2005/8/layout/list1"/>
    <dgm:cxn modelId="{29F7235F-B00C-4544-BEAF-3F5D37E45962}" type="presOf" srcId="{1443645A-0E27-49BB-ACE9-8C3A24B319E9}" destId="{70E9A474-3000-4A6E-A87A-AA6063ADBFF3}" srcOrd="0" destOrd="0" presId="urn:microsoft.com/office/officeart/2005/8/layout/list1"/>
    <dgm:cxn modelId="{0237B447-75FF-444D-847F-39A478023883}" srcId="{7807071E-E830-4371-BB14-8AD425658846}" destId="{E0B35A89-C45E-4484-BAB2-1801669478E4}" srcOrd="2" destOrd="0" parTransId="{53957ACA-F83E-4FAF-A904-A19250866D7E}" sibTransId="{44CF3153-3395-4D11-9B50-85487BFD90CD}"/>
    <dgm:cxn modelId="{9DBBDB48-F30C-4531-B703-6D1695172D33}" type="presOf" srcId="{EC5B664A-1711-42FD-84B1-0408D3DABFAC}" destId="{7D1AEF99-92B7-42A5-9EFC-C202015915AF}" srcOrd="0" destOrd="2" presId="urn:microsoft.com/office/officeart/2005/8/layout/list1"/>
    <dgm:cxn modelId="{6471B972-C58D-4BFE-93D3-50302D0676FA}" srcId="{7807071E-E830-4371-BB14-8AD425658846}" destId="{992CF0FC-D762-4643-83A7-290BDD5FF635}" srcOrd="1" destOrd="0" parTransId="{F1B7CA67-A6DA-4B84-A410-EE7A9F2C0A2B}" sibTransId="{675E9458-E494-410B-A744-A4927F2A523B}"/>
    <dgm:cxn modelId="{D5CD5D76-369E-468F-8749-7061195C61E4}" type="presOf" srcId="{B89F1682-5372-4DC4-9729-A9D4F278477C}" destId="{B63273A4-7E7C-44EB-9D15-DA4A812CFD2F}" srcOrd="0" destOrd="0" presId="urn:microsoft.com/office/officeart/2005/8/layout/list1"/>
    <dgm:cxn modelId="{6141C880-9E24-4F7D-AC5A-D2A2305D4289}" srcId="{1443645A-0E27-49BB-ACE9-8C3A24B319E9}" destId="{D4A8B067-7F6D-44B7-8B35-46E998550555}" srcOrd="1" destOrd="0" parTransId="{EF4ACC0B-E163-4470-A969-B14060036B5B}" sibTransId="{0A242AF5-5424-45F7-A677-1847CBF78BC7}"/>
    <dgm:cxn modelId="{4D9BDD8F-43C4-4CE0-AAF5-A00360F5E32E}" type="presOf" srcId="{E09BB96F-CE62-4F3A-B2F4-7EB994AAE8B3}" destId="{7D1AEF99-92B7-42A5-9EFC-C202015915AF}" srcOrd="0" destOrd="3" presId="urn:microsoft.com/office/officeart/2005/8/layout/list1"/>
    <dgm:cxn modelId="{EDCDE698-E068-4173-8F8B-86AD3FCAE62F}" type="presOf" srcId="{286A462F-2CB7-4F6B-A68D-A6731DD72D4B}" destId="{0421E099-EEEF-423D-9742-38AD8CA35B52}" srcOrd="0" destOrd="0" presId="urn:microsoft.com/office/officeart/2005/8/layout/list1"/>
    <dgm:cxn modelId="{2FB6FB9B-EF2D-485C-924D-0FD3FFB41FB8}" srcId="{D4A8B067-7F6D-44B7-8B35-46E998550555}" destId="{E09BB96F-CE62-4F3A-B2F4-7EB994AAE8B3}" srcOrd="1" destOrd="0" parTransId="{F0331A09-03A1-4A43-8840-C12062DB4A02}" sibTransId="{251529A0-428B-496E-9FAB-053E6EC44FAE}"/>
    <dgm:cxn modelId="{A1403BA9-BC3E-45BA-B1D2-90CD63794D60}" type="presOf" srcId="{D4A8B067-7F6D-44B7-8B35-46E998550555}" destId="{7D1AEF99-92B7-42A5-9EFC-C202015915AF}" srcOrd="0" destOrd="1" presId="urn:microsoft.com/office/officeart/2005/8/layout/list1"/>
    <dgm:cxn modelId="{A018EFB9-A821-4FF5-A22F-E6D6D8A8B698}" type="presOf" srcId="{E0B35A89-C45E-4484-BAB2-1801669478E4}" destId="{0421E099-EEEF-423D-9742-38AD8CA35B52}" srcOrd="0" destOrd="2" presId="urn:microsoft.com/office/officeart/2005/8/layout/list1"/>
    <dgm:cxn modelId="{A77801BC-442D-444D-A02A-9D0E0D955864}" type="presOf" srcId="{2DAA20CD-AE1F-4178-B727-D87B6F9CF55F}" destId="{7D1AEF99-92B7-42A5-9EFC-C202015915AF}" srcOrd="0" destOrd="4" presId="urn:microsoft.com/office/officeart/2005/8/layout/list1"/>
    <dgm:cxn modelId="{A57BC8D6-0672-47AD-9669-64BB87F94BF9}" srcId="{D4A8B067-7F6D-44B7-8B35-46E998550555}" destId="{EC5B664A-1711-42FD-84B1-0408D3DABFAC}" srcOrd="0" destOrd="0" parTransId="{C06762B8-F07C-4686-AE0C-29A732BF3207}" sibTransId="{B517C48A-3C26-494B-832C-9C2986326026}"/>
    <dgm:cxn modelId="{1CD10AE0-2A9E-44F4-90A5-AB1AEEC0B3A3}" type="presOf" srcId="{1443645A-0E27-49BB-ACE9-8C3A24B319E9}" destId="{4B57EFA4-E06E-40F7-BB29-E75EFA112E8F}" srcOrd="1" destOrd="0" presId="urn:microsoft.com/office/officeart/2005/8/layout/list1"/>
    <dgm:cxn modelId="{0FEB73EF-D8EE-438D-8C78-5A1062842956}" srcId="{D4A8B067-7F6D-44B7-8B35-46E998550555}" destId="{2DAA20CD-AE1F-4178-B727-D87B6F9CF55F}" srcOrd="2" destOrd="0" parTransId="{2F7B300C-A908-4C86-89A9-B6CF81D20455}" sibTransId="{53DB86C0-54EB-40A0-8335-7325E44065DF}"/>
    <dgm:cxn modelId="{25E021FD-A74F-4F2B-A265-AA34DDD5FB4A}" srcId="{7807071E-E830-4371-BB14-8AD425658846}" destId="{286A462F-2CB7-4F6B-A68D-A6731DD72D4B}" srcOrd="0" destOrd="0" parTransId="{308737B9-C887-420C-B845-540A13E9CCE2}" sibTransId="{DDCA9477-7173-405E-8660-06A1BA54E98F}"/>
    <dgm:cxn modelId="{74DB92FE-F473-4FEB-AD23-136479D218AC}" type="presOf" srcId="{686D50FB-1C9C-4B75-8238-46AF20ED6BB5}" destId="{7D1AEF99-92B7-42A5-9EFC-C202015915AF}" srcOrd="0" destOrd="0" presId="urn:microsoft.com/office/officeart/2005/8/layout/list1"/>
    <dgm:cxn modelId="{1C0DBE9B-3E2B-4F6A-A2A0-B7A56F4B07B0}" type="presParOf" srcId="{B63273A4-7E7C-44EB-9D15-DA4A812CFD2F}" destId="{C38D168E-2814-4FFC-AC60-C085336C7E4C}" srcOrd="0" destOrd="0" presId="urn:microsoft.com/office/officeart/2005/8/layout/list1"/>
    <dgm:cxn modelId="{EFD8F4A5-FF00-416F-91ED-04F1BAC0A4BD}" type="presParOf" srcId="{C38D168E-2814-4FFC-AC60-C085336C7E4C}" destId="{E3B1D7FA-E67B-422A-8B72-BB96CB463E5E}" srcOrd="0" destOrd="0" presId="urn:microsoft.com/office/officeart/2005/8/layout/list1"/>
    <dgm:cxn modelId="{ECAA6F78-E1A9-4C03-B400-5C500C974652}" type="presParOf" srcId="{C38D168E-2814-4FFC-AC60-C085336C7E4C}" destId="{64865D08-DB34-4C65-B325-0F9E19EBF108}" srcOrd="1" destOrd="0" presId="urn:microsoft.com/office/officeart/2005/8/layout/list1"/>
    <dgm:cxn modelId="{88635D42-C0D8-4766-933D-E16C170B4F84}" type="presParOf" srcId="{B63273A4-7E7C-44EB-9D15-DA4A812CFD2F}" destId="{8424E6C9-9E52-418B-860B-ED2E770C57A7}" srcOrd="1" destOrd="0" presId="urn:microsoft.com/office/officeart/2005/8/layout/list1"/>
    <dgm:cxn modelId="{19C8F341-4749-48B9-BB51-2FA67A1442B2}" type="presParOf" srcId="{B63273A4-7E7C-44EB-9D15-DA4A812CFD2F}" destId="{0421E099-EEEF-423D-9742-38AD8CA35B52}" srcOrd="2" destOrd="0" presId="urn:microsoft.com/office/officeart/2005/8/layout/list1"/>
    <dgm:cxn modelId="{418B83D8-6CC4-46A1-A28A-8157FB658D2F}" type="presParOf" srcId="{B63273A4-7E7C-44EB-9D15-DA4A812CFD2F}" destId="{95D623BB-B795-47CD-92E0-16840ACC1D43}" srcOrd="3" destOrd="0" presId="urn:microsoft.com/office/officeart/2005/8/layout/list1"/>
    <dgm:cxn modelId="{BD94E088-C44B-473F-B9DB-FAF10409AF07}" type="presParOf" srcId="{B63273A4-7E7C-44EB-9D15-DA4A812CFD2F}" destId="{329A9586-5E0E-4B7E-BBA6-1223C8A3F080}" srcOrd="4" destOrd="0" presId="urn:microsoft.com/office/officeart/2005/8/layout/list1"/>
    <dgm:cxn modelId="{0B1A4D56-DDC8-4C25-BA19-7184E8C0C729}" type="presParOf" srcId="{329A9586-5E0E-4B7E-BBA6-1223C8A3F080}" destId="{70E9A474-3000-4A6E-A87A-AA6063ADBFF3}" srcOrd="0" destOrd="0" presId="urn:microsoft.com/office/officeart/2005/8/layout/list1"/>
    <dgm:cxn modelId="{DA396F0E-4F1E-4BBE-AFCE-3CF412AA9848}" type="presParOf" srcId="{329A9586-5E0E-4B7E-BBA6-1223C8A3F080}" destId="{4B57EFA4-E06E-40F7-BB29-E75EFA112E8F}" srcOrd="1" destOrd="0" presId="urn:microsoft.com/office/officeart/2005/8/layout/list1"/>
    <dgm:cxn modelId="{A1DEBB58-5CD0-4643-A476-232BF2C8D4EF}" type="presParOf" srcId="{B63273A4-7E7C-44EB-9D15-DA4A812CFD2F}" destId="{CB6559BF-3AAE-4B66-A2C0-1CBEF064A357}" srcOrd="5" destOrd="0" presId="urn:microsoft.com/office/officeart/2005/8/layout/list1"/>
    <dgm:cxn modelId="{7FC6BD2F-7AFC-4516-B13A-3E855551FBA2}" type="presParOf" srcId="{B63273A4-7E7C-44EB-9D15-DA4A812CFD2F}" destId="{7D1AEF99-92B7-42A5-9EFC-C202015915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9F1682-5372-4DC4-9729-A9D4F278477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07071E-E830-4371-BB14-8AD425658846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Random Forest </a:t>
          </a:r>
          <a:endParaRPr lang="en-US" sz="3000" dirty="0"/>
        </a:p>
      </dgm:t>
    </dgm:pt>
    <dgm:pt modelId="{F22339BD-EAA5-4333-8F9E-B3B67AE4BB25}" type="parTrans" cxnId="{92A64411-1953-4B3B-8BCE-CB9ADC1B0F55}">
      <dgm:prSet/>
      <dgm:spPr/>
      <dgm:t>
        <a:bodyPr/>
        <a:lstStyle/>
        <a:p>
          <a:endParaRPr lang="en-US"/>
        </a:p>
      </dgm:t>
    </dgm:pt>
    <dgm:pt modelId="{79D91C3A-678E-473D-A054-E4A1F82A85E4}" type="sibTrans" cxnId="{92A64411-1953-4B3B-8BCE-CB9ADC1B0F55}">
      <dgm:prSet/>
      <dgm:spPr/>
      <dgm:t>
        <a:bodyPr/>
        <a:lstStyle/>
        <a:p>
          <a:endParaRPr lang="en-US"/>
        </a:p>
      </dgm:t>
    </dgm:pt>
    <dgm:pt modelId="{286A462F-2CB7-4F6B-A68D-A6731DD72D4B}">
      <dgm:prSet/>
      <dgm:spPr/>
      <dgm:t>
        <a:bodyPr/>
        <a:lstStyle/>
        <a:p>
          <a:r>
            <a:rPr lang="en-US" dirty="0"/>
            <a:t>Theory</a:t>
          </a:r>
        </a:p>
      </dgm:t>
    </dgm:pt>
    <dgm:pt modelId="{308737B9-C887-420C-B845-540A13E9CCE2}" type="parTrans" cxnId="{25E021FD-A74F-4F2B-A265-AA34DDD5FB4A}">
      <dgm:prSet/>
      <dgm:spPr/>
      <dgm:t>
        <a:bodyPr/>
        <a:lstStyle/>
        <a:p>
          <a:endParaRPr lang="en-US"/>
        </a:p>
      </dgm:t>
    </dgm:pt>
    <dgm:pt modelId="{DDCA9477-7173-405E-8660-06A1BA54E98F}" type="sibTrans" cxnId="{25E021FD-A74F-4F2B-A265-AA34DDD5FB4A}">
      <dgm:prSet/>
      <dgm:spPr/>
      <dgm:t>
        <a:bodyPr/>
        <a:lstStyle/>
        <a:p>
          <a:endParaRPr lang="en-US"/>
        </a:p>
      </dgm:t>
    </dgm:pt>
    <dgm:pt modelId="{992CF0FC-D762-4643-83A7-290BDD5FF635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Implementation of Random Forest on Titanic Project</a:t>
          </a:r>
          <a:endParaRPr lang="en-US" dirty="0"/>
        </a:p>
      </dgm:t>
    </dgm:pt>
    <dgm:pt modelId="{F1B7CA67-A6DA-4B84-A410-EE7A9F2C0A2B}" type="parTrans" cxnId="{6471B972-C58D-4BFE-93D3-50302D0676FA}">
      <dgm:prSet/>
      <dgm:spPr/>
      <dgm:t>
        <a:bodyPr/>
        <a:lstStyle/>
        <a:p>
          <a:endParaRPr lang="en-US"/>
        </a:p>
      </dgm:t>
    </dgm:pt>
    <dgm:pt modelId="{675E9458-E494-410B-A744-A4927F2A523B}" type="sibTrans" cxnId="{6471B972-C58D-4BFE-93D3-50302D0676FA}">
      <dgm:prSet/>
      <dgm:spPr/>
      <dgm:t>
        <a:bodyPr/>
        <a:lstStyle/>
        <a:p>
          <a:endParaRPr lang="en-US"/>
        </a:p>
      </dgm:t>
    </dgm:pt>
    <dgm:pt modelId="{686D50FB-1C9C-4B75-8238-46AF20ED6BB5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Machine Learning System Design</a:t>
          </a:r>
          <a:endParaRPr lang="en-US" dirty="0"/>
        </a:p>
      </dgm:t>
    </dgm:pt>
    <dgm:pt modelId="{DFFF8EBD-FD42-45D5-9FC7-F0CD39C1CBBF}" type="parTrans" cxnId="{6061F92A-3023-46E5-90D8-6CD2F63FF5C1}">
      <dgm:prSet/>
      <dgm:spPr/>
      <dgm:t>
        <a:bodyPr/>
        <a:lstStyle/>
        <a:p>
          <a:endParaRPr lang="en-US"/>
        </a:p>
      </dgm:t>
    </dgm:pt>
    <dgm:pt modelId="{7B9668F0-170C-4C81-A409-6F9B3CDD229D}" type="sibTrans" cxnId="{6061F92A-3023-46E5-90D8-6CD2F63FF5C1}">
      <dgm:prSet/>
      <dgm:spPr/>
      <dgm:t>
        <a:bodyPr/>
        <a:lstStyle/>
        <a:p>
          <a:endParaRPr lang="en-US"/>
        </a:p>
      </dgm:t>
    </dgm:pt>
    <dgm:pt modelId="{436DEB1C-0365-43CF-82D3-482F6B32C54F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Model Evaluation</a:t>
          </a:r>
          <a:endParaRPr lang="en-US" dirty="0"/>
        </a:p>
      </dgm:t>
    </dgm:pt>
    <dgm:pt modelId="{A5EDA0CF-0665-4C66-9611-8EAE5ACE257F}" type="parTrans" cxnId="{64D3265B-3C04-42C4-9BEE-5A9A22E5E292}">
      <dgm:prSet/>
      <dgm:spPr/>
      <dgm:t>
        <a:bodyPr/>
        <a:lstStyle/>
        <a:p>
          <a:endParaRPr lang="en-US"/>
        </a:p>
      </dgm:t>
    </dgm:pt>
    <dgm:pt modelId="{8EAF2EE3-C4CA-442E-BC47-644E3677FF80}" type="sibTrans" cxnId="{64D3265B-3C04-42C4-9BEE-5A9A22E5E292}">
      <dgm:prSet/>
      <dgm:spPr/>
      <dgm:t>
        <a:bodyPr/>
        <a:lstStyle/>
        <a:p>
          <a:endParaRPr lang="en-US"/>
        </a:p>
      </dgm:t>
    </dgm:pt>
    <dgm:pt modelId="{B63273A4-7E7C-44EB-9D15-DA4A812CFD2F}" type="pres">
      <dgm:prSet presAssocID="{B89F1682-5372-4DC4-9729-A9D4F278477C}" presName="linear" presStyleCnt="0">
        <dgm:presLayoutVars>
          <dgm:dir/>
          <dgm:animLvl val="lvl"/>
          <dgm:resizeHandles val="exact"/>
        </dgm:presLayoutVars>
      </dgm:prSet>
      <dgm:spPr/>
    </dgm:pt>
    <dgm:pt modelId="{C38D168E-2814-4FFC-AC60-C085336C7E4C}" type="pres">
      <dgm:prSet presAssocID="{7807071E-E830-4371-BB14-8AD425658846}" presName="parentLin" presStyleCnt="0"/>
      <dgm:spPr/>
    </dgm:pt>
    <dgm:pt modelId="{E3B1D7FA-E67B-422A-8B72-BB96CB463E5E}" type="pres">
      <dgm:prSet presAssocID="{7807071E-E830-4371-BB14-8AD425658846}" presName="parentLeftMargin" presStyleLbl="node1" presStyleIdx="0" presStyleCnt="1"/>
      <dgm:spPr/>
    </dgm:pt>
    <dgm:pt modelId="{64865D08-DB34-4C65-B325-0F9E19EBF108}" type="pres">
      <dgm:prSet presAssocID="{7807071E-E830-4371-BB14-8AD42565884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424E6C9-9E52-418B-860B-ED2E770C57A7}" type="pres">
      <dgm:prSet presAssocID="{7807071E-E830-4371-BB14-8AD425658846}" presName="negativeSpace" presStyleCnt="0"/>
      <dgm:spPr/>
    </dgm:pt>
    <dgm:pt modelId="{0421E099-EEEF-423D-9742-38AD8CA35B52}" type="pres">
      <dgm:prSet presAssocID="{7807071E-E830-4371-BB14-8AD42565884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963970D-7FEE-441E-AEEA-90AD02300DE2}" type="presOf" srcId="{686D50FB-1C9C-4B75-8238-46AF20ED6BB5}" destId="{0421E099-EEEF-423D-9742-38AD8CA35B52}" srcOrd="0" destOrd="2" presId="urn:microsoft.com/office/officeart/2005/8/layout/list1"/>
    <dgm:cxn modelId="{92A64411-1953-4B3B-8BCE-CB9ADC1B0F55}" srcId="{B89F1682-5372-4DC4-9729-A9D4F278477C}" destId="{7807071E-E830-4371-BB14-8AD425658846}" srcOrd="0" destOrd="0" parTransId="{F22339BD-EAA5-4333-8F9E-B3B67AE4BB25}" sibTransId="{79D91C3A-678E-473D-A054-E4A1F82A85E4}"/>
    <dgm:cxn modelId="{B33F0A22-6461-4FE7-9B6A-20CDCBC54BA3}" type="presOf" srcId="{992CF0FC-D762-4643-83A7-290BDD5FF635}" destId="{0421E099-EEEF-423D-9742-38AD8CA35B52}" srcOrd="0" destOrd="1" presId="urn:microsoft.com/office/officeart/2005/8/layout/list1"/>
    <dgm:cxn modelId="{6061F92A-3023-46E5-90D8-6CD2F63FF5C1}" srcId="{7807071E-E830-4371-BB14-8AD425658846}" destId="{686D50FB-1C9C-4B75-8238-46AF20ED6BB5}" srcOrd="2" destOrd="0" parTransId="{DFFF8EBD-FD42-45D5-9FC7-F0CD39C1CBBF}" sibTransId="{7B9668F0-170C-4C81-A409-6F9B3CDD229D}"/>
    <dgm:cxn modelId="{267F7038-5F5E-4970-A650-D66A419A8A39}" type="presOf" srcId="{7807071E-E830-4371-BB14-8AD425658846}" destId="{64865D08-DB34-4C65-B325-0F9E19EBF108}" srcOrd="1" destOrd="0" presId="urn:microsoft.com/office/officeart/2005/8/layout/list1"/>
    <dgm:cxn modelId="{64D3265B-3C04-42C4-9BEE-5A9A22E5E292}" srcId="{7807071E-E830-4371-BB14-8AD425658846}" destId="{436DEB1C-0365-43CF-82D3-482F6B32C54F}" srcOrd="3" destOrd="0" parTransId="{A5EDA0CF-0665-4C66-9611-8EAE5ACE257F}" sibTransId="{8EAF2EE3-C4CA-442E-BC47-644E3677FF80}"/>
    <dgm:cxn modelId="{49BCFD5C-06AE-4368-ACF3-8F955ADE1C8D}" type="presOf" srcId="{7807071E-E830-4371-BB14-8AD425658846}" destId="{E3B1D7FA-E67B-422A-8B72-BB96CB463E5E}" srcOrd="0" destOrd="0" presId="urn:microsoft.com/office/officeart/2005/8/layout/list1"/>
    <dgm:cxn modelId="{6471B972-C58D-4BFE-93D3-50302D0676FA}" srcId="{7807071E-E830-4371-BB14-8AD425658846}" destId="{992CF0FC-D762-4643-83A7-290BDD5FF635}" srcOrd="1" destOrd="0" parTransId="{F1B7CA67-A6DA-4B84-A410-EE7A9F2C0A2B}" sibTransId="{675E9458-E494-410B-A744-A4927F2A523B}"/>
    <dgm:cxn modelId="{D5CD5D76-369E-468F-8749-7061195C61E4}" type="presOf" srcId="{B89F1682-5372-4DC4-9729-A9D4F278477C}" destId="{B63273A4-7E7C-44EB-9D15-DA4A812CFD2F}" srcOrd="0" destOrd="0" presId="urn:microsoft.com/office/officeart/2005/8/layout/list1"/>
    <dgm:cxn modelId="{EDCDE698-E068-4173-8F8B-86AD3FCAE62F}" type="presOf" srcId="{286A462F-2CB7-4F6B-A68D-A6731DD72D4B}" destId="{0421E099-EEEF-423D-9742-38AD8CA35B52}" srcOrd="0" destOrd="0" presId="urn:microsoft.com/office/officeart/2005/8/layout/list1"/>
    <dgm:cxn modelId="{6806ECDE-7C22-4C01-9E91-3042D25B53A6}" type="presOf" srcId="{436DEB1C-0365-43CF-82D3-482F6B32C54F}" destId="{0421E099-EEEF-423D-9742-38AD8CA35B52}" srcOrd="0" destOrd="3" presId="urn:microsoft.com/office/officeart/2005/8/layout/list1"/>
    <dgm:cxn modelId="{25E021FD-A74F-4F2B-A265-AA34DDD5FB4A}" srcId="{7807071E-E830-4371-BB14-8AD425658846}" destId="{286A462F-2CB7-4F6B-A68D-A6731DD72D4B}" srcOrd="0" destOrd="0" parTransId="{308737B9-C887-420C-B845-540A13E9CCE2}" sibTransId="{DDCA9477-7173-405E-8660-06A1BA54E98F}"/>
    <dgm:cxn modelId="{1C0DBE9B-3E2B-4F6A-A2A0-B7A56F4B07B0}" type="presParOf" srcId="{B63273A4-7E7C-44EB-9D15-DA4A812CFD2F}" destId="{C38D168E-2814-4FFC-AC60-C085336C7E4C}" srcOrd="0" destOrd="0" presId="urn:microsoft.com/office/officeart/2005/8/layout/list1"/>
    <dgm:cxn modelId="{EFD8F4A5-FF00-416F-91ED-04F1BAC0A4BD}" type="presParOf" srcId="{C38D168E-2814-4FFC-AC60-C085336C7E4C}" destId="{E3B1D7FA-E67B-422A-8B72-BB96CB463E5E}" srcOrd="0" destOrd="0" presId="urn:microsoft.com/office/officeart/2005/8/layout/list1"/>
    <dgm:cxn modelId="{ECAA6F78-E1A9-4C03-B400-5C500C974652}" type="presParOf" srcId="{C38D168E-2814-4FFC-AC60-C085336C7E4C}" destId="{64865D08-DB34-4C65-B325-0F9E19EBF108}" srcOrd="1" destOrd="0" presId="urn:microsoft.com/office/officeart/2005/8/layout/list1"/>
    <dgm:cxn modelId="{88635D42-C0D8-4766-933D-E16C170B4F84}" type="presParOf" srcId="{B63273A4-7E7C-44EB-9D15-DA4A812CFD2F}" destId="{8424E6C9-9E52-418B-860B-ED2E770C57A7}" srcOrd="1" destOrd="0" presId="urn:microsoft.com/office/officeart/2005/8/layout/list1"/>
    <dgm:cxn modelId="{19C8F341-4749-48B9-BB51-2FA67A1442B2}" type="presParOf" srcId="{B63273A4-7E7C-44EB-9D15-DA4A812CFD2F}" destId="{0421E099-EEEF-423D-9742-38AD8CA35B5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9F1682-5372-4DC4-9729-A9D4F278477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07071E-E830-4371-BB14-8AD425658846}">
      <dgm:prSet/>
      <dgm:spPr/>
      <dgm:t>
        <a:bodyPr/>
        <a:lstStyle/>
        <a:p>
          <a:r>
            <a:rPr lang="en-US" sz="3000" dirty="0"/>
            <a:t>Linear Regression</a:t>
          </a:r>
        </a:p>
      </dgm:t>
    </dgm:pt>
    <dgm:pt modelId="{F22339BD-EAA5-4333-8F9E-B3B67AE4BB25}" type="parTrans" cxnId="{92A64411-1953-4B3B-8BCE-CB9ADC1B0F55}">
      <dgm:prSet/>
      <dgm:spPr/>
      <dgm:t>
        <a:bodyPr/>
        <a:lstStyle/>
        <a:p>
          <a:endParaRPr lang="en-US"/>
        </a:p>
      </dgm:t>
    </dgm:pt>
    <dgm:pt modelId="{79D91C3A-678E-473D-A054-E4A1F82A85E4}" type="sibTrans" cxnId="{92A64411-1953-4B3B-8BCE-CB9ADC1B0F55}">
      <dgm:prSet/>
      <dgm:spPr/>
      <dgm:t>
        <a:bodyPr/>
        <a:lstStyle/>
        <a:p>
          <a:endParaRPr lang="en-US"/>
        </a:p>
      </dgm:t>
    </dgm:pt>
    <dgm:pt modelId="{286A462F-2CB7-4F6B-A68D-A6731DD72D4B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Linear Regression with Multiple Variables</a:t>
          </a:r>
          <a:endParaRPr lang="en-US" dirty="0"/>
        </a:p>
      </dgm:t>
    </dgm:pt>
    <dgm:pt modelId="{308737B9-C887-420C-B845-540A13E9CCE2}" type="parTrans" cxnId="{25E021FD-A74F-4F2B-A265-AA34DDD5FB4A}">
      <dgm:prSet/>
      <dgm:spPr/>
      <dgm:t>
        <a:bodyPr/>
        <a:lstStyle/>
        <a:p>
          <a:endParaRPr lang="en-US"/>
        </a:p>
      </dgm:t>
    </dgm:pt>
    <dgm:pt modelId="{DDCA9477-7173-405E-8660-06A1BA54E98F}" type="sibTrans" cxnId="{25E021FD-A74F-4F2B-A265-AA34DDD5FB4A}">
      <dgm:prSet/>
      <dgm:spPr/>
      <dgm:t>
        <a:bodyPr/>
        <a:lstStyle/>
        <a:p>
          <a:endParaRPr lang="en-US"/>
        </a:p>
      </dgm:t>
    </dgm:pt>
    <dgm:pt modelId="{992CF0FC-D762-4643-83A7-290BDD5FF635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K-FOLD &amp; Cross Validation</a:t>
          </a:r>
          <a:endParaRPr lang="en-US" dirty="0"/>
        </a:p>
      </dgm:t>
    </dgm:pt>
    <dgm:pt modelId="{F1B7CA67-A6DA-4B84-A410-EE7A9F2C0A2B}" type="parTrans" cxnId="{6471B972-C58D-4BFE-93D3-50302D0676FA}">
      <dgm:prSet/>
      <dgm:spPr/>
      <dgm:t>
        <a:bodyPr/>
        <a:lstStyle/>
        <a:p>
          <a:endParaRPr lang="en-US"/>
        </a:p>
      </dgm:t>
    </dgm:pt>
    <dgm:pt modelId="{675E9458-E494-410B-A744-A4927F2A523B}" type="sibTrans" cxnId="{6471B972-C58D-4BFE-93D3-50302D0676FA}">
      <dgm:prSet/>
      <dgm:spPr/>
      <dgm:t>
        <a:bodyPr/>
        <a:lstStyle/>
        <a:p>
          <a:endParaRPr lang="en-US"/>
        </a:p>
      </dgm:t>
    </dgm:pt>
    <dgm:pt modelId="{686D50FB-1C9C-4B75-8238-46AF20ED6BB5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Advice for Applying Machine Learning </a:t>
          </a:r>
          <a:endParaRPr lang="en-US" dirty="0"/>
        </a:p>
      </dgm:t>
    </dgm:pt>
    <dgm:pt modelId="{DFFF8EBD-FD42-45D5-9FC7-F0CD39C1CBBF}" type="parTrans" cxnId="{6061F92A-3023-46E5-90D8-6CD2F63FF5C1}">
      <dgm:prSet/>
      <dgm:spPr/>
      <dgm:t>
        <a:bodyPr/>
        <a:lstStyle/>
        <a:p>
          <a:endParaRPr lang="en-US"/>
        </a:p>
      </dgm:t>
    </dgm:pt>
    <dgm:pt modelId="{7B9668F0-170C-4C81-A409-6F9B3CDD229D}" type="sibTrans" cxnId="{6061F92A-3023-46E5-90D8-6CD2F63FF5C1}">
      <dgm:prSet/>
      <dgm:spPr/>
      <dgm:t>
        <a:bodyPr/>
        <a:lstStyle/>
        <a:p>
          <a:endParaRPr lang="en-US"/>
        </a:p>
      </dgm:t>
    </dgm:pt>
    <dgm:pt modelId="{4B95A327-2FA0-4D1A-9F4C-D2F41E524EDF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Linear Regression with One Variable</a:t>
          </a:r>
          <a:endParaRPr lang="en-US" sz="3000" dirty="0"/>
        </a:p>
      </dgm:t>
    </dgm:pt>
    <dgm:pt modelId="{93355110-2175-4D35-9B55-35C6D636C333}" type="parTrans" cxnId="{32F74B0B-CE03-4251-B46F-173F7970D83C}">
      <dgm:prSet/>
      <dgm:spPr/>
    </dgm:pt>
    <dgm:pt modelId="{A0FD31E4-D083-4A97-9B6C-81C2537945BD}" type="sibTrans" cxnId="{32F74B0B-CE03-4251-B46F-173F7970D83C}">
      <dgm:prSet/>
      <dgm:spPr/>
    </dgm:pt>
    <dgm:pt modelId="{B8348175-713D-4B88-BB14-7502DEF03EF3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*Statistical Methods For Finding Outliers</a:t>
          </a:r>
          <a:endParaRPr lang="en-US" dirty="0"/>
        </a:p>
      </dgm:t>
    </dgm:pt>
    <dgm:pt modelId="{71153058-87C0-4628-B895-18ACE3725901}" type="parTrans" cxnId="{F28BA3DA-17CF-4A7D-B4D5-2713407A1333}">
      <dgm:prSet/>
      <dgm:spPr/>
    </dgm:pt>
    <dgm:pt modelId="{BF030855-EAE5-41D3-A534-8308C7339BF0}" type="sibTrans" cxnId="{F28BA3DA-17CF-4A7D-B4D5-2713407A1333}">
      <dgm:prSet/>
      <dgm:spPr/>
    </dgm:pt>
    <dgm:pt modelId="{9FBBA0E9-E038-4B3C-BF1F-E85912F0C725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Dimensionality Reduction (PCA)</a:t>
          </a:r>
          <a:endParaRPr lang="en-US" dirty="0"/>
        </a:p>
      </dgm:t>
    </dgm:pt>
    <dgm:pt modelId="{9291D18C-7CCC-4880-961B-C62578A4410E}" type="parTrans" cxnId="{8C8628F0-F213-43E3-9793-313D4E423C92}">
      <dgm:prSet/>
      <dgm:spPr/>
    </dgm:pt>
    <dgm:pt modelId="{A8EFADEB-86E9-48A3-BBD2-69BCB1D94FCC}" type="sibTrans" cxnId="{8C8628F0-F213-43E3-9793-313D4E423C92}">
      <dgm:prSet/>
      <dgm:spPr/>
    </dgm:pt>
    <dgm:pt modelId="{B63273A4-7E7C-44EB-9D15-DA4A812CFD2F}" type="pres">
      <dgm:prSet presAssocID="{B89F1682-5372-4DC4-9729-A9D4F278477C}" presName="linear" presStyleCnt="0">
        <dgm:presLayoutVars>
          <dgm:dir/>
          <dgm:animLvl val="lvl"/>
          <dgm:resizeHandles val="exact"/>
        </dgm:presLayoutVars>
      </dgm:prSet>
      <dgm:spPr/>
    </dgm:pt>
    <dgm:pt modelId="{C38D168E-2814-4FFC-AC60-C085336C7E4C}" type="pres">
      <dgm:prSet presAssocID="{7807071E-E830-4371-BB14-8AD425658846}" presName="parentLin" presStyleCnt="0"/>
      <dgm:spPr/>
    </dgm:pt>
    <dgm:pt modelId="{E3B1D7FA-E67B-422A-8B72-BB96CB463E5E}" type="pres">
      <dgm:prSet presAssocID="{7807071E-E830-4371-BB14-8AD425658846}" presName="parentLeftMargin" presStyleLbl="node1" presStyleIdx="0" presStyleCnt="5"/>
      <dgm:spPr/>
    </dgm:pt>
    <dgm:pt modelId="{64865D08-DB34-4C65-B325-0F9E19EBF108}" type="pres">
      <dgm:prSet presAssocID="{7807071E-E830-4371-BB14-8AD4256588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24E6C9-9E52-418B-860B-ED2E770C57A7}" type="pres">
      <dgm:prSet presAssocID="{7807071E-E830-4371-BB14-8AD425658846}" presName="negativeSpace" presStyleCnt="0"/>
      <dgm:spPr/>
    </dgm:pt>
    <dgm:pt modelId="{0421E099-EEEF-423D-9742-38AD8CA35B52}" type="pres">
      <dgm:prSet presAssocID="{7807071E-E830-4371-BB14-8AD425658846}" presName="childText" presStyleLbl="conFgAcc1" presStyleIdx="0" presStyleCnt="5">
        <dgm:presLayoutVars>
          <dgm:bulletEnabled val="1"/>
        </dgm:presLayoutVars>
      </dgm:prSet>
      <dgm:spPr/>
    </dgm:pt>
    <dgm:pt modelId="{F08ED2CE-690E-4071-98A4-74DAD50C9F89}" type="pres">
      <dgm:prSet presAssocID="{79D91C3A-678E-473D-A054-E4A1F82A85E4}" presName="spaceBetweenRectangles" presStyleCnt="0"/>
      <dgm:spPr/>
    </dgm:pt>
    <dgm:pt modelId="{F278FDB4-932A-4FB9-8FD1-7AD48C8625E8}" type="pres">
      <dgm:prSet presAssocID="{992CF0FC-D762-4643-83A7-290BDD5FF635}" presName="parentLin" presStyleCnt="0"/>
      <dgm:spPr/>
    </dgm:pt>
    <dgm:pt modelId="{9DA4FBCA-9A41-4E5B-86EF-28E599477E83}" type="pres">
      <dgm:prSet presAssocID="{992CF0FC-D762-4643-83A7-290BDD5FF635}" presName="parentLeftMargin" presStyleLbl="node1" presStyleIdx="0" presStyleCnt="5"/>
      <dgm:spPr/>
    </dgm:pt>
    <dgm:pt modelId="{592462DA-A982-4778-88BC-0CDB841EEFA7}" type="pres">
      <dgm:prSet presAssocID="{992CF0FC-D762-4643-83A7-290BDD5FF63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F5171E7-6D9A-475F-9B80-D9A06884C321}" type="pres">
      <dgm:prSet presAssocID="{992CF0FC-D762-4643-83A7-290BDD5FF635}" presName="negativeSpace" presStyleCnt="0"/>
      <dgm:spPr/>
    </dgm:pt>
    <dgm:pt modelId="{D9D1CD85-4DB3-4092-A77F-9763324D05E3}" type="pres">
      <dgm:prSet presAssocID="{992CF0FC-D762-4643-83A7-290BDD5FF635}" presName="childText" presStyleLbl="conFgAcc1" presStyleIdx="1" presStyleCnt="5">
        <dgm:presLayoutVars>
          <dgm:bulletEnabled val="1"/>
        </dgm:presLayoutVars>
      </dgm:prSet>
      <dgm:spPr/>
    </dgm:pt>
    <dgm:pt modelId="{28B04745-5F05-4590-A8E6-2B6911FAC676}" type="pres">
      <dgm:prSet presAssocID="{675E9458-E494-410B-A744-A4927F2A523B}" presName="spaceBetweenRectangles" presStyleCnt="0"/>
      <dgm:spPr/>
    </dgm:pt>
    <dgm:pt modelId="{A445F37D-7484-42A3-BD6F-05B5055E8BAE}" type="pres">
      <dgm:prSet presAssocID="{686D50FB-1C9C-4B75-8238-46AF20ED6BB5}" presName="parentLin" presStyleCnt="0"/>
      <dgm:spPr/>
    </dgm:pt>
    <dgm:pt modelId="{3F197493-94D1-4CAC-AE45-D7ABFE5848E3}" type="pres">
      <dgm:prSet presAssocID="{686D50FB-1C9C-4B75-8238-46AF20ED6BB5}" presName="parentLeftMargin" presStyleLbl="node1" presStyleIdx="1" presStyleCnt="5"/>
      <dgm:spPr/>
    </dgm:pt>
    <dgm:pt modelId="{C4D6B616-B219-4EDE-929A-F3650BF3FB79}" type="pres">
      <dgm:prSet presAssocID="{686D50FB-1C9C-4B75-8238-46AF20ED6B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EE1B65-55A4-422D-B0B2-37BFE81F5032}" type="pres">
      <dgm:prSet presAssocID="{686D50FB-1C9C-4B75-8238-46AF20ED6BB5}" presName="negativeSpace" presStyleCnt="0"/>
      <dgm:spPr/>
    </dgm:pt>
    <dgm:pt modelId="{F42BBA2C-E2DD-44D5-BEBB-9CC526A08EE8}" type="pres">
      <dgm:prSet presAssocID="{686D50FB-1C9C-4B75-8238-46AF20ED6BB5}" presName="childText" presStyleLbl="conFgAcc1" presStyleIdx="2" presStyleCnt="5">
        <dgm:presLayoutVars>
          <dgm:bulletEnabled val="1"/>
        </dgm:presLayoutVars>
      </dgm:prSet>
      <dgm:spPr/>
    </dgm:pt>
    <dgm:pt modelId="{B0462726-D7FC-4962-AE86-467A6FE44D70}" type="pres">
      <dgm:prSet presAssocID="{7B9668F0-170C-4C81-A409-6F9B3CDD229D}" presName="spaceBetweenRectangles" presStyleCnt="0"/>
      <dgm:spPr/>
    </dgm:pt>
    <dgm:pt modelId="{06977AAE-D3F8-4657-91B1-6ABB510E06F4}" type="pres">
      <dgm:prSet presAssocID="{9FBBA0E9-E038-4B3C-BF1F-E85912F0C725}" presName="parentLin" presStyleCnt="0"/>
      <dgm:spPr/>
    </dgm:pt>
    <dgm:pt modelId="{4773FCA0-B5D6-447D-84C9-E6DD48351CDB}" type="pres">
      <dgm:prSet presAssocID="{9FBBA0E9-E038-4B3C-BF1F-E85912F0C725}" presName="parentLeftMargin" presStyleLbl="node1" presStyleIdx="2" presStyleCnt="5"/>
      <dgm:spPr/>
    </dgm:pt>
    <dgm:pt modelId="{D67A5BC2-33F7-4530-96DA-0AD63EE6E2BE}" type="pres">
      <dgm:prSet presAssocID="{9FBBA0E9-E038-4B3C-BF1F-E85912F0C7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9DB84E-B1C3-4133-8A0B-CF4530C088D9}" type="pres">
      <dgm:prSet presAssocID="{9FBBA0E9-E038-4B3C-BF1F-E85912F0C725}" presName="negativeSpace" presStyleCnt="0"/>
      <dgm:spPr/>
    </dgm:pt>
    <dgm:pt modelId="{51978398-C5A8-4FD7-B402-CFC8DFAB5B4D}" type="pres">
      <dgm:prSet presAssocID="{9FBBA0E9-E038-4B3C-BF1F-E85912F0C725}" presName="childText" presStyleLbl="conFgAcc1" presStyleIdx="3" presStyleCnt="5">
        <dgm:presLayoutVars>
          <dgm:bulletEnabled val="1"/>
        </dgm:presLayoutVars>
      </dgm:prSet>
      <dgm:spPr/>
    </dgm:pt>
    <dgm:pt modelId="{24D19738-9388-40FB-B315-EC45D7CE8445}" type="pres">
      <dgm:prSet presAssocID="{A8EFADEB-86E9-48A3-BBD2-69BCB1D94FCC}" presName="spaceBetweenRectangles" presStyleCnt="0"/>
      <dgm:spPr/>
    </dgm:pt>
    <dgm:pt modelId="{13F785D4-8FFF-404E-AB54-87506920BDD5}" type="pres">
      <dgm:prSet presAssocID="{B8348175-713D-4B88-BB14-7502DEF03EF3}" presName="parentLin" presStyleCnt="0"/>
      <dgm:spPr/>
    </dgm:pt>
    <dgm:pt modelId="{5B86D282-E9E7-42D0-AC75-8AE65B71DB95}" type="pres">
      <dgm:prSet presAssocID="{B8348175-713D-4B88-BB14-7502DEF03EF3}" presName="parentLeftMargin" presStyleLbl="node1" presStyleIdx="3" presStyleCnt="5"/>
      <dgm:spPr/>
    </dgm:pt>
    <dgm:pt modelId="{6DCB6A0F-4050-4DAD-A0A6-25F76D3B4AF6}" type="pres">
      <dgm:prSet presAssocID="{B8348175-713D-4B88-BB14-7502DEF03EF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002A817-C348-46C6-84DD-FE3937875BC7}" type="pres">
      <dgm:prSet presAssocID="{B8348175-713D-4B88-BB14-7502DEF03EF3}" presName="negativeSpace" presStyleCnt="0"/>
      <dgm:spPr/>
    </dgm:pt>
    <dgm:pt modelId="{8BF7A1ED-688E-4087-9BCB-C3963ED2EF3F}" type="pres">
      <dgm:prSet presAssocID="{B8348175-713D-4B88-BB14-7502DEF03EF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5D6F106-D81E-4726-8E53-282B62A18F2D}" type="presOf" srcId="{992CF0FC-D762-4643-83A7-290BDD5FF635}" destId="{592462DA-A982-4778-88BC-0CDB841EEFA7}" srcOrd="1" destOrd="0" presId="urn:microsoft.com/office/officeart/2005/8/layout/list1"/>
    <dgm:cxn modelId="{32F74B0B-CE03-4251-B46F-173F7970D83C}" srcId="{7807071E-E830-4371-BB14-8AD425658846}" destId="{4B95A327-2FA0-4D1A-9F4C-D2F41E524EDF}" srcOrd="0" destOrd="0" parTransId="{93355110-2175-4D35-9B55-35C6D636C333}" sibTransId="{A0FD31E4-D083-4A97-9B6C-81C2537945BD}"/>
    <dgm:cxn modelId="{92A64411-1953-4B3B-8BCE-CB9ADC1B0F55}" srcId="{B89F1682-5372-4DC4-9729-A9D4F278477C}" destId="{7807071E-E830-4371-BB14-8AD425658846}" srcOrd="0" destOrd="0" parTransId="{F22339BD-EAA5-4333-8F9E-B3B67AE4BB25}" sibTransId="{79D91C3A-678E-473D-A054-E4A1F82A85E4}"/>
    <dgm:cxn modelId="{6061F92A-3023-46E5-90D8-6CD2F63FF5C1}" srcId="{B89F1682-5372-4DC4-9729-A9D4F278477C}" destId="{686D50FB-1C9C-4B75-8238-46AF20ED6BB5}" srcOrd="2" destOrd="0" parTransId="{DFFF8EBD-FD42-45D5-9FC7-F0CD39C1CBBF}" sibTransId="{7B9668F0-170C-4C81-A409-6F9B3CDD229D}"/>
    <dgm:cxn modelId="{F0E6B32E-4547-428D-8668-9C944401209E}" type="presOf" srcId="{B8348175-713D-4B88-BB14-7502DEF03EF3}" destId="{6DCB6A0F-4050-4DAD-A0A6-25F76D3B4AF6}" srcOrd="1" destOrd="0" presId="urn:microsoft.com/office/officeart/2005/8/layout/list1"/>
    <dgm:cxn modelId="{267F7038-5F5E-4970-A650-D66A419A8A39}" type="presOf" srcId="{7807071E-E830-4371-BB14-8AD425658846}" destId="{64865D08-DB34-4C65-B325-0F9E19EBF108}" srcOrd="1" destOrd="0" presId="urn:microsoft.com/office/officeart/2005/8/layout/list1"/>
    <dgm:cxn modelId="{49BCFD5C-06AE-4368-ACF3-8F955ADE1C8D}" type="presOf" srcId="{7807071E-E830-4371-BB14-8AD425658846}" destId="{E3B1D7FA-E67B-422A-8B72-BB96CB463E5E}" srcOrd="0" destOrd="0" presId="urn:microsoft.com/office/officeart/2005/8/layout/list1"/>
    <dgm:cxn modelId="{860BCC5D-B60E-4685-BFDE-D373B8978F87}" type="presOf" srcId="{992CF0FC-D762-4643-83A7-290BDD5FF635}" destId="{9DA4FBCA-9A41-4E5B-86EF-28E599477E83}" srcOrd="0" destOrd="0" presId="urn:microsoft.com/office/officeart/2005/8/layout/list1"/>
    <dgm:cxn modelId="{6471B972-C58D-4BFE-93D3-50302D0676FA}" srcId="{B89F1682-5372-4DC4-9729-A9D4F278477C}" destId="{992CF0FC-D762-4643-83A7-290BDD5FF635}" srcOrd="1" destOrd="0" parTransId="{F1B7CA67-A6DA-4B84-A410-EE7A9F2C0A2B}" sibTransId="{675E9458-E494-410B-A744-A4927F2A523B}"/>
    <dgm:cxn modelId="{D5CD5D76-369E-468F-8749-7061195C61E4}" type="presOf" srcId="{B89F1682-5372-4DC4-9729-A9D4F278477C}" destId="{B63273A4-7E7C-44EB-9D15-DA4A812CFD2F}" srcOrd="0" destOrd="0" presId="urn:microsoft.com/office/officeart/2005/8/layout/list1"/>
    <dgm:cxn modelId="{90EBF880-371F-4D59-B510-3AFE76D24C22}" type="presOf" srcId="{686D50FB-1C9C-4B75-8238-46AF20ED6BB5}" destId="{C4D6B616-B219-4EDE-929A-F3650BF3FB79}" srcOrd="1" destOrd="0" presId="urn:microsoft.com/office/officeart/2005/8/layout/list1"/>
    <dgm:cxn modelId="{856CC490-E845-41A8-A1B9-3CC75EBF52D4}" type="presOf" srcId="{686D50FB-1C9C-4B75-8238-46AF20ED6BB5}" destId="{3F197493-94D1-4CAC-AE45-D7ABFE5848E3}" srcOrd="0" destOrd="0" presId="urn:microsoft.com/office/officeart/2005/8/layout/list1"/>
    <dgm:cxn modelId="{EDCDE698-E068-4173-8F8B-86AD3FCAE62F}" type="presOf" srcId="{286A462F-2CB7-4F6B-A68D-A6731DD72D4B}" destId="{0421E099-EEEF-423D-9742-38AD8CA35B52}" srcOrd="0" destOrd="1" presId="urn:microsoft.com/office/officeart/2005/8/layout/list1"/>
    <dgm:cxn modelId="{7EC81EA3-AAEF-48DE-9519-79B719D8C99A}" type="presOf" srcId="{9FBBA0E9-E038-4B3C-BF1F-E85912F0C725}" destId="{D67A5BC2-33F7-4530-96DA-0AD63EE6E2BE}" srcOrd="1" destOrd="0" presId="urn:microsoft.com/office/officeart/2005/8/layout/list1"/>
    <dgm:cxn modelId="{3A9C1AA8-1FBE-46EB-A9B9-337AADA97D4A}" type="presOf" srcId="{9FBBA0E9-E038-4B3C-BF1F-E85912F0C725}" destId="{4773FCA0-B5D6-447D-84C9-E6DD48351CDB}" srcOrd="0" destOrd="0" presId="urn:microsoft.com/office/officeart/2005/8/layout/list1"/>
    <dgm:cxn modelId="{30C595C1-96E9-4104-AD68-BA37F8642620}" type="presOf" srcId="{B8348175-713D-4B88-BB14-7502DEF03EF3}" destId="{5B86D282-E9E7-42D0-AC75-8AE65B71DB95}" srcOrd="0" destOrd="0" presId="urn:microsoft.com/office/officeart/2005/8/layout/list1"/>
    <dgm:cxn modelId="{F28BA3DA-17CF-4A7D-B4D5-2713407A1333}" srcId="{B89F1682-5372-4DC4-9729-A9D4F278477C}" destId="{B8348175-713D-4B88-BB14-7502DEF03EF3}" srcOrd="4" destOrd="0" parTransId="{71153058-87C0-4628-B895-18ACE3725901}" sibTransId="{BF030855-EAE5-41D3-A534-8308C7339BF0}"/>
    <dgm:cxn modelId="{8C8628F0-F213-43E3-9793-313D4E423C92}" srcId="{B89F1682-5372-4DC4-9729-A9D4F278477C}" destId="{9FBBA0E9-E038-4B3C-BF1F-E85912F0C725}" srcOrd="3" destOrd="0" parTransId="{9291D18C-7CCC-4880-961B-C62578A4410E}" sibTransId="{A8EFADEB-86E9-48A3-BBD2-69BCB1D94FCC}"/>
    <dgm:cxn modelId="{2E9B42F1-723C-47FB-9579-4D827C236D0F}" type="presOf" srcId="{4B95A327-2FA0-4D1A-9F4C-D2F41E524EDF}" destId="{0421E099-EEEF-423D-9742-38AD8CA35B52}" srcOrd="0" destOrd="0" presId="urn:microsoft.com/office/officeart/2005/8/layout/list1"/>
    <dgm:cxn modelId="{25E021FD-A74F-4F2B-A265-AA34DDD5FB4A}" srcId="{7807071E-E830-4371-BB14-8AD425658846}" destId="{286A462F-2CB7-4F6B-A68D-A6731DD72D4B}" srcOrd="1" destOrd="0" parTransId="{308737B9-C887-420C-B845-540A13E9CCE2}" sibTransId="{DDCA9477-7173-405E-8660-06A1BA54E98F}"/>
    <dgm:cxn modelId="{1C0DBE9B-3E2B-4F6A-A2A0-B7A56F4B07B0}" type="presParOf" srcId="{B63273A4-7E7C-44EB-9D15-DA4A812CFD2F}" destId="{C38D168E-2814-4FFC-AC60-C085336C7E4C}" srcOrd="0" destOrd="0" presId="urn:microsoft.com/office/officeart/2005/8/layout/list1"/>
    <dgm:cxn modelId="{EFD8F4A5-FF00-416F-91ED-04F1BAC0A4BD}" type="presParOf" srcId="{C38D168E-2814-4FFC-AC60-C085336C7E4C}" destId="{E3B1D7FA-E67B-422A-8B72-BB96CB463E5E}" srcOrd="0" destOrd="0" presId="urn:microsoft.com/office/officeart/2005/8/layout/list1"/>
    <dgm:cxn modelId="{ECAA6F78-E1A9-4C03-B400-5C500C974652}" type="presParOf" srcId="{C38D168E-2814-4FFC-AC60-C085336C7E4C}" destId="{64865D08-DB34-4C65-B325-0F9E19EBF108}" srcOrd="1" destOrd="0" presId="urn:microsoft.com/office/officeart/2005/8/layout/list1"/>
    <dgm:cxn modelId="{88635D42-C0D8-4766-933D-E16C170B4F84}" type="presParOf" srcId="{B63273A4-7E7C-44EB-9D15-DA4A812CFD2F}" destId="{8424E6C9-9E52-418B-860B-ED2E770C57A7}" srcOrd="1" destOrd="0" presId="urn:microsoft.com/office/officeart/2005/8/layout/list1"/>
    <dgm:cxn modelId="{19C8F341-4749-48B9-BB51-2FA67A1442B2}" type="presParOf" srcId="{B63273A4-7E7C-44EB-9D15-DA4A812CFD2F}" destId="{0421E099-EEEF-423D-9742-38AD8CA35B52}" srcOrd="2" destOrd="0" presId="urn:microsoft.com/office/officeart/2005/8/layout/list1"/>
    <dgm:cxn modelId="{AD778579-8F91-4858-9399-FB846658C847}" type="presParOf" srcId="{B63273A4-7E7C-44EB-9D15-DA4A812CFD2F}" destId="{F08ED2CE-690E-4071-98A4-74DAD50C9F89}" srcOrd="3" destOrd="0" presId="urn:microsoft.com/office/officeart/2005/8/layout/list1"/>
    <dgm:cxn modelId="{E7DC31D4-7FC2-43D5-A8E1-D3B25978B545}" type="presParOf" srcId="{B63273A4-7E7C-44EB-9D15-DA4A812CFD2F}" destId="{F278FDB4-932A-4FB9-8FD1-7AD48C8625E8}" srcOrd="4" destOrd="0" presId="urn:microsoft.com/office/officeart/2005/8/layout/list1"/>
    <dgm:cxn modelId="{B066CAE1-41CA-41AB-BF2C-58CBC5F05773}" type="presParOf" srcId="{F278FDB4-932A-4FB9-8FD1-7AD48C8625E8}" destId="{9DA4FBCA-9A41-4E5B-86EF-28E599477E83}" srcOrd="0" destOrd="0" presId="urn:microsoft.com/office/officeart/2005/8/layout/list1"/>
    <dgm:cxn modelId="{24550B9E-7CED-4454-9020-4E1055E58415}" type="presParOf" srcId="{F278FDB4-932A-4FB9-8FD1-7AD48C8625E8}" destId="{592462DA-A982-4778-88BC-0CDB841EEFA7}" srcOrd="1" destOrd="0" presId="urn:microsoft.com/office/officeart/2005/8/layout/list1"/>
    <dgm:cxn modelId="{F2313564-0887-4611-97A5-6348391CEDF3}" type="presParOf" srcId="{B63273A4-7E7C-44EB-9D15-DA4A812CFD2F}" destId="{3F5171E7-6D9A-475F-9B80-D9A06884C321}" srcOrd="5" destOrd="0" presId="urn:microsoft.com/office/officeart/2005/8/layout/list1"/>
    <dgm:cxn modelId="{7A032DB2-3083-484A-8212-7BFB18415FE2}" type="presParOf" srcId="{B63273A4-7E7C-44EB-9D15-DA4A812CFD2F}" destId="{D9D1CD85-4DB3-4092-A77F-9763324D05E3}" srcOrd="6" destOrd="0" presId="urn:microsoft.com/office/officeart/2005/8/layout/list1"/>
    <dgm:cxn modelId="{10B4C2A4-03D0-4193-A771-355332EF33E4}" type="presParOf" srcId="{B63273A4-7E7C-44EB-9D15-DA4A812CFD2F}" destId="{28B04745-5F05-4590-A8E6-2B6911FAC676}" srcOrd="7" destOrd="0" presId="urn:microsoft.com/office/officeart/2005/8/layout/list1"/>
    <dgm:cxn modelId="{E002A69C-19FE-4A81-8EC2-E458B2248E5D}" type="presParOf" srcId="{B63273A4-7E7C-44EB-9D15-DA4A812CFD2F}" destId="{A445F37D-7484-42A3-BD6F-05B5055E8BAE}" srcOrd="8" destOrd="0" presId="urn:microsoft.com/office/officeart/2005/8/layout/list1"/>
    <dgm:cxn modelId="{614F084D-B0C9-4F76-8084-B81A009E8ED9}" type="presParOf" srcId="{A445F37D-7484-42A3-BD6F-05B5055E8BAE}" destId="{3F197493-94D1-4CAC-AE45-D7ABFE5848E3}" srcOrd="0" destOrd="0" presId="urn:microsoft.com/office/officeart/2005/8/layout/list1"/>
    <dgm:cxn modelId="{B4FE84C8-83AB-40EA-ABF6-5D8BFEA4569A}" type="presParOf" srcId="{A445F37D-7484-42A3-BD6F-05B5055E8BAE}" destId="{C4D6B616-B219-4EDE-929A-F3650BF3FB79}" srcOrd="1" destOrd="0" presId="urn:microsoft.com/office/officeart/2005/8/layout/list1"/>
    <dgm:cxn modelId="{E665941C-B200-4BD9-8A6B-39D7379515ED}" type="presParOf" srcId="{B63273A4-7E7C-44EB-9D15-DA4A812CFD2F}" destId="{2BEE1B65-55A4-422D-B0B2-37BFE81F5032}" srcOrd="9" destOrd="0" presId="urn:microsoft.com/office/officeart/2005/8/layout/list1"/>
    <dgm:cxn modelId="{C7E85745-B068-43BA-932A-B7925C9AD6DD}" type="presParOf" srcId="{B63273A4-7E7C-44EB-9D15-DA4A812CFD2F}" destId="{F42BBA2C-E2DD-44D5-BEBB-9CC526A08EE8}" srcOrd="10" destOrd="0" presId="urn:microsoft.com/office/officeart/2005/8/layout/list1"/>
    <dgm:cxn modelId="{CE767532-2689-4BC8-A6A9-8878B8915BC4}" type="presParOf" srcId="{B63273A4-7E7C-44EB-9D15-DA4A812CFD2F}" destId="{B0462726-D7FC-4962-AE86-467A6FE44D70}" srcOrd="11" destOrd="0" presId="urn:microsoft.com/office/officeart/2005/8/layout/list1"/>
    <dgm:cxn modelId="{146ED302-CFB9-47EF-A7C4-2B913FBD0E9D}" type="presParOf" srcId="{B63273A4-7E7C-44EB-9D15-DA4A812CFD2F}" destId="{06977AAE-D3F8-4657-91B1-6ABB510E06F4}" srcOrd="12" destOrd="0" presId="urn:microsoft.com/office/officeart/2005/8/layout/list1"/>
    <dgm:cxn modelId="{75634FCB-F160-4B87-8F52-2EB7FF19AE5C}" type="presParOf" srcId="{06977AAE-D3F8-4657-91B1-6ABB510E06F4}" destId="{4773FCA0-B5D6-447D-84C9-E6DD48351CDB}" srcOrd="0" destOrd="0" presId="urn:microsoft.com/office/officeart/2005/8/layout/list1"/>
    <dgm:cxn modelId="{FF386083-EAC8-495C-AA50-AB8E326319B2}" type="presParOf" srcId="{06977AAE-D3F8-4657-91B1-6ABB510E06F4}" destId="{D67A5BC2-33F7-4530-96DA-0AD63EE6E2BE}" srcOrd="1" destOrd="0" presId="urn:microsoft.com/office/officeart/2005/8/layout/list1"/>
    <dgm:cxn modelId="{A7B1F8FA-B9D9-485B-BE3B-60770799537A}" type="presParOf" srcId="{B63273A4-7E7C-44EB-9D15-DA4A812CFD2F}" destId="{7C9DB84E-B1C3-4133-8A0B-CF4530C088D9}" srcOrd="13" destOrd="0" presId="urn:microsoft.com/office/officeart/2005/8/layout/list1"/>
    <dgm:cxn modelId="{02EDA50E-0C14-4929-9432-1FE1A3559129}" type="presParOf" srcId="{B63273A4-7E7C-44EB-9D15-DA4A812CFD2F}" destId="{51978398-C5A8-4FD7-B402-CFC8DFAB5B4D}" srcOrd="14" destOrd="0" presId="urn:microsoft.com/office/officeart/2005/8/layout/list1"/>
    <dgm:cxn modelId="{D1122394-BD36-4BD5-9736-06C14F4DEAFC}" type="presParOf" srcId="{B63273A4-7E7C-44EB-9D15-DA4A812CFD2F}" destId="{24D19738-9388-40FB-B315-EC45D7CE8445}" srcOrd="15" destOrd="0" presId="urn:microsoft.com/office/officeart/2005/8/layout/list1"/>
    <dgm:cxn modelId="{B184A025-C73A-41CE-B8EF-5C75EFB3A142}" type="presParOf" srcId="{B63273A4-7E7C-44EB-9D15-DA4A812CFD2F}" destId="{13F785D4-8FFF-404E-AB54-87506920BDD5}" srcOrd="16" destOrd="0" presId="urn:microsoft.com/office/officeart/2005/8/layout/list1"/>
    <dgm:cxn modelId="{CB8C4C5D-33FD-445A-A9CC-BC37563F5496}" type="presParOf" srcId="{13F785D4-8FFF-404E-AB54-87506920BDD5}" destId="{5B86D282-E9E7-42D0-AC75-8AE65B71DB95}" srcOrd="0" destOrd="0" presId="urn:microsoft.com/office/officeart/2005/8/layout/list1"/>
    <dgm:cxn modelId="{62740603-C0F3-4A27-BF2E-6056D844FD29}" type="presParOf" srcId="{13F785D4-8FFF-404E-AB54-87506920BDD5}" destId="{6DCB6A0F-4050-4DAD-A0A6-25F76D3B4AF6}" srcOrd="1" destOrd="0" presId="urn:microsoft.com/office/officeart/2005/8/layout/list1"/>
    <dgm:cxn modelId="{505090AF-235A-43D1-BF1D-C353D9E9B307}" type="presParOf" srcId="{B63273A4-7E7C-44EB-9D15-DA4A812CFD2F}" destId="{E002A817-C348-46C6-84DD-FE3937875BC7}" srcOrd="17" destOrd="0" presId="urn:microsoft.com/office/officeart/2005/8/layout/list1"/>
    <dgm:cxn modelId="{29D1AE49-28A4-4C83-A97D-0F405F805EC8}" type="presParOf" srcId="{B63273A4-7E7C-44EB-9D15-DA4A812CFD2F}" destId="{8BF7A1ED-688E-4087-9BCB-C3963ED2EF3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9F1682-5372-4DC4-9729-A9D4F278477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807071E-E830-4371-BB14-8AD425658846}">
      <dgm:prSet/>
      <dgm:spPr/>
      <dgm:t>
        <a:bodyPr/>
        <a:lstStyle/>
        <a:p>
          <a:r>
            <a:rPr lang="en-US" sz="3000" dirty="0">
              <a:latin typeface="Calibri"/>
              <a:cs typeface="Calibri"/>
            </a:rPr>
            <a:t>Unsupervised </a:t>
          </a:r>
          <a:r>
            <a:rPr lang="en-US" dirty="0">
              <a:latin typeface="Calibri"/>
              <a:cs typeface="Calibri"/>
            </a:rPr>
            <a:t>Learning (Clustering)</a:t>
          </a:r>
          <a:endParaRPr lang="en-US" sz="3000" dirty="0"/>
        </a:p>
      </dgm:t>
    </dgm:pt>
    <dgm:pt modelId="{F22339BD-EAA5-4333-8F9E-B3B67AE4BB25}" type="parTrans" cxnId="{92A64411-1953-4B3B-8BCE-CB9ADC1B0F55}">
      <dgm:prSet/>
      <dgm:spPr/>
      <dgm:t>
        <a:bodyPr/>
        <a:lstStyle/>
        <a:p>
          <a:endParaRPr lang="en-US"/>
        </a:p>
      </dgm:t>
    </dgm:pt>
    <dgm:pt modelId="{79D91C3A-678E-473D-A054-E4A1F82A85E4}" type="sibTrans" cxnId="{92A64411-1953-4B3B-8BCE-CB9ADC1B0F55}">
      <dgm:prSet/>
      <dgm:spPr/>
      <dgm:t>
        <a:bodyPr/>
        <a:lstStyle/>
        <a:p>
          <a:endParaRPr lang="en-US"/>
        </a:p>
      </dgm:t>
    </dgm:pt>
    <dgm:pt modelId="{B8348175-713D-4B88-BB14-7502DEF03EF3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Final Exercise - Home Credit </a:t>
          </a:r>
          <a:endParaRPr lang="en-US" dirty="0"/>
        </a:p>
      </dgm:t>
    </dgm:pt>
    <dgm:pt modelId="{71153058-87C0-4628-B895-18ACE3725901}" type="parTrans" cxnId="{F28BA3DA-17CF-4A7D-B4D5-2713407A1333}">
      <dgm:prSet/>
      <dgm:spPr/>
    </dgm:pt>
    <dgm:pt modelId="{BF030855-EAE5-41D3-A534-8308C7339BF0}" type="sibTrans" cxnId="{F28BA3DA-17CF-4A7D-B4D5-2713407A1333}">
      <dgm:prSet/>
      <dgm:spPr/>
    </dgm:pt>
    <dgm:pt modelId="{122E17B5-3DAF-46E3-89B2-627EE18A58AC}">
      <dgm:prSet/>
      <dgm:spPr/>
      <dgm:t>
        <a:bodyPr/>
        <a:lstStyle/>
        <a:p>
          <a:r>
            <a:rPr lang="en-US" dirty="0">
              <a:latin typeface="Calibri"/>
              <a:cs typeface="Calibri"/>
            </a:rPr>
            <a:t>Support Vector Machines </a:t>
          </a:r>
        </a:p>
      </dgm:t>
    </dgm:pt>
    <dgm:pt modelId="{58B91D7A-C890-4690-8607-69666A29B51C}" type="parTrans" cxnId="{6C1C1A5A-EAE6-44D1-BD8F-C1CF5115CCFA}">
      <dgm:prSet/>
      <dgm:spPr/>
    </dgm:pt>
    <dgm:pt modelId="{4F1DC6D0-401A-4D2F-9F2E-1F2F5804CA2E}" type="sibTrans" cxnId="{6C1C1A5A-EAE6-44D1-BD8F-C1CF5115CCFA}">
      <dgm:prSet/>
      <dgm:spPr/>
    </dgm:pt>
    <dgm:pt modelId="{28DADA2E-2EDD-4EE5-8034-E4E28EC4E53E}">
      <dgm:prSet/>
      <dgm:spPr/>
      <dgm:t>
        <a:bodyPr/>
        <a:lstStyle/>
        <a:p>
          <a:r>
            <a:rPr lang="en-US" dirty="0"/>
            <a:t>Anomaly Detection</a:t>
          </a:r>
        </a:p>
      </dgm:t>
    </dgm:pt>
    <dgm:pt modelId="{F22316BF-2C16-4253-96A0-E9B063C74DBF}" type="parTrans" cxnId="{4CB993E5-3E29-4EBB-9023-EC78B586E2DE}">
      <dgm:prSet/>
      <dgm:spPr/>
    </dgm:pt>
    <dgm:pt modelId="{5A5B9247-FB71-49AE-AAB0-665C81C0D6EC}" type="sibTrans" cxnId="{4CB993E5-3E29-4EBB-9023-EC78B586E2DE}">
      <dgm:prSet/>
      <dgm:spPr/>
    </dgm:pt>
    <dgm:pt modelId="{B63273A4-7E7C-44EB-9D15-DA4A812CFD2F}" type="pres">
      <dgm:prSet presAssocID="{B89F1682-5372-4DC4-9729-A9D4F278477C}" presName="linear" presStyleCnt="0">
        <dgm:presLayoutVars>
          <dgm:dir/>
          <dgm:animLvl val="lvl"/>
          <dgm:resizeHandles val="exact"/>
        </dgm:presLayoutVars>
      </dgm:prSet>
      <dgm:spPr/>
    </dgm:pt>
    <dgm:pt modelId="{C38D168E-2814-4FFC-AC60-C085336C7E4C}" type="pres">
      <dgm:prSet presAssocID="{7807071E-E830-4371-BB14-8AD425658846}" presName="parentLin" presStyleCnt="0"/>
      <dgm:spPr/>
    </dgm:pt>
    <dgm:pt modelId="{E3B1D7FA-E67B-422A-8B72-BB96CB463E5E}" type="pres">
      <dgm:prSet presAssocID="{7807071E-E830-4371-BB14-8AD425658846}" presName="parentLeftMargin" presStyleLbl="node1" presStyleIdx="0" presStyleCnt="4"/>
      <dgm:spPr/>
    </dgm:pt>
    <dgm:pt modelId="{64865D08-DB34-4C65-B325-0F9E19EBF108}" type="pres">
      <dgm:prSet presAssocID="{7807071E-E830-4371-BB14-8AD4256588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24E6C9-9E52-418B-860B-ED2E770C57A7}" type="pres">
      <dgm:prSet presAssocID="{7807071E-E830-4371-BB14-8AD425658846}" presName="negativeSpace" presStyleCnt="0"/>
      <dgm:spPr/>
    </dgm:pt>
    <dgm:pt modelId="{0421E099-EEEF-423D-9742-38AD8CA35B52}" type="pres">
      <dgm:prSet presAssocID="{7807071E-E830-4371-BB14-8AD425658846}" presName="childText" presStyleLbl="conFgAcc1" presStyleIdx="0" presStyleCnt="4">
        <dgm:presLayoutVars>
          <dgm:bulletEnabled val="1"/>
        </dgm:presLayoutVars>
      </dgm:prSet>
      <dgm:spPr/>
    </dgm:pt>
    <dgm:pt modelId="{F08ED2CE-690E-4071-98A4-74DAD50C9F89}" type="pres">
      <dgm:prSet presAssocID="{79D91C3A-678E-473D-A054-E4A1F82A85E4}" presName="spaceBetweenRectangles" presStyleCnt="0"/>
      <dgm:spPr/>
    </dgm:pt>
    <dgm:pt modelId="{0219151E-4CBA-4F82-A08C-042C30041F03}" type="pres">
      <dgm:prSet presAssocID="{28DADA2E-2EDD-4EE5-8034-E4E28EC4E53E}" presName="parentLin" presStyleCnt="0"/>
      <dgm:spPr/>
    </dgm:pt>
    <dgm:pt modelId="{A12C5B0B-5EDD-4FAE-BA5F-CAE6EFBE88FD}" type="pres">
      <dgm:prSet presAssocID="{28DADA2E-2EDD-4EE5-8034-E4E28EC4E53E}" presName="parentLeftMargin" presStyleLbl="node1" presStyleIdx="0" presStyleCnt="4"/>
      <dgm:spPr/>
    </dgm:pt>
    <dgm:pt modelId="{6F8FE82A-EBB0-4839-9AAF-768545E1B314}" type="pres">
      <dgm:prSet presAssocID="{28DADA2E-2EDD-4EE5-8034-E4E28EC4E5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F2B8F8-1D34-47D1-BB22-90B9DABA4CA9}" type="pres">
      <dgm:prSet presAssocID="{28DADA2E-2EDD-4EE5-8034-E4E28EC4E53E}" presName="negativeSpace" presStyleCnt="0"/>
      <dgm:spPr/>
    </dgm:pt>
    <dgm:pt modelId="{312F6C9D-C11B-4140-9BF2-0204585669B2}" type="pres">
      <dgm:prSet presAssocID="{28DADA2E-2EDD-4EE5-8034-E4E28EC4E53E}" presName="childText" presStyleLbl="conFgAcc1" presStyleIdx="1" presStyleCnt="4">
        <dgm:presLayoutVars>
          <dgm:bulletEnabled val="1"/>
        </dgm:presLayoutVars>
      </dgm:prSet>
      <dgm:spPr/>
    </dgm:pt>
    <dgm:pt modelId="{C89C7245-3F15-41E8-8361-C4603327877E}" type="pres">
      <dgm:prSet presAssocID="{5A5B9247-FB71-49AE-AAB0-665C81C0D6EC}" presName="spaceBetweenRectangles" presStyleCnt="0"/>
      <dgm:spPr/>
    </dgm:pt>
    <dgm:pt modelId="{4F393D3C-91DF-4BC4-909F-C2FAED8A77DF}" type="pres">
      <dgm:prSet presAssocID="{122E17B5-3DAF-46E3-89B2-627EE18A58AC}" presName="parentLin" presStyleCnt="0"/>
      <dgm:spPr/>
    </dgm:pt>
    <dgm:pt modelId="{35DA46E9-7B03-4AB3-B87D-FD656821F087}" type="pres">
      <dgm:prSet presAssocID="{122E17B5-3DAF-46E3-89B2-627EE18A58AC}" presName="parentLeftMargin" presStyleLbl="node1" presStyleIdx="1" presStyleCnt="4"/>
      <dgm:spPr/>
    </dgm:pt>
    <dgm:pt modelId="{EB75D28D-298E-419E-8091-6D8BE5B41566}" type="pres">
      <dgm:prSet presAssocID="{122E17B5-3DAF-46E3-89B2-627EE18A58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508AAC-E8E9-46F0-9AA8-7C3A974A2E00}" type="pres">
      <dgm:prSet presAssocID="{122E17B5-3DAF-46E3-89B2-627EE18A58AC}" presName="negativeSpace" presStyleCnt="0"/>
      <dgm:spPr/>
    </dgm:pt>
    <dgm:pt modelId="{35E21DFD-5DB1-40BF-AB09-BE002D463967}" type="pres">
      <dgm:prSet presAssocID="{122E17B5-3DAF-46E3-89B2-627EE18A58AC}" presName="childText" presStyleLbl="conFgAcc1" presStyleIdx="2" presStyleCnt="4">
        <dgm:presLayoutVars>
          <dgm:bulletEnabled val="1"/>
        </dgm:presLayoutVars>
      </dgm:prSet>
      <dgm:spPr/>
    </dgm:pt>
    <dgm:pt modelId="{9460709C-C473-4141-9E04-3CA189D58A9D}" type="pres">
      <dgm:prSet presAssocID="{4F1DC6D0-401A-4D2F-9F2E-1F2F5804CA2E}" presName="spaceBetweenRectangles" presStyleCnt="0"/>
      <dgm:spPr/>
    </dgm:pt>
    <dgm:pt modelId="{13F785D4-8FFF-404E-AB54-87506920BDD5}" type="pres">
      <dgm:prSet presAssocID="{B8348175-713D-4B88-BB14-7502DEF03EF3}" presName="parentLin" presStyleCnt="0"/>
      <dgm:spPr/>
    </dgm:pt>
    <dgm:pt modelId="{5B86D282-E9E7-42D0-AC75-8AE65B71DB95}" type="pres">
      <dgm:prSet presAssocID="{B8348175-713D-4B88-BB14-7502DEF03EF3}" presName="parentLeftMargin" presStyleLbl="node1" presStyleIdx="2" presStyleCnt="4"/>
      <dgm:spPr/>
    </dgm:pt>
    <dgm:pt modelId="{6DCB6A0F-4050-4DAD-A0A6-25F76D3B4AF6}" type="pres">
      <dgm:prSet presAssocID="{B8348175-713D-4B88-BB14-7502DEF03EF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02A817-C348-46C6-84DD-FE3937875BC7}" type="pres">
      <dgm:prSet presAssocID="{B8348175-713D-4B88-BB14-7502DEF03EF3}" presName="negativeSpace" presStyleCnt="0"/>
      <dgm:spPr/>
    </dgm:pt>
    <dgm:pt modelId="{8BF7A1ED-688E-4087-9BCB-C3963ED2EF3F}" type="pres">
      <dgm:prSet presAssocID="{B8348175-713D-4B88-BB14-7502DEF03EF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2A64411-1953-4B3B-8BCE-CB9ADC1B0F55}" srcId="{B89F1682-5372-4DC4-9729-A9D4F278477C}" destId="{7807071E-E830-4371-BB14-8AD425658846}" srcOrd="0" destOrd="0" parTransId="{F22339BD-EAA5-4333-8F9E-B3B67AE4BB25}" sibTransId="{79D91C3A-678E-473D-A054-E4A1F82A85E4}"/>
    <dgm:cxn modelId="{F0E6B32E-4547-428D-8668-9C944401209E}" type="presOf" srcId="{B8348175-713D-4B88-BB14-7502DEF03EF3}" destId="{6DCB6A0F-4050-4DAD-A0A6-25F76D3B4AF6}" srcOrd="1" destOrd="0" presId="urn:microsoft.com/office/officeart/2005/8/layout/list1"/>
    <dgm:cxn modelId="{267F7038-5F5E-4970-A650-D66A419A8A39}" type="presOf" srcId="{7807071E-E830-4371-BB14-8AD425658846}" destId="{64865D08-DB34-4C65-B325-0F9E19EBF108}" srcOrd="1" destOrd="0" presId="urn:microsoft.com/office/officeart/2005/8/layout/list1"/>
    <dgm:cxn modelId="{49BCFD5C-06AE-4368-ACF3-8F955ADE1C8D}" type="presOf" srcId="{7807071E-E830-4371-BB14-8AD425658846}" destId="{E3B1D7FA-E67B-422A-8B72-BB96CB463E5E}" srcOrd="0" destOrd="0" presId="urn:microsoft.com/office/officeart/2005/8/layout/list1"/>
    <dgm:cxn modelId="{69AB6B5F-2CC1-4C2F-8AFA-78B97EE72581}" type="presOf" srcId="{122E17B5-3DAF-46E3-89B2-627EE18A58AC}" destId="{35DA46E9-7B03-4AB3-B87D-FD656821F087}" srcOrd="0" destOrd="0" presId="urn:microsoft.com/office/officeart/2005/8/layout/list1"/>
    <dgm:cxn modelId="{D5CD5D76-369E-468F-8749-7061195C61E4}" type="presOf" srcId="{B89F1682-5372-4DC4-9729-A9D4F278477C}" destId="{B63273A4-7E7C-44EB-9D15-DA4A812CFD2F}" srcOrd="0" destOrd="0" presId="urn:microsoft.com/office/officeart/2005/8/layout/list1"/>
    <dgm:cxn modelId="{6C1C1A5A-EAE6-44D1-BD8F-C1CF5115CCFA}" srcId="{B89F1682-5372-4DC4-9729-A9D4F278477C}" destId="{122E17B5-3DAF-46E3-89B2-627EE18A58AC}" srcOrd="2" destOrd="0" parTransId="{58B91D7A-C890-4690-8607-69666A29B51C}" sibTransId="{4F1DC6D0-401A-4D2F-9F2E-1F2F5804CA2E}"/>
    <dgm:cxn modelId="{7504A35A-8A66-4349-BE34-E7E2ED06C292}" type="presOf" srcId="{122E17B5-3DAF-46E3-89B2-627EE18A58AC}" destId="{EB75D28D-298E-419E-8091-6D8BE5B41566}" srcOrd="1" destOrd="0" presId="urn:microsoft.com/office/officeart/2005/8/layout/list1"/>
    <dgm:cxn modelId="{32E4B685-42D6-463D-B9B6-6E7636E448CB}" type="presOf" srcId="{28DADA2E-2EDD-4EE5-8034-E4E28EC4E53E}" destId="{6F8FE82A-EBB0-4839-9AAF-768545E1B314}" srcOrd="1" destOrd="0" presId="urn:microsoft.com/office/officeart/2005/8/layout/list1"/>
    <dgm:cxn modelId="{30C595C1-96E9-4104-AD68-BA37F8642620}" type="presOf" srcId="{B8348175-713D-4B88-BB14-7502DEF03EF3}" destId="{5B86D282-E9E7-42D0-AC75-8AE65B71DB95}" srcOrd="0" destOrd="0" presId="urn:microsoft.com/office/officeart/2005/8/layout/list1"/>
    <dgm:cxn modelId="{07E759CB-D257-42EA-8ED1-D4204E583784}" type="presOf" srcId="{28DADA2E-2EDD-4EE5-8034-E4E28EC4E53E}" destId="{A12C5B0B-5EDD-4FAE-BA5F-CAE6EFBE88FD}" srcOrd="0" destOrd="0" presId="urn:microsoft.com/office/officeart/2005/8/layout/list1"/>
    <dgm:cxn modelId="{F28BA3DA-17CF-4A7D-B4D5-2713407A1333}" srcId="{B89F1682-5372-4DC4-9729-A9D4F278477C}" destId="{B8348175-713D-4B88-BB14-7502DEF03EF3}" srcOrd="3" destOrd="0" parTransId="{71153058-87C0-4628-B895-18ACE3725901}" sibTransId="{BF030855-EAE5-41D3-A534-8308C7339BF0}"/>
    <dgm:cxn modelId="{4CB993E5-3E29-4EBB-9023-EC78B586E2DE}" srcId="{B89F1682-5372-4DC4-9729-A9D4F278477C}" destId="{28DADA2E-2EDD-4EE5-8034-E4E28EC4E53E}" srcOrd="1" destOrd="0" parTransId="{F22316BF-2C16-4253-96A0-E9B063C74DBF}" sibTransId="{5A5B9247-FB71-49AE-AAB0-665C81C0D6EC}"/>
    <dgm:cxn modelId="{1C0DBE9B-3E2B-4F6A-A2A0-B7A56F4B07B0}" type="presParOf" srcId="{B63273A4-7E7C-44EB-9D15-DA4A812CFD2F}" destId="{C38D168E-2814-4FFC-AC60-C085336C7E4C}" srcOrd="0" destOrd="0" presId="urn:microsoft.com/office/officeart/2005/8/layout/list1"/>
    <dgm:cxn modelId="{EFD8F4A5-FF00-416F-91ED-04F1BAC0A4BD}" type="presParOf" srcId="{C38D168E-2814-4FFC-AC60-C085336C7E4C}" destId="{E3B1D7FA-E67B-422A-8B72-BB96CB463E5E}" srcOrd="0" destOrd="0" presId="urn:microsoft.com/office/officeart/2005/8/layout/list1"/>
    <dgm:cxn modelId="{ECAA6F78-E1A9-4C03-B400-5C500C974652}" type="presParOf" srcId="{C38D168E-2814-4FFC-AC60-C085336C7E4C}" destId="{64865D08-DB34-4C65-B325-0F9E19EBF108}" srcOrd="1" destOrd="0" presId="urn:microsoft.com/office/officeart/2005/8/layout/list1"/>
    <dgm:cxn modelId="{88635D42-C0D8-4766-933D-E16C170B4F84}" type="presParOf" srcId="{B63273A4-7E7C-44EB-9D15-DA4A812CFD2F}" destId="{8424E6C9-9E52-418B-860B-ED2E770C57A7}" srcOrd="1" destOrd="0" presId="urn:microsoft.com/office/officeart/2005/8/layout/list1"/>
    <dgm:cxn modelId="{19C8F341-4749-48B9-BB51-2FA67A1442B2}" type="presParOf" srcId="{B63273A4-7E7C-44EB-9D15-DA4A812CFD2F}" destId="{0421E099-EEEF-423D-9742-38AD8CA35B52}" srcOrd="2" destOrd="0" presId="urn:microsoft.com/office/officeart/2005/8/layout/list1"/>
    <dgm:cxn modelId="{AD778579-8F91-4858-9399-FB846658C847}" type="presParOf" srcId="{B63273A4-7E7C-44EB-9D15-DA4A812CFD2F}" destId="{F08ED2CE-690E-4071-98A4-74DAD50C9F89}" srcOrd="3" destOrd="0" presId="urn:microsoft.com/office/officeart/2005/8/layout/list1"/>
    <dgm:cxn modelId="{1BB1B467-EF96-4959-9988-160818CF5140}" type="presParOf" srcId="{B63273A4-7E7C-44EB-9D15-DA4A812CFD2F}" destId="{0219151E-4CBA-4F82-A08C-042C30041F03}" srcOrd="4" destOrd="0" presId="urn:microsoft.com/office/officeart/2005/8/layout/list1"/>
    <dgm:cxn modelId="{AC905817-1BC0-476E-9F96-80A251BBCBB7}" type="presParOf" srcId="{0219151E-4CBA-4F82-A08C-042C30041F03}" destId="{A12C5B0B-5EDD-4FAE-BA5F-CAE6EFBE88FD}" srcOrd="0" destOrd="0" presId="urn:microsoft.com/office/officeart/2005/8/layout/list1"/>
    <dgm:cxn modelId="{C7C26011-5E6D-46E8-ADB6-4A5300321D68}" type="presParOf" srcId="{0219151E-4CBA-4F82-A08C-042C30041F03}" destId="{6F8FE82A-EBB0-4839-9AAF-768545E1B314}" srcOrd="1" destOrd="0" presId="urn:microsoft.com/office/officeart/2005/8/layout/list1"/>
    <dgm:cxn modelId="{09C462D9-94D7-4EF7-A72E-5E4D93C6F409}" type="presParOf" srcId="{B63273A4-7E7C-44EB-9D15-DA4A812CFD2F}" destId="{10F2B8F8-1D34-47D1-BB22-90B9DABA4CA9}" srcOrd="5" destOrd="0" presId="urn:microsoft.com/office/officeart/2005/8/layout/list1"/>
    <dgm:cxn modelId="{969B628C-F95B-46C7-BC63-0E54972A24E9}" type="presParOf" srcId="{B63273A4-7E7C-44EB-9D15-DA4A812CFD2F}" destId="{312F6C9D-C11B-4140-9BF2-0204585669B2}" srcOrd="6" destOrd="0" presId="urn:microsoft.com/office/officeart/2005/8/layout/list1"/>
    <dgm:cxn modelId="{3CE79AD7-039B-405B-96FA-E6BDB9A339C3}" type="presParOf" srcId="{B63273A4-7E7C-44EB-9D15-DA4A812CFD2F}" destId="{C89C7245-3F15-41E8-8361-C4603327877E}" srcOrd="7" destOrd="0" presId="urn:microsoft.com/office/officeart/2005/8/layout/list1"/>
    <dgm:cxn modelId="{60E82FD3-6AD2-4D74-8029-3ADF8934A04D}" type="presParOf" srcId="{B63273A4-7E7C-44EB-9D15-DA4A812CFD2F}" destId="{4F393D3C-91DF-4BC4-909F-C2FAED8A77DF}" srcOrd="8" destOrd="0" presId="urn:microsoft.com/office/officeart/2005/8/layout/list1"/>
    <dgm:cxn modelId="{062EE284-EB7F-4742-B585-48B6C0A05572}" type="presParOf" srcId="{4F393D3C-91DF-4BC4-909F-C2FAED8A77DF}" destId="{35DA46E9-7B03-4AB3-B87D-FD656821F087}" srcOrd="0" destOrd="0" presId="urn:microsoft.com/office/officeart/2005/8/layout/list1"/>
    <dgm:cxn modelId="{A1999DFB-E6B1-41C6-BAC4-BBAF2C8C4706}" type="presParOf" srcId="{4F393D3C-91DF-4BC4-909F-C2FAED8A77DF}" destId="{EB75D28D-298E-419E-8091-6D8BE5B41566}" srcOrd="1" destOrd="0" presId="urn:microsoft.com/office/officeart/2005/8/layout/list1"/>
    <dgm:cxn modelId="{7539699B-7F6C-4594-AEE2-2632AC6ED958}" type="presParOf" srcId="{B63273A4-7E7C-44EB-9D15-DA4A812CFD2F}" destId="{31508AAC-E8E9-46F0-9AA8-7C3A974A2E00}" srcOrd="9" destOrd="0" presId="urn:microsoft.com/office/officeart/2005/8/layout/list1"/>
    <dgm:cxn modelId="{B1E4EDEA-0F1D-44B7-9137-9BAF6C12A25E}" type="presParOf" srcId="{B63273A4-7E7C-44EB-9D15-DA4A812CFD2F}" destId="{35E21DFD-5DB1-40BF-AB09-BE002D463967}" srcOrd="10" destOrd="0" presId="urn:microsoft.com/office/officeart/2005/8/layout/list1"/>
    <dgm:cxn modelId="{38C3F6E9-64AF-4C86-BFCA-B82F736D4497}" type="presParOf" srcId="{B63273A4-7E7C-44EB-9D15-DA4A812CFD2F}" destId="{9460709C-C473-4141-9E04-3CA189D58A9D}" srcOrd="11" destOrd="0" presId="urn:microsoft.com/office/officeart/2005/8/layout/list1"/>
    <dgm:cxn modelId="{B184A025-C73A-41CE-B8EF-5C75EFB3A142}" type="presParOf" srcId="{B63273A4-7E7C-44EB-9D15-DA4A812CFD2F}" destId="{13F785D4-8FFF-404E-AB54-87506920BDD5}" srcOrd="12" destOrd="0" presId="urn:microsoft.com/office/officeart/2005/8/layout/list1"/>
    <dgm:cxn modelId="{CB8C4C5D-33FD-445A-A9CC-BC37563F5496}" type="presParOf" srcId="{13F785D4-8FFF-404E-AB54-87506920BDD5}" destId="{5B86D282-E9E7-42D0-AC75-8AE65B71DB95}" srcOrd="0" destOrd="0" presId="urn:microsoft.com/office/officeart/2005/8/layout/list1"/>
    <dgm:cxn modelId="{62740603-C0F3-4A27-BF2E-6056D844FD29}" type="presParOf" srcId="{13F785D4-8FFF-404E-AB54-87506920BDD5}" destId="{6DCB6A0F-4050-4DAD-A0A6-25F76D3B4AF6}" srcOrd="1" destOrd="0" presId="urn:microsoft.com/office/officeart/2005/8/layout/list1"/>
    <dgm:cxn modelId="{505090AF-235A-43D1-BF1D-C353D9E9B307}" type="presParOf" srcId="{B63273A4-7E7C-44EB-9D15-DA4A812CFD2F}" destId="{E002A817-C348-46C6-84DD-FE3937875BC7}" srcOrd="13" destOrd="0" presId="urn:microsoft.com/office/officeart/2005/8/layout/list1"/>
    <dgm:cxn modelId="{29D1AE49-28A4-4C83-A97D-0F405F805EC8}" type="presParOf" srcId="{B63273A4-7E7C-44EB-9D15-DA4A812CFD2F}" destId="{8BF7A1ED-688E-4087-9BCB-C3963ED2EF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4DC6F-C2A8-4F0E-93D5-F1DE5628AE6F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3A710-47CD-4EBC-9E86-846F6C2E39E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Classification</a:t>
          </a:r>
        </a:p>
      </dsp:txBody>
      <dsp:txXfrm>
        <a:off x="417971" y="2644140"/>
        <a:ext cx="2889450" cy="720000"/>
      </dsp:txXfrm>
    </dsp:sp>
    <dsp:sp modelId="{AE1B85C5-1A2C-4069-BAE4-40083E51DE93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09003-D7A8-421F-BD5A-9BF6FEF2317D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Cluster</a:t>
          </a:r>
        </a:p>
      </dsp:txBody>
      <dsp:txXfrm>
        <a:off x="3813075" y="2644140"/>
        <a:ext cx="2889450" cy="720000"/>
      </dsp:txXfrm>
    </dsp:sp>
    <dsp:sp modelId="{E0680587-2378-470E-BEAC-070847913068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DADC1-7D76-460D-89E3-7E6B6BFFBF77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Anomaly Detection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02D83-D270-4C73-AC61-2160BB18DE24}">
      <dsp:nvSpPr>
        <dsp:cNvPr id="0" name=""/>
        <dsp:cNvSpPr/>
      </dsp:nvSpPr>
      <dsp:spPr>
        <a:xfrm>
          <a:off x="4393908" y="400"/>
          <a:ext cx="1727782" cy="1727782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Andrew Ng Coursera</a:t>
          </a:r>
        </a:p>
      </dsp:txBody>
      <dsp:txXfrm>
        <a:off x="4825854" y="400"/>
        <a:ext cx="863891" cy="1425420"/>
      </dsp:txXfrm>
    </dsp:sp>
    <dsp:sp modelId="{3584B64E-13DA-44FC-8687-F8CE76DB1EF0}">
      <dsp:nvSpPr>
        <dsp:cNvPr id="0" name=""/>
        <dsp:cNvSpPr/>
      </dsp:nvSpPr>
      <dsp:spPr>
        <a:xfrm rot="7200000">
          <a:off x="5392141" y="1729391"/>
          <a:ext cx="1727782" cy="1727782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Kaggle</a:t>
          </a:r>
        </a:p>
      </dsp:txBody>
      <dsp:txXfrm rot="-5400000">
        <a:off x="5674249" y="2236927"/>
        <a:ext cx="1425420" cy="863891"/>
      </dsp:txXfrm>
    </dsp:sp>
    <dsp:sp modelId="{74BB0E6F-1FF7-4810-B7C3-A631C31EBD07}">
      <dsp:nvSpPr>
        <dsp:cNvPr id="0" name=""/>
        <dsp:cNvSpPr/>
      </dsp:nvSpPr>
      <dsp:spPr>
        <a:xfrm rot="14400000">
          <a:off x="3395675" y="1729391"/>
          <a:ext cx="1727782" cy="1727782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Titanic Project</a:t>
          </a:r>
        </a:p>
      </dsp:txBody>
      <dsp:txXfrm rot="5400000">
        <a:off x="3415930" y="2236926"/>
        <a:ext cx="1425420" cy="863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E099-EEEF-423D-9742-38AD8CA35B52}">
      <dsp:nvSpPr>
        <dsp:cNvPr id="0" name=""/>
        <dsp:cNvSpPr/>
      </dsp:nvSpPr>
      <dsp:spPr>
        <a:xfrm>
          <a:off x="0" y="256422"/>
          <a:ext cx="10190252" cy="113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12420" rIns="79087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introduction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WorkFlow of Data Science Project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Classification - Logistic Regression</a:t>
          </a:r>
        </a:p>
      </dsp:txBody>
      <dsp:txXfrm>
        <a:off x="0" y="256422"/>
        <a:ext cx="10190252" cy="1134000"/>
      </dsp:txXfrm>
    </dsp:sp>
    <dsp:sp modelId="{64865D08-DB34-4C65-B325-0F9E19EBF108}">
      <dsp:nvSpPr>
        <dsp:cNvPr id="0" name=""/>
        <dsp:cNvSpPr/>
      </dsp:nvSpPr>
      <dsp:spPr>
        <a:xfrm>
          <a:off x="509512" y="35022"/>
          <a:ext cx="7133176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 supervised &amp; unsupervised </a:t>
          </a:r>
        </a:p>
      </dsp:txBody>
      <dsp:txXfrm>
        <a:off x="531128" y="56638"/>
        <a:ext cx="7089944" cy="399568"/>
      </dsp:txXfrm>
    </dsp:sp>
    <dsp:sp modelId="{7D1AEF99-92B7-42A5-9EFC-C202015915AF}">
      <dsp:nvSpPr>
        <dsp:cNvPr id="0" name=""/>
        <dsp:cNvSpPr/>
      </dsp:nvSpPr>
      <dsp:spPr>
        <a:xfrm>
          <a:off x="0" y="1692822"/>
          <a:ext cx="10190252" cy="189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312420" rIns="79087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Problem definition and data pre-proccessing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Science Project - Work Flow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Pre-proccessing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Feature Engineering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Feature Selection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First Run of Model (logistic regression)</a:t>
          </a:r>
        </a:p>
      </dsp:txBody>
      <dsp:txXfrm>
        <a:off x="0" y="1692822"/>
        <a:ext cx="10190252" cy="1890000"/>
      </dsp:txXfrm>
    </dsp:sp>
    <dsp:sp modelId="{4B57EFA4-E06E-40F7-BB29-E75EFA112E8F}">
      <dsp:nvSpPr>
        <dsp:cNvPr id="0" name=""/>
        <dsp:cNvSpPr/>
      </dsp:nvSpPr>
      <dsp:spPr>
        <a:xfrm>
          <a:off x="509512" y="1471422"/>
          <a:ext cx="7133176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Titanic Project</a:t>
          </a:r>
        </a:p>
      </dsp:txBody>
      <dsp:txXfrm>
        <a:off x="531128" y="1493038"/>
        <a:ext cx="7089944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E099-EEEF-423D-9742-38AD8CA35B52}">
      <dsp:nvSpPr>
        <dsp:cNvPr id="0" name=""/>
        <dsp:cNvSpPr/>
      </dsp:nvSpPr>
      <dsp:spPr>
        <a:xfrm>
          <a:off x="0" y="660072"/>
          <a:ext cx="10190252" cy="274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624840" rIns="79087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Theory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"/>
              <a:cs typeface="Calibri"/>
            </a:rPr>
            <a:t>Implementation of Random Forest on Titanic Project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"/>
              <a:cs typeface="Calibri"/>
            </a:rPr>
            <a:t>Machine Learning System Design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"/>
              <a:cs typeface="Calibri"/>
            </a:rPr>
            <a:t>Model Evaluation</a:t>
          </a:r>
          <a:endParaRPr lang="en-US" sz="3000" kern="1200" dirty="0"/>
        </a:p>
      </dsp:txBody>
      <dsp:txXfrm>
        <a:off x="0" y="660072"/>
        <a:ext cx="10190252" cy="2740500"/>
      </dsp:txXfrm>
    </dsp:sp>
    <dsp:sp modelId="{64865D08-DB34-4C65-B325-0F9E19EBF108}">
      <dsp:nvSpPr>
        <dsp:cNvPr id="0" name=""/>
        <dsp:cNvSpPr/>
      </dsp:nvSpPr>
      <dsp:spPr>
        <a:xfrm>
          <a:off x="509512" y="217272"/>
          <a:ext cx="7133176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"/>
              <a:cs typeface="Calibri"/>
            </a:rPr>
            <a:t>Random Forest </a:t>
          </a:r>
          <a:endParaRPr lang="en-US" sz="3000" kern="1200" dirty="0"/>
        </a:p>
      </dsp:txBody>
      <dsp:txXfrm>
        <a:off x="552743" y="260503"/>
        <a:ext cx="7046714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E099-EEEF-423D-9742-38AD8CA35B52}">
      <dsp:nvSpPr>
        <dsp:cNvPr id="0" name=""/>
        <dsp:cNvSpPr/>
      </dsp:nvSpPr>
      <dsp:spPr>
        <a:xfrm>
          <a:off x="0" y="234237"/>
          <a:ext cx="10190252" cy="815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291592" rIns="79087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/>
              <a:cs typeface="Calibri"/>
            </a:rPr>
            <a:t>Linear Regression with One Variable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/>
              <a:cs typeface="Calibri"/>
            </a:rPr>
            <a:t>Linear Regression with Multiple Variables</a:t>
          </a:r>
          <a:endParaRPr lang="en-US" sz="1400" kern="1200" dirty="0"/>
        </a:p>
      </dsp:txBody>
      <dsp:txXfrm>
        <a:off x="0" y="234237"/>
        <a:ext cx="10190252" cy="815850"/>
      </dsp:txXfrm>
    </dsp:sp>
    <dsp:sp modelId="{64865D08-DB34-4C65-B325-0F9E19EBF108}">
      <dsp:nvSpPr>
        <dsp:cNvPr id="0" name=""/>
        <dsp:cNvSpPr/>
      </dsp:nvSpPr>
      <dsp:spPr>
        <a:xfrm>
          <a:off x="509512" y="27597"/>
          <a:ext cx="7133176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</a:t>
          </a:r>
        </a:p>
      </dsp:txBody>
      <dsp:txXfrm>
        <a:off x="529687" y="47772"/>
        <a:ext cx="7092826" cy="372930"/>
      </dsp:txXfrm>
    </dsp:sp>
    <dsp:sp modelId="{D9D1CD85-4DB3-4092-A77F-9763324D05E3}">
      <dsp:nvSpPr>
        <dsp:cNvPr id="0" name=""/>
        <dsp:cNvSpPr/>
      </dsp:nvSpPr>
      <dsp:spPr>
        <a:xfrm>
          <a:off x="0" y="1332327"/>
          <a:ext cx="1019025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62DA-A982-4778-88BC-0CDB841EEFA7}">
      <dsp:nvSpPr>
        <dsp:cNvPr id="0" name=""/>
        <dsp:cNvSpPr/>
      </dsp:nvSpPr>
      <dsp:spPr>
        <a:xfrm>
          <a:off x="509512" y="1125687"/>
          <a:ext cx="7133176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/>
              <a:cs typeface="Calibri"/>
            </a:rPr>
            <a:t>K-FOLD &amp; Cross Validation</a:t>
          </a:r>
          <a:endParaRPr lang="en-US" sz="1400" kern="1200" dirty="0"/>
        </a:p>
      </dsp:txBody>
      <dsp:txXfrm>
        <a:off x="529687" y="1145862"/>
        <a:ext cx="7092826" cy="372930"/>
      </dsp:txXfrm>
    </dsp:sp>
    <dsp:sp modelId="{F42BBA2C-E2DD-44D5-BEBB-9CC526A08EE8}">
      <dsp:nvSpPr>
        <dsp:cNvPr id="0" name=""/>
        <dsp:cNvSpPr/>
      </dsp:nvSpPr>
      <dsp:spPr>
        <a:xfrm>
          <a:off x="0" y="1967367"/>
          <a:ext cx="1019025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6B616-B219-4EDE-929A-F3650BF3FB79}">
      <dsp:nvSpPr>
        <dsp:cNvPr id="0" name=""/>
        <dsp:cNvSpPr/>
      </dsp:nvSpPr>
      <dsp:spPr>
        <a:xfrm>
          <a:off x="509512" y="1760727"/>
          <a:ext cx="7133176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/>
              <a:cs typeface="Calibri"/>
            </a:rPr>
            <a:t>Advice for Applying Machine Learning </a:t>
          </a:r>
          <a:endParaRPr lang="en-US" sz="1400" kern="1200" dirty="0"/>
        </a:p>
      </dsp:txBody>
      <dsp:txXfrm>
        <a:off x="529687" y="1780902"/>
        <a:ext cx="7092826" cy="372930"/>
      </dsp:txXfrm>
    </dsp:sp>
    <dsp:sp modelId="{51978398-C5A8-4FD7-B402-CFC8DFAB5B4D}">
      <dsp:nvSpPr>
        <dsp:cNvPr id="0" name=""/>
        <dsp:cNvSpPr/>
      </dsp:nvSpPr>
      <dsp:spPr>
        <a:xfrm>
          <a:off x="0" y="2602407"/>
          <a:ext cx="1019025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A5BC2-33F7-4530-96DA-0AD63EE6E2BE}">
      <dsp:nvSpPr>
        <dsp:cNvPr id="0" name=""/>
        <dsp:cNvSpPr/>
      </dsp:nvSpPr>
      <dsp:spPr>
        <a:xfrm>
          <a:off x="509512" y="2395767"/>
          <a:ext cx="7133176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/>
              <a:cs typeface="Calibri"/>
            </a:rPr>
            <a:t>Dimensionality Reduction (PCA)</a:t>
          </a:r>
          <a:endParaRPr lang="en-US" sz="1400" kern="1200" dirty="0"/>
        </a:p>
      </dsp:txBody>
      <dsp:txXfrm>
        <a:off x="529687" y="2415942"/>
        <a:ext cx="7092826" cy="372930"/>
      </dsp:txXfrm>
    </dsp:sp>
    <dsp:sp modelId="{8BF7A1ED-688E-4087-9BCB-C3963ED2EF3F}">
      <dsp:nvSpPr>
        <dsp:cNvPr id="0" name=""/>
        <dsp:cNvSpPr/>
      </dsp:nvSpPr>
      <dsp:spPr>
        <a:xfrm>
          <a:off x="0" y="3237447"/>
          <a:ext cx="1019025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B6A0F-4050-4DAD-A0A6-25F76D3B4AF6}">
      <dsp:nvSpPr>
        <dsp:cNvPr id="0" name=""/>
        <dsp:cNvSpPr/>
      </dsp:nvSpPr>
      <dsp:spPr>
        <a:xfrm>
          <a:off x="509512" y="3030807"/>
          <a:ext cx="7133176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/>
              <a:cs typeface="Calibri"/>
            </a:rPr>
            <a:t>*Statistical Methods For Finding Outliers</a:t>
          </a:r>
          <a:endParaRPr lang="en-US" sz="1400" kern="1200" dirty="0"/>
        </a:p>
      </dsp:txBody>
      <dsp:txXfrm>
        <a:off x="529687" y="3050982"/>
        <a:ext cx="7092826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E099-EEEF-423D-9742-38AD8CA35B52}">
      <dsp:nvSpPr>
        <dsp:cNvPr id="0" name=""/>
        <dsp:cNvSpPr/>
      </dsp:nvSpPr>
      <dsp:spPr>
        <a:xfrm>
          <a:off x="0" y="343722"/>
          <a:ext cx="10190252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65D08-DB34-4C65-B325-0F9E19EBF108}">
      <dsp:nvSpPr>
        <dsp:cNvPr id="0" name=""/>
        <dsp:cNvSpPr/>
      </dsp:nvSpPr>
      <dsp:spPr>
        <a:xfrm>
          <a:off x="509512" y="48522"/>
          <a:ext cx="7133176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Unsupervised Learning (Clustering)</a:t>
          </a:r>
          <a:endParaRPr lang="en-US" sz="2000" kern="1200" dirty="0"/>
        </a:p>
      </dsp:txBody>
      <dsp:txXfrm>
        <a:off x="538333" y="77343"/>
        <a:ext cx="7075534" cy="532758"/>
      </dsp:txXfrm>
    </dsp:sp>
    <dsp:sp modelId="{312F6C9D-C11B-4140-9BF2-0204585669B2}">
      <dsp:nvSpPr>
        <dsp:cNvPr id="0" name=""/>
        <dsp:cNvSpPr/>
      </dsp:nvSpPr>
      <dsp:spPr>
        <a:xfrm>
          <a:off x="0" y="1250922"/>
          <a:ext cx="10190252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FE82A-EBB0-4839-9AAF-768545E1B314}">
      <dsp:nvSpPr>
        <dsp:cNvPr id="0" name=""/>
        <dsp:cNvSpPr/>
      </dsp:nvSpPr>
      <dsp:spPr>
        <a:xfrm>
          <a:off x="509512" y="955722"/>
          <a:ext cx="7133176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Anomaly Detection</a:t>
          </a:r>
        </a:p>
      </dsp:txBody>
      <dsp:txXfrm>
        <a:off x="538333" y="984543"/>
        <a:ext cx="7075534" cy="532758"/>
      </dsp:txXfrm>
    </dsp:sp>
    <dsp:sp modelId="{35E21DFD-5DB1-40BF-AB09-BE002D463967}">
      <dsp:nvSpPr>
        <dsp:cNvPr id="0" name=""/>
        <dsp:cNvSpPr/>
      </dsp:nvSpPr>
      <dsp:spPr>
        <a:xfrm>
          <a:off x="0" y="2158122"/>
          <a:ext cx="10190252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5D28D-298E-419E-8091-6D8BE5B41566}">
      <dsp:nvSpPr>
        <dsp:cNvPr id="0" name=""/>
        <dsp:cNvSpPr/>
      </dsp:nvSpPr>
      <dsp:spPr>
        <a:xfrm>
          <a:off x="509512" y="1862922"/>
          <a:ext cx="7133176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Support Vector Machines </a:t>
          </a:r>
        </a:p>
      </dsp:txBody>
      <dsp:txXfrm>
        <a:off x="538333" y="1891743"/>
        <a:ext cx="7075534" cy="532758"/>
      </dsp:txXfrm>
    </dsp:sp>
    <dsp:sp modelId="{8BF7A1ED-688E-4087-9BCB-C3963ED2EF3F}">
      <dsp:nvSpPr>
        <dsp:cNvPr id="0" name=""/>
        <dsp:cNvSpPr/>
      </dsp:nvSpPr>
      <dsp:spPr>
        <a:xfrm>
          <a:off x="0" y="3065322"/>
          <a:ext cx="10190252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B6A0F-4050-4DAD-A0A6-25F76D3B4AF6}">
      <dsp:nvSpPr>
        <dsp:cNvPr id="0" name=""/>
        <dsp:cNvSpPr/>
      </dsp:nvSpPr>
      <dsp:spPr>
        <a:xfrm>
          <a:off x="509512" y="2770122"/>
          <a:ext cx="7133176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Final Exercise - Home Credit </a:t>
          </a:r>
          <a:endParaRPr lang="en-US" sz="2000" kern="1200" dirty="0"/>
        </a:p>
      </dsp:txBody>
      <dsp:txXfrm>
        <a:off x="538333" y="2798943"/>
        <a:ext cx="7075534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י"ז/אב/תשע"ט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he-IL" dirty="0" err="1">
                <a:cs typeface="Times New Roman"/>
              </a:rPr>
              <a:t>Introduction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to</a:t>
            </a:r>
            <a:r>
              <a:rPr lang="he-IL" dirty="0">
                <a:cs typeface="Times New Roman"/>
              </a:rPr>
              <a:t> DS </a:t>
            </a:r>
            <a:r>
              <a:rPr lang="he-IL" dirty="0" err="1">
                <a:ea typeface="+mj-lt"/>
                <a:cs typeface="+mj-lt"/>
              </a:rPr>
              <a:t>Course</a:t>
            </a:r>
            <a:endParaRPr lang="he-IL" err="1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C0D4-2988-4132-93FF-16F61C20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Course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E62F95-0B8A-48E7-8F4A-BA9635434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144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4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9C0D4-2988-4132-93FF-16F61C20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Supporting materials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969113-563B-496C-A879-382A0C805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452229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33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C097-2CD2-429F-8811-0B8649EA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Table of content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8C283-EB09-4396-8FC1-448EC5C9F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8692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3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C097-2CD2-429F-8811-0B8649EA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Table of content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8C283-EB09-4396-8FC1-448EC5C9F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56516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98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C097-2CD2-429F-8811-0B8649EA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Table of content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8C283-EB09-4396-8FC1-448EC5C9F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2083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6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C097-2CD2-429F-8811-0B8649EA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Table of content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8C283-EB09-4396-8FC1-448EC5C9F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306037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7485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ערכת נושא Office</vt:lpstr>
      <vt:lpstr>office theme</vt:lpstr>
      <vt:lpstr>Introduction to DS Course</vt:lpstr>
      <vt:lpstr>Course Objectives</vt:lpstr>
      <vt:lpstr>Supporting materials</vt:lpstr>
      <vt:lpstr>Table of content</vt:lpstr>
      <vt:lpstr>Table of content</vt:lpstr>
      <vt:lpstr>Table of content</vt:lpstr>
      <vt:lpstr>Table of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131</cp:revision>
  <dcterms:created xsi:type="dcterms:W3CDTF">2012-09-06T21:35:36Z</dcterms:created>
  <dcterms:modified xsi:type="dcterms:W3CDTF">2019-08-18T12:40:04Z</dcterms:modified>
</cp:coreProperties>
</file>