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sldIdLst>
    <p:sldId id="257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supervised-and-unsupervised-machine-learning-algorithms/" TargetMode="External"/><Relationship Id="rId1" Type="http://schemas.openxmlformats.org/officeDocument/2006/relationships/hyperlink" Target="https://www.quora.com/What-is-the-difference-between-supervised-and-unsupervised-learning-algorithm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supervised-and-unsupervised-machine-learning-algorithms/" TargetMode="External"/><Relationship Id="rId1" Type="http://schemas.openxmlformats.org/officeDocument/2006/relationships/hyperlink" Target="https://www.quora.com/What-is-the-difference-between-supervised-and-unsupervised-learning-algorithm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76171-7EB3-4EF6-9C01-E885F756BF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EB17B19-881D-4956-9AD7-B3E88327D47A}">
      <dgm:prSet/>
      <dgm:spPr/>
      <dgm:t>
        <a:bodyPr/>
        <a:lstStyle/>
        <a:p>
          <a:r>
            <a:rPr lang="en-US"/>
            <a:t>Is like learning with a teacher</a:t>
          </a:r>
        </a:p>
      </dgm:t>
    </dgm:pt>
    <dgm:pt modelId="{DDD43CEF-4BD4-4F10-A9B8-C417B612FEE1}" type="parTrans" cxnId="{EB0CF8FB-5B09-49A6-B7E7-27C01A6F7FD9}">
      <dgm:prSet/>
      <dgm:spPr/>
      <dgm:t>
        <a:bodyPr/>
        <a:lstStyle/>
        <a:p>
          <a:endParaRPr lang="en-US"/>
        </a:p>
      </dgm:t>
    </dgm:pt>
    <dgm:pt modelId="{EF7E3D4A-DDC4-4C92-81D4-94F326E48DD3}" type="sibTrans" cxnId="{EB0CF8FB-5B09-49A6-B7E7-27C01A6F7FD9}">
      <dgm:prSet/>
      <dgm:spPr/>
      <dgm:t>
        <a:bodyPr/>
        <a:lstStyle/>
        <a:p>
          <a:endParaRPr lang="en-US"/>
        </a:p>
      </dgm:t>
    </dgm:pt>
    <dgm:pt modelId="{C4567084-AD19-431B-B251-4D7DD8B730E0}">
      <dgm:prSet/>
      <dgm:spPr/>
      <dgm:t>
        <a:bodyPr/>
        <a:lstStyle/>
        <a:p>
          <a:r>
            <a:rPr lang="en-US"/>
            <a:t>Training dataset is like a teacher</a:t>
          </a:r>
        </a:p>
      </dgm:t>
    </dgm:pt>
    <dgm:pt modelId="{D59ED809-E728-41E0-A8B2-055C0281A307}" type="parTrans" cxnId="{16CA9A39-670E-4DF2-B98A-0BE3967F9B5D}">
      <dgm:prSet/>
      <dgm:spPr/>
      <dgm:t>
        <a:bodyPr/>
        <a:lstStyle/>
        <a:p>
          <a:endParaRPr lang="en-US"/>
        </a:p>
      </dgm:t>
    </dgm:pt>
    <dgm:pt modelId="{28D64AD0-4699-4381-953F-A314388A4A24}" type="sibTrans" cxnId="{16CA9A39-670E-4DF2-B98A-0BE3967F9B5D}">
      <dgm:prSet/>
      <dgm:spPr/>
      <dgm:t>
        <a:bodyPr/>
        <a:lstStyle/>
        <a:p>
          <a:endParaRPr lang="en-US"/>
        </a:p>
      </dgm:t>
    </dgm:pt>
    <dgm:pt modelId="{8755230E-69B4-4597-9866-131D4EECDB52}">
      <dgm:prSet/>
      <dgm:spPr/>
      <dgm:t>
        <a:bodyPr/>
        <a:lstStyle/>
        <a:p>
          <a:r>
            <a:rPr lang="en-US"/>
            <a:t>The training dataset is used to train the machine</a:t>
          </a:r>
        </a:p>
      </dgm:t>
    </dgm:pt>
    <dgm:pt modelId="{7A9ABFB7-8AEF-499E-A808-D234D8977F4D}" type="parTrans" cxnId="{6AD418A7-98EB-4B21-857A-BC4BB37AA2C7}">
      <dgm:prSet/>
      <dgm:spPr/>
      <dgm:t>
        <a:bodyPr/>
        <a:lstStyle/>
        <a:p>
          <a:endParaRPr lang="en-US"/>
        </a:p>
      </dgm:t>
    </dgm:pt>
    <dgm:pt modelId="{B2E4AF0F-0FD9-4409-AEA8-9B99EC64D4D6}" type="sibTrans" cxnId="{6AD418A7-98EB-4B21-857A-BC4BB37AA2C7}">
      <dgm:prSet/>
      <dgm:spPr/>
      <dgm:t>
        <a:bodyPr/>
        <a:lstStyle/>
        <a:p>
          <a:endParaRPr lang="en-US"/>
        </a:p>
      </dgm:t>
    </dgm:pt>
    <dgm:pt modelId="{DAA37C32-8443-4DF5-A85A-8825D700DF48}" type="pres">
      <dgm:prSet presAssocID="{5D476171-7EB3-4EF6-9C01-E885F756BF7C}" presName="root" presStyleCnt="0">
        <dgm:presLayoutVars>
          <dgm:dir/>
          <dgm:resizeHandles val="exact"/>
        </dgm:presLayoutVars>
      </dgm:prSet>
      <dgm:spPr/>
    </dgm:pt>
    <dgm:pt modelId="{4BFD1DA1-9EBE-49C7-8F64-382902BC89DE}" type="pres">
      <dgm:prSet presAssocID="{8EB17B19-881D-4956-9AD7-B3E88327D47A}" presName="compNode" presStyleCnt="0"/>
      <dgm:spPr/>
    </dgm:pt>
    <dgm:pt modelId="{54DAD1A0-E307-4F0E-8BEF-751918077F79}" type="pres">
      <dgm:prSet presAssocID="{8EB17B19-881D-4956-9AD7-B3E88327D4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0072E73-91C6-477A-B30F-C77F55EA17AE}" type="pres">
      <dgm:prSet presAssocID="{8EB17B19-881D-4956-9AD7-B3E88327D47A}" presName="spaceRect" presStyleCnt="0"/>
      <dgm:spPr/>
    </dgm:pt>
    <dgm:pt modelId="{130A05BE-E0CF-4D98-B56F-7818172AB27A}" type="pres">
      <dgm:prSet presAssocID="{8EB17B19-881D-4956-9AD7-B3E88327D47A}" presName="textRect" presStyleLbl="revTx" presStyleIdx="0" presStyleCnt="3">
        <dgm:presLayoutVars>
          <dgm:chMax val="1"/>
          <dgm:chPref val="1"/>
        </dgm:presLayoutVars>
      </dgm:prSet>
      <dgm:spPr/>
    </dgm:pt>
    <dgm:pt modelId="{C08618E9-0CBD-4341-8BA5-19166EC74428}" type="pres">
      <dgm:prSet presAssocID="{EF7E3D4A-DDC4-4C92-81D4-94F326E48DD3}" presName="sibTrans" presStyleCnt="0"/>
      <dgm:spPr/>
    </dgm:pt>
    <dgm:pt modelId="{D2D68E4A-D7F2-4CCF-84DB-D5160CB8DB0F}" type="pres">
      <dgm:prSet presAssocID="{C4567084-AD19-431B-B251-4D7DD8B730E0}" presName="compNode" presStyleCnt="0"/>
      <dgm:spPr/>
    </dgm:pt>
    <dgm:pt modelId="{E2C913B2-4981-459A-B354-D8FBA5D3B050}" type="pres">
      <dgm:prSet presAssocID="{C4567084-AD19-431B-B251-4D7DD8B730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0646DA1-E8B5-427E-8129-9FBF1DC3E2E3}" type="pres">
      <dgm:prSet presAssocID="{C4567084-AD19-431B-B251-4D7DD8B730E0}" presName="spaceRect" presStyleCnt="0"/>
      <dgm:spPr/>
    </dgm:pt>
    <dgm:pt modelId="{84891B0B-BC1E-4C7D-9C53-69C82C88C1E7}" type="pres">
      <dgm:prSet presAssocID="{C4567084-AD19-431B-B251-4D7DD8B730E0}" presName="textRect" presStyleLbl="revTx" presStyleIdx="1" presStyleCnt="3">
        <dgm:presLayoutVars>
          <dgm:chMax val="1"/>
          <dgm:chPref val="1"/>
        </dgm:presLayoutVars>
      </dgm:prSet>
      <dgm:spPr/>
    </dgm:pt>
    <dgm:pt modelId="{FBC3BF7A-681E-43A0-A17F-A0D6FDC9ED64}" type="pres">
      <dgm:prSet presAssocID="{28D64AD0-4699-4381-953F-A314388A4A24}" presName="sibTrans" presStyleCnt="0"/>
      <dgm:spPr/>
    </dgm:pt>
    <dgm:pt modelId="{746B265B-1928-4C1A-8044-CDE0F422B380}" type="pres">
      <dgm:prSet presAssocID="{8755230E-69B4-4597-9866-131D4EECDB52}" presName="compNode" presStyleCnt="0"/>
      <dgm:spPr/>
    </dgm:pt>
    <dgm:pt modelId="{4EC668FD-F4D4-4521-BD81-F582D102AC60}" type="pres">
      <dgm:prSet presAssocID="{8755230E-69B4-4597-9866-131D4EECDB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0741761-868C-46F3-83D9-ABAB3AD4A3FD}" type="pres">
      <dgm:prSet presAssocID="{8755230E-69B4-4597-9866-131D4EECDB52}" presName="spaceRect" presStyleCnt="0"/>
      <dgm:spPr/>
    </dgm:pt>
    <dgm:pt modelId="{ED527326-5BD4-45E1-A3D2-19DA31BDD712}" type="pres">
      <dgm:prSet presAssocID="{8755230E-69B4-4597-9866-131D4EECDB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9C09233-8BDD-4811-8F47-C85B520C1B09}" type="presOf" srcId="{8755230E-69B4-4597-9866-131D4EECDB52}" destId="{ED527326-5BD4-45E1-A3D2-19DA31BDD712}" srcOrd="0" destOrd="0" presId="urn:microsoft.com/office/officeart/2018/2/layout/IconLabelList"/>
    <dgm:cxn modelId="{16CA9A39-670E-4DF2-B98A-0BE3967F9B5D}" srcId="{5D476171-7EB3-4EF6-9C01-E885F756BF7C}" destId="{C4567084-AD19-431B-B251-4D7DD8B730E0}" srcOrd="1" destOrd="0" parTransId="{D59ED809-E728-41E0-A8B2-055C0281A307}" sibTransId="{28D64AD0-4699-4381-953F-A314388A4A24}"/>
    <dgm:cxn modelId="{066F7B5B-CC86-4D5B-9610-8D4488D13AFF}" type="presOf" srcId="{C4567084-AD19-431B-B251-4D7DD8B730E0}" destId="{84891B0B-BC1E-4C7D-9C53-69C82C88C1E7}" srcOrd="0" destOrd="0" presId="urn:microsoft.com/office/officeart/2018/2/layout/IconLabelList"/>
    <dgm:cxn modelId="{36350F7D-C239-44AF-81A7-820A6A33B9BA}" type="presOf" srcId="{5D476171-7EB3-4EF6-9C01-E885F756BF7C}" destId="{DAA37C32-8443-4DF5-A85A-8825D700DF48}" srcOrd="0" destOrd="0" presId="urn:microsoft.com/office/officeart/2018/2/layout/IconLabelList"/>
    <dgm:cxn modelId="{6242578B-4F2D-421B-A06A-CCECF682369F}" type="presOf" srcId="{8EB17B19-881D-4956-9AD7-B3E88327D47A}" destId="{130A05BE-E0CF-4D98-B56F-7818172AB27A}" srcOrd="0" destOrd="0" presId="urn:microsoft.com/office/officeart/2018/2/layout/IconLabelList"/>
    <dgm:cxn modelId="{6AD418A7-98EB-4B21-857A-BC4BB37AA2C7}" srcId="{5D476171-7EB3-4EF6-9C01-E885F756BF7C}" destId="{8755230E-69B4-4597-9866-131D4EECDB52}" srcOrd="2" destOrd="0" parTransId="{7A9ABFB7-8AEF-499E-A808-D234D8977F4D}" sibTransId="{B2E4AF0F-0FD9-4409-AEA8-9B99EC64D4D6}"/>
    <dgm:cxn modelId="{EB0CF8FB-5B09-49A6-B7E7-27C01A6F7FD9}" srcId="{5D476171-7EB3-4EF6-9C01-E885F756BF7C}" destId="{8EB17B19-881D-4956-9AD7-B3E88327D47A}" srcOrd="0" destOrd="0" parTransId="{DDD43CEF-4BD4-4F10-A9B8-C417B612FEE1}" sibTransId="{EF7E3D4A-DDC4-4C92-81D4-94F326E48DD3}"/>
    <dgm:cxn modelId="{86AD8308-7E5C-4F63-8EE0-A33AE926127D}" type="presParOf" srcId="{DAA37C32-8443-4DF5-A85A-8825D700DF48}" destId="{4BFD1DA1-9EBE-49C7-8F64-382902BC89DE}" srcOrd="0" destOrd="0" presId="urn:microsoft.com/office/officeart/2018/2/layout/IconLabelList"/>
    <dgm:cxn modelId="{4E3A5415-303B-42E8-846F-6043E726B56A}" type="presParOf" srcId="{4BFD1DA1-9EBE-49C7-8F64-382902BC89DE}" destId="{54DAD1A0-E307-4F0E-8BEF-751918077F79}" srcOrd="0" destOrd="0" presId="urn:microsoft.com/office/officeart/2018/2/layout/IconLabelList"/>
    <dgm:cxn modelId="{2E9674B7-000E-4255-8F46-7C26B4418D3A}" type="presParOf" srcId="{4BFD1DA1-9EBE-49C7-8F64-382902BC89DE}" destId="{20072E73-91C6-477A-B30F-C77F55EA17AE}" srcOrd="1" destOrd="0" presId="urn:microsoft.com/office/officeart/2018/2/layout/IconLabelList"/>
    <dgm:cxn modelId="{7C788A97-E595-47C6-B8BF-C9767F58DCF7}" type="presParOf" srcId="{4BFD1DA1-9EBE-49C7-8F64-382902BC89DE}" destId="{130A05BE-E0CF-4D98-B56F-7818172AB27A}" srcOrd="2" destOrd="0" presId="urn:microsoft.com/office/officeart/2018/2/layout/IconLabelList"/>
    <dgm:cxn modelId="{D046BB4C-08A1-4087-9766-3DF86565249A}" type="presParOf" srcId="{DAA37C32-8443-4DF5-A85A-8825D700DF48}" destId="{C08618E9-0CBD-4341-8BA5-19166EC74428}" srcOrd="1" destOrd="0" presId="urn:microsoft.com/office/officeart/2018/2/layout/IconLabelList"/>
    <dgm:cxn modelId="{B1504AF5-8034-43D4-BC6E-793ABD0055B8}" type="presParOf" srcId="{DAA37C32-8443-4DF5-A85A-8825D700DF48}" destId="{D2D68E4A-D7F2-4CCF-84DB-D5160CB8DB0F}" srcOrd="2" destOrd="0" presId="urn:microsoft.com/office/officeart/2018/2/layout/IconLabelList"/>
    <dgm:cxn modelId="{6E8822DF-1F35-4FF1-8F56-940A786B096A}" type="presParOf" srcId="{D2D68E4A-D7F2-4CCF-84DB-D5160CB8DB0F}" destId="{E2C913B2-4981-459A-B354-D8FBA5D3B050}" srcOrd="0" destOrd="0" presId="urn:microsoft.com/office/officeart/2018/2/layout/IconLabelList"/>
    <dgm:cxn modelId="{87653B72-7FEE-4C89-ACA2-4F08722B8F47}" type="presParOf" srcId="{D2D68E4A-D7F2-4CCF-84DB-D5160CB8DB0F}" destId="{C0646DA1-E8B5-427E-8129-9FBF1DC3E2E3}" srcOrd="1" destOrd="0" presId="urn:microsoft.com/office/officeart/2018/2/layout/IconLabelList"/>
    <dgm:cxn modelId="{23CC1429-B8CF-4CA2-A27C-91C90A27F3B6}" type="presParOf" srcId="{D2D68E4A-D7F2-4CCF-84DB-D5160CB8DB0F}" destId="{84891B0B-BC1E-4C7D-9C53-69C82C88C1E7}" srcOrd="2" destOrd="0" presId="urn:microsoft.com/office/officeart/2018/2/layout/IconLabelList"/>
    <dgm:cxn modelId="{CA51A3DB-A7C0-4982-92EB-AC6DBDB43C99}" type="presParOf" srcId="{DAA37C32-8443-4DF5-A85A-8825D700DF48}" destId="{FBC3BF7A-681E-43A0-A17F-A0D6FDC9ED64}" srcOrd="3" destOrd="0" presId="urn:microsoft.com/office/officeart/2018/2/layout/IconLabelList"/>
    <dgm:cxn modelId="{BC9E187B-3714-4813-8983-E670BD403077}" type="presParOf" srcId="{DAA37C32-8443-4DF5-A85A-8825D700DF48}" destId="{746B265B-1928-4C1A-8044-CDE0F422B380}" srcOrd="4" destOrd="0" presId="urn:microsoft.com/office/officeart/2018/2/layout/IconLabelList"/>
    <dgm:cxn modelId="{6C6F4801-CE64-4F91-9C1C-53249AC299BA}" type="presParOf" srcId="{746B265B-1928-4C1A-8044-CDE0F422B380}" destId="{4EC668FD-F4D4-4521-BD81-F582D102AC60}" srcOrd="0" destOrd="0" presId="urn:microsoft.com/office/officeart/2018/2/layout/IconLabelList"/>
    <dgm:cxn modelId="{5D96F145-57BC-40F2-AB17-46F4D6AA27F5}" type="presParOf" srcId="{746B265B-1928-4C1A-8044-CDE0F422B380}" destId="{E0741761-868C-46F3-83D9-ABAB3AD4A3FD}" srcOrd="1" destOrd="0" presId="urn:microsoft.com/office/officeart/2018/2/layout/IconLabelList"/>
    <dgm:cxn modelId="{85E10094-5CEE-4638-86B0-0E353CBAAFAA}" type="presParOf" srcId="{746B265B-1928-4C1A-8044-CDE0F422B380}" destId="{ED527326-5BD4-45E1-A3D2-19DA31BDD7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81EBC-5319-4A36-9F9E-D7D86F09B65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205A730-9263-47D4-B5A5-E32B3FF57700}">
      <dgm:prSet/>
      <dgm:spPr/>
      <dgm:t>
        <a:bodyPr/>
        <a:lstStyle/>
        <a:p>
          <a:r>
            <a:rPr lang="en-US" b="1"/>
            <a:t>Classification:</a:t>
          </a:r>
          <a:r>
            <a:rPr lang="en-US"/>
            <a:t> Machine is trained to classify something into some class.</a:t>
          </a:r>
        </a:p>
      </dgm:t>
    </dgm:pt>
    <dgm:pt modelId="{43485EF6-B7C9-4424-837A-B0EEC76B9853}" type="parTrans" cxnId="{C4DFD711-01D9-4C10-8C00-68C6DC4467C3}">
      <dgm:prSet/>
      <dgm:spPr/>
      <dgm:t>
        <a:bodyPr/>
        <a:lstStyle/>
        <a:p>
          <a:endParaRPr lang="en-US"/>
        </a:p>
      </dgm:t>
    </dgm:pt>
    <dgm:pt modelId="{C086EC0C-C680-4C4A-A6D9-71973EC00136}" type="sibTrans" cxnId="{C4DFD711-01D9-4C10-8C00-68C6DC4467C3}">
      <dgm:prSet/>
      <dgm:spPr/>
      <dgm:t>
        <a:bodyPr/>
        <a:lstStyle/>
        <a:p>
          <a:endParaRPr lang="en-US"/>
        </a:p>
      </dgm:t>
    </dgm:pt>
    <dgm:pt modelId="{B8B25921-6E42-4554-A9D1-3ABF8456BCE3}">
      <dgm:prSet/>
      <dgm:spPr/>
      <dgm:t>
        <a:bodyPr/>
        <a:lstStyle/>
        <a:p>
          <a:r>
            <a:rPr lang="en-US"/>
            <a:t>classifying whether a patient has disease or not</a:t>
          </a:r>
        </a:p>
      </dgm:t>
    </dgm:pt>
    <dgm:pt modelId="{9D7D1CFB-74C3-4893-9BDA-75E6A0D0052A}" type="parTrans" cxnId="{294348C7-F2AB-4B8C-AE5C-A64882A39AE5}">
      <dgm:prSet/>
      <dgm:spPr/>
      <dgm:t>
        <a:bodyPr/>
        <a:lstStyle/>
        <a:p>
          <a:endParaRPr lang="en-US"/>
        </a:p>
      </dgm:t>
    </dgm:pt>
    <dgm:pt modelId="{FECC05D2-7E13-49F8-8EDA-B536E1A528EB}" type="sibTrans" cxnId="{294348C7-F2AB-4B8C-AE5C-A64882A39AE5}">
      <dgm:prSet/>
      <dgm:spPr/>
      <dgm:t>
        <a:bodyPr/>
        <a:lstStyle/>
        <a:p>
          <a:endParaRPr lang="en-US"/>
        </a:p>
      </dgm:t>
    </dgm:pt>
    <dgm:pt modelId="{C84E97B5-9935-45F5-9E3E-912B2A95D169}">
      <dgm:prSet/>
      <dgm:spPr/>
      <dgm:t>
        <a:bodyPr/>
        <a:lstStyle/>
        <a:p>
          <a:r>
            <a:rPr lang="en-US"/>
            <a:t>classifying whether an email is spam or not</a:t>
          </a:r>
        </a:p>
      </dgm:t>
    </dgm:pt>
    <dgm:pt modelId="{2F578C4D-5C62-4977-BC3B-2DFF026FFA7E}" type="parTrans" cxnId="{973AB7D9-BFF8-4878-8462-AB799E6FBD42}">
      <dgm:prSet/>
      <dgm:spPr/>
      <dgm:t>
        <a:bodyPr/>
        <a:lstStyle/>
        <a:p>
          <a:endParaRPr lang="en-US"/>
        </a:p>
      </dgm:t>
    </dgm:pt>
    <dgm:pt modelId="{CFF103E4-3281-4B33-92DA-8C75BCAA6C4D}" type="sibTrans" cxnId="{973AB7D9-BFF8-4878-8462-AB799E6FBD42}">
      <dgm:prSet/>
      <dgm:spPr/>
      <dgm:t>
        <a:bodyPr/>
        <a:lstStyle/>
        <a:p>
          <a:endParaRPr lang="en-US"/>
        </a:p>
      </dgm:t>
    </dgm:pt>
    <dgm:pt modelId="{1A8A99EF-8336-4FDA-84AF-63E0EBEBBB48}">
      <dgm:prSet/>
      <dgm:spPr/>
      <dgm:t>
        <a:bodyPr/>
        <a:lstStyle/>
        <a:p>
          <a:r>
            <a:rPr lang="en-US" b="1"/>
            <a:t>Regression:</a:t>
          </a:r>
          <a:r>
            <a:rPr lang="en-US"/>
            <a:t> Machine is trained to predict some value like price, weight or height.</a:t>
          </a:r>
        </a:p>
      </dgm:t>
    </dgm:pt>
    <dgm:pt modelId="{89DB85B9-82C5-474D-B6B3-6C62E630370A}" type="parTrans" cxnId="{89374FBA-AB72-4B5F-B56C-218C4E807B46}">
      <dgm:prSet/>
      <dgm:spPr/>
      <dgm:t>
        <a:bodyPr/>
        <a:lstStyle/>
        <a:p>
          <a:endParaRPr lang="en-US"/>
        </a:p>
      </dgm:t>
    </dgm:pt>
    <dgm:pt modelId="{FB71FB9A-E5D0-4ACF-963E-F7F033A8D013}" type="sibTrans" cxnId="{89374FBA-AB72-4B5F-B56C-218C4E807B46}">
      <dgm:prSet/>
      <dgm:spPr/>
      <dgm:t>
        <a:bodyPr/>
        <a:lstStyle/>
        <a:p>
          <a:endParaRPr lang="en-US"/>
        </a:p>
      </dgm:t>
    </dgm:pt>
    <dgm:pt modelId="{E41C359A-0405-41D6-865B-2B4B3C012E1C}">
      <dgm:prSet/>
      <dgm:spPr/>
      <dgm:t>
        <a:bodyPr/>
        <a:lstStyle/>
        <a:p>
          <a:r>
            <a:rPr lang="en-US"/>
            <a:t>predicting house/property price</a:t>
          </a:r>
        </a:p>
      </dgm:t>
    </dgm:pt>
    <dgm:pt modelId="{CAF70E25-4965-4801-88FE-881FD6C1DA72}" type="parTrans" cxnId="{36615EB2-B0AE-425F-B15A-6473FB2C2B38}">
      <dgm:prSet/>
      <dgm:spPr/>
      <dgm:t>
        <a:bodyPr/>
        <a:lstStyle/>
        <a:p>
          <a:endParaRPr lang="en-US"/>
        </a:p>
      </dgm:t>
    </dgm:pt>
    <dgm:pt modelId="{0E2870F5-9317-426B-92FC-9C6D31B0277C}" type="sibTrans" cxnId="{36615EB2-B0AE-425F-B15A-6473FB2C2B38}">
      <dgm:prSet/>
      <dgm:spPr/>
      <dgm:t>
        <a:bodyPr/>
        <a:lstStyle/>
        <a:p>
          <a:endParaRPr lang="en-US"/>
        </a:p>
      </dgm:t>
    </dgm:pt>
    <dgm:pt modelId="{CD7EDF6C-3F68-4D19-9FE0-FDCBD017C3E0}">
      <dgm:prSet/>
      <dgm:spPr/>
      <dgm:t>
        <a:bodyPr/>
        <a:lstStyle/>
        <a:p>
          <a:r>
            <a:rPr lang="en-US"/>
            <a:t>predicting stock market price</a:t>
          </a:r>
        </a:p>
      </dgm:t>
    </dgm:pt>
    <dgm:pt modelId="{53DA6160-D7C2-4F8D-880E-3BF9BF73FF86}" type="parTrans" cxnId="{FA1F359D-E568-4911-80E6-590556381E59}">
      <dgm:prSet/>
      <dgm:spPr/>
      <dgm:t>
        <a:bodyPr/>
        <a:lstStyle/>
        <a:p>
          <a:endParaRPr lang="en-US"/>
        </a:p>
      </dgm:t>
    </dgm:pt>
    <dgm:pt modelId="{A4E3AA8F-79A4-4DA1-8959-1EE51232FC6E}" type="sibTrans" cxnId="{FA1F359D-E568-4911-80E6-590556381E59}">
      <dgm:prSet/>
      <dgm:spPr/>
      <dgm:t>
        <a:bodyPr/>
        <a:lstStyle/>
        <a:p>
          <a:endParaRPr lang="en-US"/>
        </a:p>
      </dgm:t>
    </dgm:pt>
    <dgm:pt modelId="{F0C61742-CD1D-4126-9E2B-4CE35CD09DA6}" type="pres">
      <dgm:prSet presAssocID="{6A581EBC-5319-4A36-9F9E-D7D86F09B65E}" presName="Name0" presStyleCnt="0">
        <dgm:presLayoutVars>
          <dgm:dir/>
          <dgm:animLvl val="lvl"/>
          <dgm:resizeHandles val="exact"/>
        </dgm:presLayoutVars>
      </dgm:prSet>
      <dgm:spPr/>
    </dgm:pt>
    <dgm:pt modelId="{EE3F3610-5D08-41BD-B5D4-3926811B9ADF}" type="pres">
      <dgm:prSet presAssocID="{0205A730-9263-47D4-B5A5-E32B3FF57700}" presName="linNode" presStyleCnt="0"/>
      <dgm:spPr/>
    </dgm:pt>
    <dgm:pt modelId="{341132F2-C059-436C-8A87-8FE593A27E68}" type="pres">
      <dgm:prSet presAssocID="{0205A730-9263-47D4-B5A5-E32B3FF5770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174C55A-92DD-4FBA-BECA-BEBE1F95E2F0}" type="pres">
      <dgm:prSet presAssocID="{0205A730-9263-47D4-B5A5-E32B3FF57700}" presName="descendantText" presStyleLbl="alignAccFollowNode1" presStyleIdx="0" presStyleCnt="2">
        <dgm:presLayoutVars>
          <dgm:bulletEnabled val="1"/>
        </dgm:presLayoutVars>
      </dgm:prSet>
      <dgm:spPr/>
    </dgm:pt>
    <dgm:pt modelId="{DE65FCFD-5757-4527-8434-0EF5231EA4B0}" type="pres">
      <dgm:prSet presAssocID="{C086EC0C-C680-4C4A-A6D9-71973EC00136}" presName="sp" presStyleCnt="0"/>
      <dgm:spPr/>
    </dgm:pt>
    <dgm:pt modelId="{5664C862-08F7-484C-A67D-C452FC7051A0}" type="pres">
      <dgm:prSet presAssocID="{1A8A99EF-8336-4FDA-84AF-63E0EBEBBB48}" presName="linNode" presStyleCnt="0"/>
      <dgm:spPr/>
    </dgm:pt>
    <dgm:pt modelId="{D128D997-F95C-4CCC-BF72-4EF9EF0EFD69}" type="pres">
      <dgm:prSet presAssocID="{1A8A99EF-8336-4FDA-84AF-63E0EBEBBB4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1010884-F3D6-4ED3-9F3B-BE86269FB5A7}" type="pres">
      <dgm:prSet presAssocID="{1A8A99EF-8336-4FDA-84AF-63E0EBEBBB4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8393B0F-CD09-4AAA-94CF-81969B0FDAA2}" type="presOf" srcId="{1A8A99EF-8336-4FDA-84AF-63E0EBEBBB48}" destId="{D128D997-F95C-4CCC-BF72-4EF9EF0EFD69}" srcOrd="0" destOrd="0" presId="urn:microsoft.com/office/officeart/2005/8/layout/vList5"/>
    <dgm:cxn modelId="{C4DFD711-01D9-4C10-8C00-68C6DC4467C3}" srcId="{6A581EBC-5319-4A36-9F9E-D7D86F09B65E}" destId="{0205A730-9263-47D4-B5A5-E32B3FF57700}" srcOrd="0" destOrd="0" parTransId="{43485EF6-B7C9-4424-837A-B0EEC76B9853}" sibTransId="{C086EC0C-C680-4C4A-A6D9-71973EC00136}"/>
    <dgm:cxn modelId="{91EA1A3B-8BE9-44E4-A451-627C126FB38B}" type="presOf" srcId="{CD7EDF6C-3F68-4D19-9FE0-FDCBD017C3E0}" destId="{91010884-F3D6-4ED3-9F3B-BE86269FB5A7}" srcOrd="0" destOrd="1" presId="urn:microsoft.com/office/officeart/2005/8/layout/vList5"/>
    <dgm:cxn modelId="{4C27CE47-84C7-47B5-94C4-594792A2BCCF}" type="presOf" srcId="{C84E97B5-9935-45F5-9E3E-912B2A95D169}" destId="{C174C55A-92DD-4FBA-BECA-BEBE1F95E2F0}" srcOrd="0" destOrd="1" presId="urn:microsoft.com/office/officeart/2005/8/layout/vList5"/>
    <dgm:cxn modelId="{00DA234B-D069-4981-A2EB-EB350559DD1F}" type="presOf" srcId="{0205A730-9263-47D4-B5A5-E32B3FF57700}" destId="{341132F2-C059-436C-8A87-8FE593A27E68}" srcOrd="0" destOrd="0" presId="urn:microsoft.com/office/officeart/2005/8/layout/vList5"/>
    <dgm:cxn modelId="{87E36578-921A-4E21-8D0A-0E8A83B9A6D0}" type="presOf" srcId="{B8B25921-6E42-4554-A9D1-3ABF8456BCE3}" destId="{C174C55A-92DD-4FBA-BECA-BEBE1F95E2F0}" srcOrd="0" destOrd="0" presId="urn:microsoft.com/office/officeart/2005/8/layout/vList5"/>
    <dgm:cxn modelId="{A15E518E-B453-4257-B0BA-ADFCC59BEFD7}" type="presOf" srcId="{6A581EBC-5319-4A36-9F9E-D7D86F09B65E}" destId="{F0C61742-CD1D-4126-9E2B-4CE35CD09DA6}" srcOrd="0" destOrd="0" presId="urn:microsoft.com/office/officeart/2005/8/layout/vList5"/>
    <dgm:cxn modelId="{FA1F359D-E568-4911-80E6-590556381E59}" srcId="{E41C359A-0405-41D6-865B-2B4B3C012E1C}" destId="{CD7EDF6C-3F68-4D19-9FE0-FDCBD017C3E0}" srcOrd="0" destOrd="0" parTransId="{53DA6160-D7C2-4F8D-880E-3BF9BF73FF86}" sibTransId="{A4E3AA8F-79A4-4DA1-8959-1EE51232FC6E}"/>
    <dgm:cxn modelId="{36615EB2-B0AE-425F-B15A-6473FB2C2B38}" srcId="{1A8A99EF-8336-4FDA-84AF-63E0EBEBBB48}" destId="{E41C359A-0405-41D6-865B-2B4B3C012E1C}" srcOrd="0" destOrd="0" parTransId="{CAF70E25-4965-4801-88FE-881FD6C1DA72}" sibTransId="{0E2870F5-9317-426B-92FC-9C6D31B0277C}"/>
    <dgm:cxn modelId="{89374FBA-AB72-4B5F-B56C-218C4E807B46}" srcId="{6A581EBC-5319-4A36-9F9E-D7D86F09B65E}" destId="{1A8A99EF-8336-4FDA-84AF-63E0EBEBBB48}" srcOrd="1" destOrd="0" parTransId="{89DB85B9-82C5-474D-B6B3-6C62E630370A}" sibTransId="{FB71FB9A-E5D0-4ACF-963E-F7F033A8D013}"/>
    <dgm:cxn modelId="{294348C7-F2AB-4B8C-AE5C-A64882A39AE5}" srcId="{0205A730-9263-47D4-B5A5-E32B3FF57700}" destId="{B8B25921-6E42-4554-A9D1-3ABF8456BCE3}" srcOrd="0" destOrd="0" parTransId="{9D7D1CFB-74C3-4893-9BDA-75E6A0D0052A}" sibTransId="{FECC05D2-7E13-49F8-8EDA-B536E1A528EB}"/>
    <dgm:cxn modelId="{8B9E99C9-21B0-45CA-867E-DFD82BD69E13}" type="presOf" srcId="{E41C359A-0405-41D6-865B-2B4B3C012E1C}" destId="{91010884-F3D6-4ED3-9F3B-BE86269FB5A7}" srcOrd="0" destOrd="0" presId="urn:microsoft.com/office/officeart/2005/8/layout/vList5"/>
    <dgm:cxn modelId="{973AB7D9-BFF8-4878-8462-AB799E6FBD42}" srcId="{0205A730-9263-47D4-B5A5-E32B3FF57700}" destId="{C84E97B5-9935-45F5-9E3E-912B2A95D169}" srcOrd="1" destOrd="0" parTransId="{2F578C4D-5C62-4977-BC3B-2DFF026FFA7E}" sibTransId="{CFF103E4-3281-4B33-92DA-8C75BCAA6C4D}"/>
    <dgm:cxn modelId="{BC63DDA9-2288-4169-A800-95938EF178F4}" type="presParOf" srcId="{F0C61742-CD1D-4126-9E2B-4CE35CD09DA6}" destId="{EE3F3610-5D08-41BD-B5D4-3926811B9ADF}" srcOrd="0" destOrd="0" presId="urn:microsoft.com/office/officeart/2005/8/layout/vList5"/>
    <dgm:cxn modelId="{03826CCA-6B61-4990-9CB7-2CCA6372BDA4}" type="presParOf" srcId="{EE3F3610-5D08-41BD-B5D4-3926811B9ADF}" destId="{341132F2-C059-436C-8A87-8FE593A27E68}" srcOrd="0" destOrd="0" presId="urn:microsoft.com/office/officeart/2005/8/layout/vList5"/>
    <dgm:cxn modelId="{8C6603B4-864B-4F8C-89A5-27A2453E8EEF}" type="presParOf" srcId="{EE3F3610-5D08-41BD-B5D4-3926811B9ADF}" destId="{C174C55A-92DD-4FBA-BECA-BEBE1F95E2F0}" srcOrd="1" destOrd="0" presId="urn:microsoft.com/office/officeart/2005/8/layout/vList5"/>
    <dgm:cxn modelId="{CDBE0E6C-E829-40D8-B061-2CB1437A42CD}" type="presParOf" srcId="{F0C61742-CD1D-4126-9E2B-4CE35CD09DA6}" destId="{DE65FCFD-5757-4527-8434-0EF5231EA4B0}" srcOrd="1" destOrd="0" presId="urn:microsoft.com/office/officeart/2005/8/layout/vList5"/>
    <dgm:cxn modelId="{8C3FC4B8-0C28-486E-92BC-66D982DDA5E5}" type="presParOf" srcId="{F0C61742-CD1D-4126-9E2B-4CE35CD09DA6}" destId="{5664C862-08F7-484C-A67D-C452FC7051A0}" srcOrd="2" destOrd="0" presId="urn:microsoft.com/office/officeart/2005/8/layout/vList5"/>
    <dgm:cxn modelId="{6D553591-6D7C-4B88-911C-153BEFAA15C5}" type="presParOf" srcId="{5664C862-08F7-484C-A67D-C452FC7051A0}" destId="{D128D997-F95C-4CCC-BF72-4EF9EF0EFD69}" srcOrd="0" destOrd="0" presId="urn:microsoft.com/office/officeart/2005/8/layout/vList5"/>
    <dgm:cxn modelId="{4115F940-E478-4BBD-88A0-6B4E96E6EBA2}" type="presParOf" srcId="{5664C862-08F7-484C-A67D-C452FC7051A0}" destId="{91010884-F3D6-4ED3-9F3B-BE86269FB5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D91630-44F3-478E-B47C-A014715DE1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B464-E3B4-4409-B5EB-258D00D12F29}">
      <dgm:prSet/>
      <dgm:spPr/>
      <dgm:t>
        <a:bodyPr/>
        <a:lstStyle/>
        <a:p>
          <a:r>
            <a:rPr lang="en-US"/>
            <a:t>is like learning without a teacher</a:t>
          </a:r>
        </a:p>
      </dgm:t>
    </dgm:pt>
    <dgm:pt modelId="{2693AA4E-0A2F-425E-87C0-8D2188FF8116}" type="parTrans" cxnId="{A9DB4660-4ED6-4799-90F5-59C7485315B6}">
      <dgm:prSet/>
      <dgm:spPr/>
      <dgm:t>
        <a:bodyPr/>
        <a:lstStyle/>
        <a:p>
          <a:endParaRPr lang="en-US"/>
        </a:p>
      </dgm:t>
    </dgm:pt>
    <dgm:pt modelId="{466A1C85-0C48-4CD3-A0D0-1BABE37F5E44}" type="sibTrans" cxnId="{A9DB4660-4ED6-4799-90F5-59C7485315B6}">
      <dgm:prSet/>
      <dgm:spPr/>
      <dgm:t>
        <a:bodyPr/>
        <a:lstStyle/>
        <a:p>
          <a:endParaRPr lang="en-US"/>
        </a:p>
      </dgm:t>
    </dgm:pt>
    <dgm:pt modelId="{26C80575-8648-460D-888E-D69B05E0D2E2}">
      <dgm:prSet/>
      <dgm:spPr/>
      <dgm:t>
        <a:bodyPr/>
        <a:lstStyle/>
        <a:p>
          <a:r>
            <a:rPr lang="en-US"/>
            <a:t>the machine learns through observation &amp; find structures in data</a:t>
          </a:r>
        </a:p>
      </dgm:t>
    </dgm:pt>
    <dgm:pt modelId="{754D22EF-65D6-43B5-BCE6-2FCC3EF4D8CF}" type="parTrans" cxnId="{CE27C290-B5F8-4EBB-81A8-1B5E09C508F4}">
      <dgm:prSet/>
      <dgm:spPr/>
      <dgm:t>
        <a:bodyPr/>
        <a:lstStyle/>
        <a:p>
          <a:endParaRPr lang="en-US"/>
        </a:p>
      </dgm:t>
    </dgm:pt>
    <dgm:pt modelId="{AF4C8721-6906-47F9-8C88-068B072D0765}" type="sibTrans" cxnId="{CE27C290-B5F8-4EBB-81A8-1B5E09C508F4}">
      <dgm:prSet/>
      <dgm:spPr/>
      <dgm:t>
        <a:bodyPr/>
        <a:lstStyle/>
        <a:p>
          <a:endParaRPr lang="en-US"/>
        </a:p>
      </dgm:t>
    </dgm:pt>
    <dgm:pt modelId="{ED5F7D74-2BE7-4750-8A44-41BF108C0FCC}" type="pres">
      <dgm:prSet presAssocID="{A4D91630-44F3-478E-B47C-A014715DE1EE}" presName="root" presStyleCnt="0">
        <dgm:presLayoutVars>
          <dgm:dir/>
          <dgm:resizeHandles val="exact"/>
        </dgm:presLayoutVars>
      </dgm:prSet>
      <dgm:spPr/>
    </dgm:pt>
    <dgm:pt modelId="{05882573-3D7E-4C40-9EE6-EF0B2C7A40C8}" type="pres">
      <dgm:prSet presAssocID="{E085B464-E3B4-4409-B5EB-258D00D12F29}" presName="compNode" presStyleCnt="0"/>
      <dgm:spPr/>
    </dgm:pt>
    <dgm:pt modelId="{A402D9D8-F027-4D34-A93A-51423BDD5C87}" type="pres">
      <dgm:prSet presAssocID="{E085B464-E3B4-4409-B5EB-258D00D12F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556F9CB-74CA-4398-A23D-0546768D6267}" type="pres">
      <dgm:prSet presAssocID="{E085B464-E3B4-4409-B5EB-258D00D12F29}" presName="spaceRect" presStyleCnt="0"/>
      <dgm:spPr/>
    </dgm:pt>
    <dgm:pt modelId="{ABA92100-77AD-449F-99EC-A6F38FC5DCC0}" type="pres">
      <dgm:prSet presAssocID="{E085B464-E3B4-4409-B5EB-258D00D12F29}" presName="textRect" presStyleLbl="revTx" presStyleIdx="0" presStyleCnt="2">
        <dgm:presLayoutVars>
          <dgm:chMax val="1"/>
          <dgm:chPref val="1"/>
        </dgm:presLayoutVars>
      </dgm:prSet>
      <dgm:spPr/>
    </dgm:pt>
    <dgm:pt modelId="{5634861B-5D74-497C-9AC6-A8D4078D84C2}" type="pres">
      <dgm:prSet presAssocID="{466A1C85-0C48-4CD3-A0D0-1BABE37F5E44}" presName="sibTrans" presStyleCnt="0"/>
      <dgm:spPr/>
    </dgm:pt>
    <dgm:pt modelId="{1D97F6D0-E44C-421E-926C-BB18E06022C4}" type="pres">
      <dgm:prSet presAssocID="{26C80575-8648-460D-888E-D69B05E0D2E2}" presName="compNode" presStyleCnt="0"/>
      <dgm:spPr/>
    </dgm:pt>
    <dgm:pt modelId="{32B5F583-5F5B-4C71-8D3C-6796F17ABD15}" type="pres">
      <dgm:prSet presAssocID="{26C80575-8648-460D-888E-D69B05E0D2E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66079A8-9EA9-4741-81C5-5F99C06D8058}" type="pres">
      <dgm:prSet presAssocID="{26C80575-8648-460D-888E-D69B05E0D2E2}" presName="spaceRect" presStyleCnt="0"/>
      <dgm:spPr/>
    </dgm:pt>
    <dgm:pt modelId="{21169C16-2719-4BA8-84C2-C428919D07C0}" type="pres">
      <dgm:prSet presAssocID="{26C80575-8648-460D-888E-D69B05E0D2E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DC7334-ED6E-484C-A1E4-6AB79625CA7A}" type="presOf" srcId="{E085B464-E3B4-4409-B5EB-258D00D12F29}" destId="{ABA92100-77AD-449F-99EC-A6F38FC5DCC0}" srcOrd="0" destOrd="0" presId="urn:microsoft.com/office/officeart/2018/2/layout/IconLabelList"/>
    <dgm:cxn modelId="{A9DB4660-4ED6-4799-90F5-59C7485315B6}" srcId="{A4D91630-44F3-478E-B47C-A014715DE1EE}" destId="{E085B464-E3B4-4409-B5EB-258D00D12F29}" srcOrd="0" destOrd="0" parTransId="{2693AA4E-0A2F-425E-87C0-8D2188FF8116}" sibTransId="{466A1C85-0C48-4CD3-A0D0-1BABE37F5E44}"/>
    <dgm:cxn modelId="{326F1D5A-736C-47BD-BD7E-E535A31BF631}" type="presOf" srcId="{26C80575-8648-460D-888E-D69B05E0D2E2}" destId="{21169C16-2719-4BA8-84C2-C428919D07C0}" srcOrd="0" destOrd="0" presId="urn:microsoft.com/office/officeart/2018/2/layout/IconLabelList"/>
    <dgm:cxn modelId="{CE27C290-B5F8-4EBB-81A8-1B5E09C508F4}" srcId="{A4D91630-44F3-478E-B47C-A014715DE1EE}" destId="{26C80575-8648-460D-888E-D69B05E0D2E2}" srcOrd="1" destOrd="0" parTransId="{754D22EF-65D6-43B5-BCE6-2FCC3EF4D8CF}" sibTransId="{AF4C8721-6906-47F9-8C88-068B072D0765}"/>
    <dgm:cxn modelId="{B75AFA9A-D7E2-4F2A-B075-D90503AC97DC}" type="presOf" srcId="{A4D91630-44F3-478E-B47C-A014715DE1EE}" destId="{ED5F7D74-2BE7-4750-8A44-41BF108C0FCC}" srcOrd="0" destOrd="0" presId="urn:microsoft.com/office/officeart/2018/2/layout/IconLabelList"/>
    <dgm:cxn modelId="{BB295340-E871-4365-94BF-0E5F9FC6A753}" type="presParOf" srcId="{ED5F7D74-2BE7-4750-8A44-41BF108C0FCC}" destId="{05882573-3D7E-4C40-9EE6-EF0B2C7A40C8}" srcOrd="0" destOrd="0" presId="urn:microsoft.com/office/officeart/2018/2/layout/IconLabelList"/>
    <dgm:cxn modelId="{73765527-A177-435D-BEE9-B0A600C5B773}" type="presParOf" srcId="{05882573-3D7E-4C40-9EE6-EF0B2C7A40C8}" destId="{A402D9D8-F027-4D34-A93A-51423BDD5C87}" srcOrd="0" destOrd="0" presId="urn:microsoft.com/office/officeart/2018/2/layout/IconLabelList"/>
    <dgm:cxn modelId="{15904F2C-8F51-41E0-9380-D89A5CD36DB9}" type="presParOf" srcId="{05882573-3D7E-4C40-9EE6-EF0B2C7A40C8}" destId="{B556F9CB-74CA-4398-A23D-0546768D6267}" srcOrd="1" destOrd="0" presId="urn:microsoft.com/office/officeart/2018/2/layout/IconLabelList"/>
    <dgm:cxn modelId="{6C1A65F3-790A-4B49-939F-738CFFA3B4B7}" type="presParOf" srcId="{05882573-3D7E-4C40-9EE6-EF0B2C7A40C8}" destId="{ABA92100-77AD-449F-99EC-A6F38FC5DCC0}" srcOrd="2" destOrd="0" presId="urn:microsoft.com/office/officeart/2018/2/layout/IconLabelList"/>
    <dgm:cxn modelId="{0493BCFA-E2D3-47C5-8361-AD302D4871DE}" type="presParOf" srcId="{ED5F7D74-2BE7-4750-8A44-41BF108C0FCC}" destId="{5634861B-5D74-497C-9AC6-A8D4078D84C2}" srcOrd="1" destOrd="0" presId="urn:microsoft.com/office/officeart/2018/2/layout/IconLabelList"/>
    <dgm:cxn modelId="{A6363712-A41A-429B-9EC7-AD22D23F4E16}" type="presParOf" srcId="{ED5F7D74-2BE7-4750-8A44-41BF108C0FCC}" destId="{1D97F6D0-E44C-421E-926C-BB18E06022C4}" srcOrd="2" destOrd="0" presId="urn:microsoft.com/office/officeart/2018/2/layout/IconLabelList"/>
    <dgm:cxn modelId="{3E4FCE89-F04F-4E78-B40E-3EB3DA19E6AF}" type="presParOf" srcId="{1D97F6D0-E44C-421E-926C-BB18E06022C4}" destId="{32B5F583-5F5B-4C71-8D3C-6796F17ABD15}" srcOrd="0" destOrd="0" presId="urn:microsoft.com/office/officeart/2018/2/layout/IconLabelList"/>
    <dgm:cxn modelId="{8C35D8C4-DFDB-42E1-BF97-A2ED21DDFDC1}" type="presParOf" srcId="{1D97F6D0-E44C-421E-926C-BB18E06022C4}" destId="{766079A8-9EA9-4741-81C5-5F99C06D8058}" srcOrd="1" destOrd="0" presId="urn:microsoft.com/office/officeart/2018/2/layout/IconLabelList"/>
    <dgm:cxn modelId="{FCA4AB50-1D64-4F26-910F-67BC5B26C0C9}" type="presParOf" srcId="{1D97F6D0-E44C-421E-926C-BB18E06022C4}" destId="{21169C16-2719-4BA8-84C2-C428919D07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F918C9-C519-4AB8-B067-480C0BB459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AF3CBAB-607E-4801-8602-96E429505A92}">
      <dgm:prSet/>
      <dgm:spPr/>
      <dgm:t>
        <a:bodyPr/>
        <a:lstStyle/>
        <a:p>
          <a:r>
            <a:rPr lang="en-US" b="1"/>
            <a:t>Clustering:</a:t>
          </a:r>
          <a:r>
            <a:rPr lang="en-US"/>
            <a:t> A clustering problem is where you want to discover the inherent groupings in the data</a:t>
          </a:r>
        </a:p>
      </dgm:t>
    </dgm:pt>
    <dgm:pt modelId="{0BB18694-3538-4BEC-B5E8-5F074FCFD0F5}" type="parTrans" cxnId="{83D3A5BB-4FA4-4F74-933C-EBF8BC6A2EC0}">
      <dgm:prSet/>
      <dgm:spPr/>
      <dgm:t>
        <a:bodyPr/>
        <a:lstStyle/>
        <a:p>
          <a:endParaRPr lang="en-US"/>
        </a:p>
      </dgm:t>
    </dgm:pt>
    <dgm:pt modelId="{65E90B98-6F29-4F3E-BD72-F451B4D2814B}" type="sibTrans" cxnId="{83D3A5BB-4FA4-4F74-933C-EBF8BC6A2EC0}">
      <dgm:prSet/>
      <dgm:spPr/>
      <dgm:t>
        <a:bodyPr/>
        <a:lstStyle/>
        <a:p>
          <a:endParaRPr lang="en-US"/>
        </a:p>
      </dgm:t>
    </dgm:pt>
    <dgm:pt modelId="{AF1260F0-76EA-4AB0-81E2-02B83D920C2F}">
      <dgm:prSet/>
      <dgm:spPr/>
      <dgm:t>
        <a:bodyPr/>
        <a:lstStyle/>
        <a:p>
          <a:r>
            <a:rPr lang="en-US"/>
            <a:t>such as grouping customers by purchasing behavior</a:t>
          </a:r>
        </a:p>
      </dgm:t>
    </dgm:pt>
    <dgm:pt modelId="{C757A603-BD39-42B0-9CB6-17CB30E7D73A}" type="parTrans" cxnId="{80937289-2083-4AEF-BFE3-015A3D543817}">
      <dgm:prSet/>
      <dgm:spPr/>
      <dgm:t>
        <a:bodyPr/>
        <a:lstStyle/>
        <a:p>
          <a:endParaRPr lang="en-US"/>
        </a:p>
      </dgm:t>
    </dgm:pt>
    <dgm:pt modelId="{D69AA946-1566-41B7-9424-08278964BBCC}" type="sibTrans" cxnId="{80937289-2083-4AEF-BFE3-015A3D543817}">
      <dgm:prSet/>
      <dgm:spPr/>
      <dgm:t>
        <a:bodyPr/>
        <a:lstStyle/>
        <a:p>
          <a:endParaRPr lang="en-US"/>
        </a:p>
      </dgm:t>
    </dgm:pt>
    <dgm:pt modelId="{5B9E2EB9-5427-45DB-9EBE-14A79A4D0E62}">
      <dgm:prSet/>
      <dgm:spPr/>
      <dgm:t>
        <a:bodyPr/>
        <a:lstStyle/>
        <a:p>
          <a:r>
            <a:rPr lang="en-US" b="1"/>
            <a:t>Association:</a:t>
          </a:r>
          <a:r>
            <a:rPr lang="en-US"/>
            <a:t> An association rule learning problem is where you want to discover rules that describe large portions of your data</a:t>
          </a:r>
        </a:p>
      </dgm:t>
    </dgm:pt>
    <dgm:pt modelId="{FB74D27D-6BDB-4918-A92C-5BE1088ACEBB}" type="parTrans" cxnId="{04B2CD02-35DA-43B4-B4C8-DF69420E00D7}">
      <dgm:prSet/>
      <dgm:spPr/>
      <dgm:t>
        <a:bodyPr/>
        <a:lstStyle/>
        <a:p>
          <a:endParaRPr lang="en-US"/>
        </a:p>
      </dgm:t>
    </dgm:pt>
    <dgm:pt modelId="{BE741555-3A55-4EE4-911C-5CC4074793FA}" type="sibTrans" cxnId="{04B2CD02-35DA-43B4-B4C8-DF69420E00D7}">
      <dgm:prSet/>
      <dgm:spPr/>
      <dgm:t>
        <a:bodyPr/>
        <a:lstStyle/>
        <a:p>
          <a:endParaRPr lang="en-US"/>
        </a:p>
      </dgm:t>
    </dgm:pt>
    <dgm:pt modelId="{370EA560-6DE6-402D-BC74-9D2217CAEC42}">
      <dgm:prSet/>
      <dgm:spPr/>
      <dgm:t>
        <a:bodyPr/>
        <a:lstStyle/>
        <a:p>
          <a:r>
            <a:rPr lang="en-US"/>
            <a:t>such as people that buy X also tend to buy Y</a:t>
          </a:r>
        </a:p>
      </dgm:t>
    </dgm:pt>
    <dgm:pt modelId="{B1F3014D-EA4B-4A3F-ABE5-643AFFA46E00}" type="parTrans" cxnId="{5C8C38F2-6F87-4600-A37E-2BF495E8EC9A}">
      <dgm:prSet/>
      <dgm:spPr/>
      <dgm:t>
        <a:bodyPr/>
        <a:lstStyle/>
        <a:p>
          <a:endParaRPr lang="en-US"/>
        </a:p>
      </dgm:t>
    </dgm:pt>
    <dgm:pt modelId="{1C6D858D-4DC7-438B-9557-B6688FBB6157}" type="sibTrans" cxnId="{5C8C38F2-6F87-4600-A37E-2BF495E8EC9A}">
      <dgm:prSet/>
      <dgm:spPr/>
      <dgm:t>
        <a:bodyPr/>
        <a:lstStyle/>
        <a:p>
          <a:endParaRPr lang="en-US"/>
        </a:p>
      </dgm:t>
    </dgm:pt>
    <dgm:pt modelId="{66EFAFE4-693E-45A3-A5CC-5492023E6815}" type="pres">
      <dgm:prSet presAssocID="{4BF918C9-C519-4AB8-B067-480C0BB459BA}" presName="root" presStyleCnt="0">
        <dgm:presLayoutVars>
          <dgm:dir/>
          <dgm:resizeHandles val="exact"/>
        </dgm:presLayoutVars>
      </dgm:prSet>
      <dgm:spPr/>
    </dgm:pt>
    <dgm:pt modelId="{163C5020-1CC7-485A-B176-B56D9FA107E3}" type="pres">
      <dgm:prSet presAssocID="{0AF3CBAB-607E-4801-8602-96E429505A92}" presName="compNode" presStyleCnt="0"/>
      <dgm:spPr/>
    </dgm:pt>
    <dgm:pt modelId="{AFC4F621-5F7D-47CD-9D37-495F4636C288}" type="pres">
      <dgm:prSet presAssocID="{0AF3CBAB-607E-4801-8602-96E429505A92}" presName="bgRect" presStyleLbl="bgShp" presStyleIdx="0" presStyleCnt="2"/>
      <dgm:spPr/>
    </dgm:pt>
    <dgm:pt modelId="{716C8FD6-FBB2-476F-BDBB-57BE6E05DBD2}" type="pres">
      <dgm:prSet presAssocID="{0AF3CBAB-607E-4801-8602-96E429505A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Secure"/>
        </a:ext>
      </dgm:extLst>
    </dgm:pt>
    <dgm:pt modelId="{F98E7F88-D8E9-413F-ACC3-485C6C3ACB77}" type="pres">
      <dgm:prSet presAssocID="{0AF3CBAB-607E-4801-8602-96E429505A92}" presName="spaceRect" presStyleCnt="0"/>
      <dgm:spPr/>
    </dgm:pt>
    <dgm:pt modelId="{2AFA5AD1-3B5F-4237-947E-C0FE95D98BBB}" type="pres">
      <dgm:prSet presAssocID="{0AF3CBAB-607E-4801-8602-96E429505A92}" presName="parTx" presStyleLbl="revTx" presStyleIdx="0" presStyleCnt="4">
        <dgm:presLayoutVars>
          <dgm:chMax val="0"/>
          <dgm:chPref val="0"/>
        </dgm:presLayoutVars>
      </dgm:prSet>
      <dgm:spPr/>
    </dgm:pt>
    <dgm:pt modelId="{A98E6AE5-A764-4611-A8F8-BA9E4BD95217}" type="pres">
      <dgm:prSet presAssocID="{0AF3CBAB-607E-4801-8602-96E429505A92}" presName="desTx" presStyleLbl="revTx" presStyleIdx="1" presStyleCnt="4">
        <dgm:presLayoutVars/>
      </dgm:prSet>
      <dgm:spPr/>
    </dgm:pt>
    <dgm:pt modelId="{660B3048-0819-4CA8-9018-930A5A725F36}" type="pres">
      <dgm:prSet presAssocID="{65E90B98-6F29-4F3E-BD72-F451B4D2814B}" presName="sibTrans" presStyleCnt="0"/>
      <dgm:spPr/>
    </dgm:pt>
    <dgm:pt modelId="{631595B9-7A85-4910-865A-3711971C40A6}" type="pres">
      <dgm:prSet presAssocID="{5B9E2EB9-5427-45DB-9EBE-14A79A4D0E62}" presName="compNode" presStyleCnt="0"/>
      <dgm:spPr/>
    </dgm:pt>
    <dgm:pt modelId="{FE0DDBBA-BB50-4DF2-A438-154C2718187B}" type="pres">
      <dgm:prSet presAssocID="{5B9E2EB9-5427-45DB-9EBE-14A79A4D0E62}" presName="bgRect" presStyleLbl="bgShp" presStyleIdx="1" presStyleCnt="2"/>
      <dgm:spPr/>
    </dgm:pt>
    <dgm:pt modelId="{602C9D67-C99E-422A-BD72-B24A689959BD}" type="pres">
      <dgm:prSet presAssocID="{5B9E2EB9-5427-45DB-9EBE-14A79A4D0E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Urgent"/>
        </a:ext>
      </dgm:extLst>
    </dgm:pt>
    <dgm:pt modelId="{37D74EE8-28A7-48B2-A0B2-BD4D8F0C04C3}" type="pres">
      <dgm:prSet presAssocID="{5B9E2EB9-5427-45DB-9EBE-14A79A4D0E62}" presName="spaceRect" presStyleCnt="0"/>
      <dgm:spPr/>
    </dgm:pt>
    <dgm:pt modelId="{9AC828C5-AB46-406C-ACEF-95812028A16A}" type="pres">
      <dgm:prSet presAssocID="{5B9E2EB9-5427-45DB-9EBE-14A79A4D0E62}" presName="parTx" presStyleLbl="revTx" presStyleIdx="2" presStyleCnt="4">
        <dgm:presLayoutVars>
          <dgm:chMax val="0"/>
          <dgm:chPref val="0"/>
        </dgm:presLayoutVars>
      </dgm:prSet>
      <dgm:spPr/>
    </dgm:pt>
    <dgm:pt modelId="{23F59B1B-2A8C-412F-B583-42DD218938EE}" type="pres">
      <dgm:prSet presAssocID="{5B9E2EB9-5427-45DB-9EBE-14A79A4D0E62}" presName="desTx" presStyleLbl="revTx" presStyleIdx="3" presStyleCnt="4">
        <dgm:presLayoutVars/>
      </dgm:prSet>
      <dgm:spPr/>
    </dgm:pt>
  </dgm:ptLst>
  <dgm:cxnLst>
    <dgm:cxn modelId="{04B2CD02-35DA-43B4-B4C8-DF69420E00D7}" srcId="{4BF918C9-C519-4AB8-B067-480C0BB459BA}" destId="{5B9E2EB9-5427-45DB-9EBE-14A79A4D0E62}" srcOrd="1" destOrd="0" parTransId="{FB74D27D-6BDB-4918-A92C-5BE1088ACEBB}" sibTransId="{BE741555-3A55-4EE4-911C-5CC4074793FA}"/>
    <dgm:cxn modelId="{2D219038-CFB2-4136-B3DE-AEBC40D1F765}" type="presOf" srcId="{4BF918C9-C519-4AB8-B067-480C0BB459BA}" destId="{66EFAFE4-693E-45A3-A5CC-5492023E6815}" srcOrd="0" destOrd="0" presId="urn:microsoft.com/office/officeart/2018/2/layout/IconVerticalSolidList"/>
    <dgm:cxn modelId="{3DE1EC69-ED80-471D-8903-486A97F0AF16}" type="presOf" srcId="{370EA560-6DE6-402D-BC74-9D2217CAEC42}" destId="{23F59B1B-2A8C-412F-B583-42DD218938EE}" srcOrd="0" destOrd="0" presId="urn:microsoft.com/office/officeart/2018/2/layout/IconVerticalSolidList"/>
    <dgm:cxn modelId="{5F48A44B-868E-4B92-953E-DBA41851A6E7}" type="presOf" srcId="{5B9E2EB9-5427-45DB-9EBE-14A79A4D0E62}" destId="{9AC828C5-AB46-406C-ACEF-95812028A16A}" srcOrd="0" destOrd="0" presId="urn:microsoft.com/office/officeart/2018/2/layout/IconVerticalSolidList"/>
    <dgm:cxn modelId="{80937289-2083-4AEF-BFE3-015A3D543817}" srcId="{0AF3CBAB-607E-4801-8602-96E429505A92}" destId="{AF1260F0-76EA-4AB0-81E2-02B83D920C2F}" srcOrd="0" destOrd="0" parTransId="{C757A603-BD39-42B0-9CB6-17CB30E7D73A}" sibTransId="{D69AA946-1566-41B7-9424-08278964BBCC}"/>
    <dgm:cxn modelId="{CAA950A2-292A-4444-B222-C63559A34254}" type="presOf" srcId="{AF1260F0-76EA-4AB0-81E2-02B83D920C2F}" destId="{A98E6AE5-A764-4611-A8F8-BA9E4BD95217}" srcOrd="0" destOrd="0" presId="urn:microsoft.com/office/officeart/2018/2/layout/IconVerticalSolidList"/>
    <dgm:cxn modelId="{342B3AA4-2A17-4638-BAEF-BAE627FE371C}" type="presOf" srcId="{0AF3CBAB-607E-4801-8602-96E429505A92}" destId="{2AFA5AD1-3B5F-4237-947E-C0FE95D98BBB}" srcOrd="0" destOrd="0" presId="urn:microsoft.com/office/officeart/2018/2/layout/IconVerticalSolidList"/>
    <dgm:cxn modelId="{83D3A5BB-4FA4-4F74-933C-EBF8BC6A2EC0}" srcId="{4BF918C9-C519-4AB8-B067-480C0BB459BA}" destId="{0AF3CBAB-607E-4801-8602-96E429505A92}" srcOrd="0" destOrd="0" parTransId="{0BB18694-3538-4BEC-B5E8-5F074FCFD0F5}" sibTransId="{65E90B98-6F29-4F3E-BD72-F451B4D2814B}"/>
    <dgm:cxn modelId="{5C8C38F2-6F87-4600-A37E-2BF495E8EC9A}" srcId="{5B9E2EB9-5427-45DB-9EBE-14A79A4D0E62}" destId="{370EA560-6DE6-402D-BC74-9D2217CAEC42}" srcOrd="0" destOrd="0" parTransId="{B1F3014D-EA4B-4A3F-ABE5-643AFFA46E00}" sibTransId="{1C6D858D-4DC7-438B-9557-B6688FBB6157}"/>
    <dgm:cxn modelId="{73383033-51C9-46C6-B460-92EEF0A32A78}" type="presParOf" srcId="{66EFAFE4-693E-45A3-A5CC-5492023E6815}" destId="{163C5020-1CC7-485A-B176-B56D9FA107E3}" srcOrd="0" destOrd="0" presId="urn:microsoft.com/office/officeart/2018/2/layout/IconVerticalSolidList"/>
    <dgm:cxn modelId="{D719B4BE-8F8C-4E4B-87C0-6F2068FE1E3D}" type="presParOf" srcId="{163C5020-1CC7-485A-B176-B56D9FA107E3}" destId="{AFC4F621-5F7D-47CD-9D37-495F4636C288}" srcOrd="0" destOrd="0" presId="urn:microsoft.com/office/officeart/2018/2/layout/IconVerticalSolidList"/>
    <dgm:cxn modelId="{B9A09104-C54F-4EEA-AB6E-8F5676C192CB}" type="presParOf" srcId="{163C5020-1CC7-485A-B176-B56D9FA107E3}" destId="{716C8FD6-FBB2-476F-BDBB-57BE6E05DBD2}" srcOrd="1" destOrd="0" presId="urn:microsoft.com/office/officeart/2018/2/layout/IconVerticalSolidList"/>
    <dgm:cxn modelId="{87476CAD-7D18-4D7C-B23E-9D97A2EF0780}" type="presParOf" srcId="{163C5020-1CC7-485A-B176-B56D9FA107E3}" destId="{F98E7F88-D8E9-413F-ACC3-485C6C3ACB77}" srcOrd="2" destOrd="0" presId="urn:microsoft.com/office/officeart/2018/2/layout/IconVerticalSolidList"/>
    <dgm:cxn modelId="{74107BE6-22C3-46F7-8D7F-3F8AA9725380}" type="presParOf" srcId="{163C5020-1CC7-485A-B176-B56D9FA107E3}" destId="{2AFA5AD1-3B5F-4237-947E-C0FE95D98BBB}" srcOrd="3" destOrd="0" presId="urn:microsoft.com/office/officeart/2018/2/layout/IconVerticalSolidList"/>
    <dgm:cxn modelId="{86647490-ABA2-4BB4-927A-43E70018DC34}" type="presParOf" srcId="{163C5020-1CC7-485A-B176-B56D9FA107E3}" destId="{A98E6AE5-A764-4611-A8F8-BA9E4BD95217}" srcOrd="4" destOrd="0" presId="urn:microsoft.com/office/officeart/2018/2/layout/IconVerticalSolidList"/>
    <dgm:cxn modelId="{0DE301DB-58C7-40F9-9158-0A8D0E785AE5}" type="presParOf" srcId="{66EFAFE4-693E-45A3-A5CC-5492023E6815}" destId="{660B3048-0819-4CA8-9018-930A5A725F36}" srcOrd="1" destOrd="0" presId="urn:microsoft.com/office/officeart/2018/2/layout/IconVerticalSolidList"/>
    <dgm:cxn modelId="{039FCD84-5632-4FEF-9940-FDB38E12E33A}" type="presParOf" srcId="{66EFAFE4-693E-45A3-A5CC-5492023E6815}" destId="{631595B9-7A85-4910-865A-3711971C40A6}" srcOrd="2" destOrd="0" presId="urn:microsoft.com/office/officeart/2018/2/layout/IconVerticalSolidList"/>
    <dgm:cxn modelId="{AC4E9DED-0B27-416C-A36B-FBBD66642FC0}" type="presParOf" srcId="{631595B9-7A85-4910-865A-3711971C40A6}" destId="{FE0DDBBA-BB50-4DF2-A438-154C2718187B}" srcOrd="0" destOrd="0" presId="urn:microsoft.com/office/officeart/2018/2/layout/IconVerticalSolidList"/>
    <dgm:cxn modelId="{4DA514A5-4BC4-4315-B7F4-7209DDADE55D}" type="presParOf" srcId="{631595B9-7A85-4910-865A-3711971C40A6}" destId="{602C9D67-C99E-422A-BD72-B24A689959BD}" srcOrd="1" destOrd="0" presId="urn:microsoft.com/office/officeart/2018/2/layout/IconVerticalSolidList"/>
    <dgm:cxn modelId="{185E61D3-2DFE-400E-8C15-24D0BD69ED2F}" type="presParOf" srcId="{631595B9-7A85-4910-865A-3711971C40A6}" destId="{37D74EE8-28A7-48B2-A0B2-BD4D8F0C04C3}" srcOrd="2" destOrd="0" presId="urn:microsoft.com/office/officeart/2018/2/layout/IconVerticalSolidList"/>
    <dgm:cxn modelId="{04D5C59D-A076-43D4-8138-7D7D9A82574E}" type="presParOf" srcId="{631595B9-7A85-4910-865A-3711971C40A6}" destId="{9AC828C5-AB46-406C-ACEF-95812028A16A}" srcOrd="3" destOrd="0" presId="urn:microsoft.com/office/officeart/2018/2/layout/IconVerticalSolidList"/>
    <dgm:cxn modelId="{00F967AD-2D12-4FAA-BC9B-F033E5DA06AC}" type="presParOf" srcId="{631595B9-7A85-4910-865A-3711971C40A6}" destId="{23F59B1B-2A8C-412F-B583-42DD218938E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5B9DC8-BC76-4025-9816-D8FA57593F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32D36D-C21E-4EE5-B20D-6E6D4C4DAEF8}">
      <dgm:prSet/>
      <dgm:spPr/>
      <dgm:t>
        <a:bodyPr/>
        <a:lstStyle/>
        <a:p>
          <a:r>
            <a:rPr lang="en-US"/>
            <a:t>Supervised learning is where you have input variables (x) and an output variable (Y) and you use an algorithm to learn the mapping function from the input to the output.</a:t>
          </a:r>
        </a:p>
      </dgm:t>
    </dgm:pt>
    <dgm:pt modelId="{34A6B053-F148-4C4D-8B46-244137CA9B4A}" type="parTrans" cxnId="{4CFD7EB8-C040-4449-8F8F-6252E847CFE3}">
      <dgm:prSet/>
      <dgm:spPr/>
      <dgm:t>
        <a:bodyPr/>
        <a:lstStyle/>
        <a:p>
          <a:endParaRPr lang="en-US"/>
        </a:p>
      </dgm:t>
    </dgm:pt>
    <dgm:pt modelId="{CF046042-11D3-4134-A8B8-360F473F8B1E}" type="sibTrans" cxnId="{4CFD7EB8-C040-4449-8F8F-6252E847CFE3}">
      <dgm:prSet/>
      <dgm:spPr/>
      <dgm:t>
        <a:bodyPr/>
        <a:lstStyle/>
        <a:p>
          <a:endParaRPr lang="en-US"/>
        </a:p>
      </dgm:t>
    </dgm:pt>
    <dgm:pt modelId="{C2444F78-EEF5-43C3-A40E-6F93D6DF864F}">
      <dgm:prSet/>
      <dgm:spPr/>
      <dgm:t>
        <a:bodyPr/>
        <a:lstStyle/>
        <a:p>
          <a:r>
            <a:rPr lang="en-US"/>
            <a:t>Y = f(X)</a:t>
          </a:r>
        </a:p>
      </dgm:t>
    </dgm:pt>
    <dgm:pt modelId="{50C11EA1-20FE-4E84-8D41-D02EF7F1EE0E}" type="parTrans" cxnId="{D875B312-6BDB-43DF-8EF8-994B8B68B859}">
      <dgm:prSet/>
      <dgm:spPr/>
      <dgm:t>
        <a:bodyPr/>
        <a:lstStyle/>
        <a:p>
          <a:endParaRPr lang="en-US"/>
        </a:p>
      </dgm:t>
    </dgm:pt>
    <dgm:pt modelId="{514D0B02-7C8F-4B76-9285-B27CE359298D}" type="sibTrans" cxnId="{D875B312-6BDB-43DF-8EF8-994B8B68B859}">
      <dgm:prSet/>
      <dgm:spPr/>
      <dgm:t>
        <a:bodyPr/>
        <a:lstStyle/>
        <a:p>
          <a:endParaRPr lang="en-US"/>
        </a:p>
      </dgm:t>
    </dgm:pt>
    <dgm:pt modelId="{C7F79141-FF06-475B-B3A4-9AC412736FDF}">
      <dgm:prSet/>
      <dgm:spPr/>
      <dgm:t>
        <a:bodyPr/>
        <a:lstStyle/>
        <a:p>
          <a:r>
            <a:rPr lang="en-US"/>
            <a:t>The goal is to approximate the mapping function so well that when you have new input data (x) that you can predict the output variables (Y) for that data.</a:t>
          </a:r>
        </a:p>
      </dgm:t>
    </dgm:pt>
    <dgm:pt modelId="{BCF5C92C-4D91-4A0C-B3EC-26A83688BFDB}" type="parTrans" cxnId="{0FBCE398-292A-4A5A-BB73-D780BF775801}">
      <dgm:prSet/>
      <dgm:spPr/>
      <dgm:t>
        <a:bodyPr/>
        <a:lstStyle/>
        <a:p>
          <a:endParaRPr lang="en-US"/>
        </a:p>
      </dgm:t>
    </dgm:pt>
    <dgm:pt modelId="{DCD0C74F-E729-4FF8-B1BE-C5F26FA2E1B6}" type="sibTrans" cxnId="{0FBCE398-292A-4A5A-BB73-D780BF775801}">
      <dgm:prSet/>
      <dgm:spPr/>
      <dgm:t>
        <a:bodyPr/>
        <a:lstStyle/>
        <a:p>
          <a:endParaRPr lang="en-US"/>
        </a:p>
      </dgm:t>
    </dgm:pt>
    <dgm:pt modelId="{3BCE52DE-49B0-454A-B508-427EBC55224E}" type="pres">
      <dgm:prSet presAssocID="{3A5B9DC8-BC76-4025-9816-D8FA57593F27}" presName="root" presStyleCnt="0">
        <dgm:presLayoutVars>
          <dgm:dir/>
          <dgm:resizeHandles val="exact"/>
        </dgm:presLayoutVars>
      </dgm:prSet>
      <dgm:spPr/>
    </dgm:pt>
    <dgm:pt modelId="{2EC6716C-0CCB-4418-B24A-A137D1A38E2B}" type="pres">
      <dgm:prSet presAssocID="{1232D36D-C21E-4EE5-B20D-6E6D4C4DAEF8}" presName="compNode" presStyleCnt="0"/>
      <dgm:spPr/>
    </dgm:pt>
    <dgm:pt modelId="{E1555002-247D-455C-98CF-D087DBA3218D}" type="pres">
      <dgm:prSet presAssocID="{1232D36D-C21E-4EE5-B20D-6E6D4C4DAE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iable"/>
        </a:ext>
      </dgm:extLst>
    </dgm:pt>
    <dgm:pt modelId="{2B1206A9-702B-4323-AD84-4CDED29A595C}" type="pres">
      <dgm:prSet presAssocID="{1232D36D-C21E-4EE5-B20D-6E6D4C4DAEF8}" presName="spaceRect" presStyleCnt="0"/>
      <dgm:spPr/>
    </dgm:pt>
    <dgm:pt modelId="{D3441ACA-76CD-460B-B08F-61559CDCD145}" type="pres">
      <dgm:prSet presAssocID="{1232D36D-C21E-4EE5-B20D-6E6D4C4DAEF8}" presName="textRect" presStyleLbl="revTx" presStyleIdx="0" presStyleCnt="3">
        <dgm:presLayoutVars>
          <dgm:chMax val="1"/>
          <dgm:chPref val="1"/>
        </dgm:presLayoutVars>
      </dgm:prSet>
      <dgm:spPr/>
    </dgm:pt>
    <dgm:pt modelId="{A0D065D3-FCB3-4622-9600-111045BF0C80}" type="pres">
      <dgm:prSet presAssocID="{CF046042-11D3-4134-A8B8-360F473F8B1E}" presName="sibTrans" presStyleCnt="0"/>
      <dgm:spPr/>
    </dgm:pt>
    <dgm:pt modelId="{72268670-C6F9-41E2-B791-4090AE3A2C88}" type="pres">
      <dgm:prSet presAssocID="{C2444F78-EEF5-43C3-A40E-6F93D6DF864F}" presName="compNode" presStyleCnt="0"/>
      <dgm:spPr/>
    </dgm:pt>
    <dgm:pt modelId="{91A3FDD4-BD0D-4952-A564-C951A26EC465}" type="pres">
      <dgm:prSet presAssocID="{C2444F78-EEF5-43C3-A40E-6F93D6DF86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umValue"/>
        </a:ext>
      </dgm:extLst>
    </dgm:pt>
    <dgm:pt modelId="{5EACF9DD-3C37-4325-8101-1620E464D4BD}" type="pres">
      <dgm:prSet presAssocID="{C2444F78-EEF5-43C3-A40E-6F93D6DF864F}" presName="spaceRect" presStyleCnt="0"/>
      <dgm:spPr/>
    </dgm:pt>
    <dgm:pt modelId="{76E4CF4D-231E-4D59-AB1A-417525C5D957}" type="pres">
      <dgm:prSet presAssocID="{C2444F78-EEF5-43C3-A40E-6F93D6DF864F}" presName="textRect" presStyleLbl="revTx" presStyleIdx="1" presStyleCnt="3">
        <dgm:presLayoutVars>
          <dgm:chMax val="1"/>
          <dgm:chPref val="1"/>
        </dgm:presLayoutVars>
      </dgm:prSet>
      <dgm:spPr/>
    </dgm:pt>
    <dgm:pt modelId="{282D93FB-155F-4C79-9885-020CEA75C7D7}" type="pres">
      <dgm:prSet presAssocID="{514D0B02-7C8F-4B76-9285-B27CE359298D}" presName="sibTrans" presStyleCnt="0"/>
      <dgm:spPr/>
    </dgm:pt>
    <dgm:pt modelId="{10756849-BD3A-406D-9CB9-833E4124697D}" type="pres">
      <dgm:prSet presAssocID="{C7F79141-FF06-475B-B3A4-9AC412736FDF}" presName="compNode" presStyleCnt="0"/>
      <dgm:spPr/>
    </dgm:pt>
    <dgm:pt modelId="{5CBBE1BE-A853-44EF-87FB-BB391FE63CCA}" type="pres">
      <dgm:prSet presAssocID="{C7F79141-FF06-475B-B3A4-9AC412736F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de"/>
        </a:ext>
      </dgm:extLst>
    </dgm:pt>
    <dgm:pt modelId="{41B97547-61C1-491C-BCE4-CF28B1E6B316}" type="pres">
      <dgm:prSet presAssocID="{C7F79141-FF06-475B-B3A4-9AC412736FDF}" presName="spaceRect" presStyleCnt="0"/>
      <dgm:spPr/>
    </dgm:pt>
    <dgm:pt modelId="{23A2D77D-A309-4CD3-98AB-91C2085DC6CF}" type="pres">
      <dgm:prSet presAssocID="{C7F79141-FF06-475B-B3A4-9AC412736F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75B312-6BDB-43DF-8EF8-994B8B68B859}" srcId="{3A5B9DC8-BC76-4025-9816-D8FA57593F27}" destId="{C2444F78-EEF5-43C3-A40E-6F93D6DF864F}" srcOrd="1" destOrd="0" parTransId="{50C11EA1-20FE-4E84-8D41-D02EF7F1EE0E}" sibTransId="{514D0B02-7C8F-4B76-9285-B27CE359298D}"/>
    <dgm:cxn modelId="{191EC31A-2FE7-418F-9935-D0B402748BA9}" type="presOf" srcId="{C2444F78-EEF5-43C3-A40E-6F93D6DF864F}" destId="{76E4CF4D-231E-4D59-AB1A-417525C5D957}" srcOrd="0" destOrd="0" presId="urn:microsoft.com/office/officeart/2018/2/layout/IconLabelList"/>
    <dgm:cxn modelId="{9F82651B-4477-42C0-8134-F992FBD5304F}" type="presOf" srcId="{C7F79141-FF06-475B-B3A4-9AC412736FDF}" destId="{23A2D77D-A309-4CD3-98AB-91C2085DC6CF}" srcOrd="0" destOrd="0" presId="urn:microsoft.com/office/officeart/2018/2/layout/IconLabelList"/>
    <dgm:cxn modelId="{0FBCE398-292A-4A5A-BB73-D780BF775801}" srcId="{3A5B9DC8-BC76-4025-9816-D8FA57593F27}" destId="{C7F79141-FF06-475B-B3A4-9AC412736FDF}" srcOrd="2" destOrd="0" parTransId="{BCF5C92C-4D91-4A0C-B3EC-26A83688BFDB}" sibTransId="{DCD0C74F-E729-4FF8-B1BE-C5F26FA2E1B6}"/>
    <dgm:cxn modelId="{4CFD7EB8-C040-4449-8F8F-6252E847CFE3}" srcId="{3A5B9DC8-BC76-4025-9816-D8FA57593F27}" destId="{1232D36D-C21E-4EE5-B20D-6E6D4C4DAEF8}" srcOrd="0" destOrd="0" parTransId="{34A6B053-F148-4C4D-8B46-244137CA9B4A}" sibTransId="{CF046042-11D3-4134-A8B8-360F473F8B1E}"/>
    <dgm:cxn modelId="{8081B3C5-3790-4FAC-8018-164DBCD033D7}" type="presOf" srcId="{1232D36D-C21E-4EE5-B20D-6E6D4C4DAEF8}" destId="{D3441ACA-76CD-460B-B08F-61559CDCD145}" srcOrd="0" destOrd="0" presId="urn:microsoft.com/office/officeart/2018/2/layout/IconLabelList"/>
    <dgm:cxn modelId="{CD9454D5-AD1E-48DD-AF3E-2A678776BFBB}" type="presOf" srcId="{3A5B9DC8-BC76-4025-9816-D8FA57593F27}" destId="{3BCE52DE-49B0-454A-B508-427EBC55224E}" srcOrd="0" destOrd="0" presId="urn:microsoft.com/office/officeart/2018/2/layout/IconLabelList"/>
    <dgm:cxn modelId="{2D9A7B57-EC45-4206-B0E3-7DC4950E9DA4}" type="presParOf" srcId="{3BCE52DE-49B0-454A-B508-427EBC55224E}" destId="{2EC6716C-0CCB-4418-B24A-A137D1A38E2B}" srcOrd="0" destOrd="0" presId="urn:microsoft.com/office/officeart/2018/2/layout/IconLabelList"/>
    <dgm:cxn modelId="{4413AD91-E884-4587-B487-A2DB7AA5EF5C}" type="presParOf" srcId="{2EC6716C-0CCB-4418-B24A-A137D1A38E2B}" destId="{E1555002-247D-455C-98CF-D087DBA3218D}" srcOrd="0" destOrd="0" presId="urn:microsoft.com/office/officeart/2018/2/layout/IconLabelList"/>
    <dgm:cxn modelId="{F23E5E77-600C-42B0-A557-243A8951FFCF}" type="presParOf" srcId="{2EC6716C-0CCB-4418-B24A-A137D1A38E2B}" destId="{2B1206A9-702B-4323-AD84-4CDED29A595C}" srcOrd="1" destOrd="0" presId="urn:microsoft.com/office/officeart/2018/2/layout/IconLabelList"/>
    <dgm:cxn modelId="{FFB86567-7FCD-4624-BD42-90452F446C78}" type="presParOf" srcId="{2EC6716C-0CCB-4418-B24A-A137D1A38E2B}" destId="{D3441ACA-76CD-460B-B08F-61559CDCD145}" srcOrd="2" destOrd="0" presId="urn:microsoft.com/office/officeart/2018/2/layout/IconLabelList"/>
    <dgm:cxn modelId="{F6ECAC72-3C83-4F42-AA20-85341E61A300}" type="presParOf" srcId="{3BCE52DE-49B0-454A-B508-427EBC55224E}" destId="{A0D065D3-FCB3-4622-9600-111045BF0C80}" srcOrd="1" destOrd="0" presId="urn:microsoft.com/office/officeart/2018/2/layout/IconLabelList"/>
    <dgm:cxn modelId="{81502264-2A79-4E2E-B2F4-C6F149E629D8}" type="presParOf" srcId="{3BCE52DE-49B0-454A-B508-427EBC55224E}" destId="{72268670-C6F9-41E2-B791-4090AE3A2C88}" srcOrd="2" destOrd="0" presId="urn:microsoft.com/office/officeart/2018/2/layout/IconLabelList"/>
    <dgm:cxn modelId="{BBF889B8-811E-449F-870C-7A3F3E83A304}" type="presParOf" srcId="{72268670-C6F9-41E2-B791-4090AE3A2C88}" destId="{91A3FDD4-BD0D-4952-A564-C951A26EC465}" srcOrd="0" destOrd="0" presId="urn:microsoft.com/office/officeart/2018/2/layout/IconLabelList"/>
    <dgm:cxn modelId="{3325C761-0598-42FD-B3A4-FD996A39A5E1}" type="presParOf" srcId="{72268670-C6F9-41E2-B791-4090AE3A2C88}" destId="{5EACF9DD-3C37-4325-8101-1620E464D4BD}" srcOrd="1" destOrd="0" presId="urn:microsoft.com/office/officeart/2018/2/layout/IconLabelList"/>
    <dgm:cxn modelId="{D4A5396A-4BA1-459F-A0DE-76D31087EFA3}" type="presParOf" srcId="{72268670-C6F9-41E2-B791-4090AE3A2C88}" destId="{76E4CF4D-231E-4D59-AB1A-417525C5D957}" srcOrd="2" destOrd="0" presId="urn:microsoft.com/office/officeart/2018/2/layout/IconLabelList"/>
    <dgm:cxn modelId="{0ABE01AA-464F-406D-A34A-8157A9D14272}" type="presParOf" srcId="{3BCE52DE-49B0-454A-B508-427EBC55224E}" destId="{282D93FB-155F-4C79-9885-020CEA75C7D7}" srcOrd="3" destOrd="0" presId="urn:microsoft.com/office/officeart/2018/2/layout/IconLabelList"/>
    <dgm:cxn modelId="{1F1A6A40-EB43-455D-96C2-7CBCEC442040}" type="presParOf" srcId="{3BCE52DE-49B0-454A-B508-427EBC55224E}" destId="{10756849-BD3A-406D-9CB9-833E4124697D}" srcOrd="4" destOrd="0" presId="urn:microsoft.com/office/officeart/2018/2/layout/IconLabelList"/>
    <dgm:cxn modelId="{62B4F508-C8B4-4814-A5D5-0D84BB1F1910}" type="presParOf" srcId="{10756849-BD3A-406D-9CB9-833E4124697D}" destId="{5CBBE1BE-A853-44EF-87FB-BB391FE63CCA}" srcOrd="0" destOrd="0" presId="urn:microsoft.com/office/officeart/2018/2/layout/IconLabelList"/>
    <dgm:cxn modelId="{A3657A5E-6519-4055-8FF8-018BA7CAFF7A}" type="presParOf" srcId="{10756849-BD3A-406D-9CB9-833E4124697D}" destId="{41B97547-61C1-491C-BCE4-CF28B1E6B316}" srcOrd="1" destOrd="0" presId="urn:microsoft.com/office/officeart/2018/2/layout/IconLabelList"/>
    <dgm:cxn modelId="{3C26C1B2-A2DA-4C59-A2B4-C446D6D294E4}" type="presParOf" srcId="{10756849-BD3A-406D-9CB9-833E4124697D}" destId="{23A2D77D-A309-4CD3-98AB-91C2085DC6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324048-CB63-4095-B3B3-2D70F35427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DDA127-A928-4CA1-BC69-FBEACEA8DB52}">
      <dgm:prSet/>
      <dgm:spPr/>
      <dgm:t>
        <a:bodyPr/>
        <a:lstStyle/>
        <a:p>
          <a:r>
            <a:rPr lang="en-US"/>
            <a:t>Unsupervised learning is where you only have input data (X) and no corresponding output variables.</a:t>
          </a:r>
        </a:p>
      </dgm:t>
    </dgm:pt>
    <dgm:pt modelId="{947834F9-9E37-4017-A8C6-86D601ADC9D9}" type="parTrans" cxnId="{2930C0F9-07AA-4A55-9752-8223841E35C7}">
      <dgm:prSet/>
      <dgm:spPr/>
      <dgm:t>
        <a:bodyPr/>
        <a:lstStyle/>
        <a:p>
          <a:endParaRPr lang="en-US"/>
        </a:p>
      </dgm:t>
    </dgm:pt>
    <dgm:pt modelId="{1B64E0A1-2F4C-42D7-8522-79E17EB7A124}" type="sibTrans" cxnId="{2930C0F9-07AA-4A55-9752-8223841E35C7}">
      <dgm:prSet/>
      <dgm:spPr/>
      <dgm:t>
        <a:bodyPr/>
        <a:lstStyle/>
        <a:p>
          <a:endParaRPr lang="en-US"/>
        </a:p>
      </dgm:t>
    </dgm:pt>
    <dgm:pt modelId="{62326BDA-BA9F-4CF6-A5FF-6F34EC8EA300}">
      <dgm:prSet/>
      <dgm:spPr/>
      <dgm:t>
        <a:bodyPr/>
        <a:lstStyle/>
        <a:p>
          <a:r>
            <a:rPr lang="en-US"/>
            <a:t>The goal for unsupervised learning is to model the underlying structure or distribution in the data in order to learn more about the data.</a:t>
          </a:r>
        </a:p>
      </dgm:t>
    </dgm:pt>
    <dgm:pt modelId="{4726A729-1C0A-4661-9F46-9DBF8A77DF45}" type="parTrans" cxnId="{319271B3-20A3-4B9C-A915-920E020FCBC6}">
      <dgm:prSet/>
      <dgm:spPr/>
      <dgm:t>
        <a:bodyPr/>
        <a:lstStyle/>
        <a:p>
          <a:endParaRPr lang="en-US"/>
        </a:p>
      </dgm:t>
    </dgm:pt>
    <dgm:pt modelId="{D1D2E0FD-490B-4505-81B3-AB760941C5CC}" type="sibTrans" cxnId="{319271B3-20A3-4B9C-A915-920E020FCBC6}">
      <dgm:prSet/>
      <dgm:spPr/>
      <dgm:t>
        <a:bodyPr/>
        <a:lstStyle/>
        <a:p>
          <a:endParaRPr lang="en-US"/>
        </a:p>
      </dgm:t>
    </dgm:pt>
    <dgm:pt modelId="{1C1C3C0A-D694-4322-96B7-9D22F175DDFF}" type="pres">
      <dgm:prSet presAssocID="{06324048-CB63-4095-B3B3-2D70F3542766}" presName="root" presStyleCnt="0">
        <dgm:presLayoutVars>
          <dgm:dir/>
          <dgm:resizeHandles val="exact"/>
        </dgm:presLayoutVars>
      </dgm:prSet>
      <dgm:spPr/>
    </dgm:pt>
    <dgm:pt modelId="{C06A20D0-E3B3-460B-9875-65024D8BA402}" type="pres">
      <dgm:prSet presAssocID="{B0DDA127-A928-4CA1-BC69-FBEACEA8DB52}" presName="compNode" presStyleCnt="0"/>
      <dgm:spPr/>
    </dgm:pt>
    <dgm:pt modelId="{5B318C10-6460-4779-8CC6-4E268EEAEF76}" type="pres">
      <dgm:prSet presAssocID="{B0DDA127-A928-4CA1-BC69-FBEACEA8DB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5102B9-0210-4309-AF1A-C60DCFFAE9F4}" type="pres">
      <dgm:prSet presAssocID="{B0DDA127-A928-4CA1-BC69-FBEACEA8DB52}" presName="spaceRect" presStyleCnt="0"/>
      <dgm:spPr/>
    </dgm:pt>
    <dgm:pt modelId="{45D6300F-0B91-4477-912A-93A53A10B72E}" type="pres">
      <dgm:prSet presAssocID="{B0DDA127-A928-4CA1-BC69-FBEACEA8DB52}" presName="textRect" presStyleLbl="revTx" presStyleIdx="0" presStyleCnt="2">
        <dgm:presLayoutVars>
          <dgm:chMax val="1"/>
          <dgm:chPref val="1"/>
        </dgm:presLayoutVars>
      </dgm:prSet>
      <dgm:spPr/>
    </dgm:pt>
    <dgm:pt modelId="{333C3DC6-1212-4240-BCDB-5F476B2624D2}" type="pres">
      <dgm:prSet presAssocID="{1B64E0A1-2F4C-42D7-8522-79E17EB7A124}" presName="sibTrans" presStyleCnt="0"/>
      <dgm:spPr/>
    </dgm:pt>
    <dgm:pt modelId="{39F8C077-95E2-48EA-9F9E-B1D18CA2B4FE}" type="pres">
      <dgm:prSet presAssocID="{62326BDA-BA9F-4CF6-A5FF-6F34EC8EA300}" presName="compNode" presStyleCnt="0"/>
      <dgm:spPr/>
    </dgm:pt>
    <dgm:pt modelId="{59A53201-127B-47D0-8A36-E859721ADE73}" type="pres">
      <dgm:prSet presAssocID="{62326BDA-BA9F-4CF6-A5FF-6F34EC8EA3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68796B4-EFCA-4106-A405-4CF721E89EBA}" type="pres">
      <dgm:prSet presAssocID="{62326BDA-BA9F-4CF6-A5FF-6F34EC8EA300}" presName="spaceRect" presStyleCnt="0"/>
      <dgm:spPr/>
    </dgm:pt>
    <dgm:pt modelId="{97D58797-2965-4927-B850-A4A3DED3017B}" type="pres">
      <dgm:prSet presAssocID="{62326BDA-BA9F-4CF6-A5FF-6F34EC8EA30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7C7C492-61F6-43A0-9B04-795B9B177AC8}" type="presOf" srcId="{B0DDA127-A928-4CA1-BC69-FBEACEA8DB52}" destId="{45D6300F-0B91-4477-912A-93A53A10B72E}" srcOrd="0" destOrd="0" presId="urn:microsoft.com/office/officeart/2018/2/layout/IconLabelList"/>
    <dgm:cxn modelId="{319271B3-20A3-4B9C-A915-920E020FCBC6}" srcId="{06324048-CB63-4095-B3B3-2D70F3542766}" destId="{62326BDA-BA9F-4CF6-A5FF-6F34EC8EA300}" srcOrd="1" destOrd="0" parTransId="{4726A729-1C0A-4661-9F46-9DBF8A77DF45}" sibTransId="{D1D2E0FD-490B-4505-81B3-AB760941C5CC}"/>
    <dgm:cxn modelId="{1D12EADA-29F7-43B1-AEFE-5FDC7A5FA2C7}" type="presOf" srcId="{06324048-CB63-4095-B3B3-2D70F3542766}" destId="{1C1C3C0A-D694-4322-96B7-9D22F175DDFF}" srcOrd="0" destOrd="0" presId="urn:microsoft.com/office/officeart/2018/2/layout/IconLabelList"/>
    <dgm:cxn modelId="{EA048EF3-02E4-474B-B99A-ABFCC67B0290}" type="presOf" srcId="{62326BDA-BA9F-4CF6-A5FF-6F34EC8EA300}" destId="{97D58797-2965-4927-B850-A4A3DED3017B}" srcOrd="0" destOrd="0" presId="urn:microsoft.com/office/officeart/2018/2/layout/IconLabelList"/>
    <dgm:cxn modelId="{2930C0F9-07AA-4A55-9752-8223841E35C7}" srcId="{06324048-CB63-4095-B3B3-2D70F3542766}" destId="{B0DDA127-A928-4CA1-BC69-FBEACEA8DB52}" srcOrd="0" destOrd="0" parTransId="{947834F9-9E37-4017-A8C6-86D601ADC9D9}" sibTransId="{1B64E0A1-2F4C-42D7-8522-79E17EB7A124}"/>
    <dgm:cxn modelId="{23212F08-597D-439E-814C-BC38C7CDF906}" type="presParOf" srcId="{1C1C3C0A-D694-4322-96B7-9D22F175DDFF}" destId="{C06A20D0-E3B3-460B-9875-65024D8BA402}" srcOrd="0" destOrd="0" presId="urn:microsoft.com/office/officeart/2018/2/layout/IconLabelList"/>
    <dgm:cxn modelId="{55899018-CB8B-43FA-B90D-21E7708A017F}" type="presParOf" srcId="{C06A20D0-E3B3-460B-9875-65024D8BA402}" destId="{5B318C10-6460-4779-8CC6-4E268EEAEF76}" srcOrd="0" destOrd="0" presId="urn:microsoft.com/office/officeart/2018/2/layout/IconLabelList"/>
    <dgm:cxn modelId="{179C77E2-D03F-4A25-A86E-6E0162B3416D}" type="presParOf" srcId="{C06A20D0-E3B3-460B-9875-65024D8BA402}" destId="{B65102B9-0210-4309-AF1A-C60DCFFAE9F4}" srcOrd="1" destOrd="0" presId="urn:microsoft.com/office/officeart/2018/2/layout/IconLabelList"/>
    <dgm:cxn modelId="{EB2AAF49-3C6E-4CF9-9911-3DB989B12F79}" type="presParOf" srcId="{C06A20D0-E3B3-460B-9875-65024D8BA402}" destId="{45D6300F-0B91-4477-912A-93A53A10B72E}" srcOrd="2" destOrd="0" presId="urn:microsoft.com/office/officeart/2018/2/layout/IconLabelList"/>
    <dgm:cxn modelId="{ED23B18C-8247-4F36-A606-117B2A1E83A4}" type="presParOf" srcId="{1C1C3C0A-D694-4322-96B7-9D22F175DDFF}" destId="{333C3DC6-1212-4240-BCDB-5F476B2624D2}" srcOrd="1" destOrd="0" presId="urn:microsoft.com/office/officeart/2018/2/layout/IconLabelList"/>
    <dgm:cxn modelId="{D482B586-F5A7-4F80-8A29-C4A4C59E4FFB}" type="presParOf" srcId="{1C1C3C0A-D694-4322-96B7-9D22F175DDFF}" destId="{39F8C077-95E2-48EA-9F9E-B1D18CA2B4FE}" srcOrd="2" destOrd="0" presId="urn:microsoft.com/office/officeart/2018/2/layout/IconLabelList"/>
    <dgm:cxn modelId="{C785D6C2-231E-45AD-BBEE-C36A371D93F8}" type="presParOf" srcId="{39F8C077-95E2-48EA-9F9E-B1D18CA2B4FE}" destId="{59A53201-127B-47D0-8A36-E859721ADE73}" srcOrd="0" destOrd="0" presId="urn:microsoft.com/office/officeart/2018/2/layout/IconLabelList"/>
    <dgm:cxn modelId="{B7ED34FB-439A-4548-A6DD-F362D4F27E53}" type="presParOf" srcId="{39F8C077-95E2-48EA-9F9E-B1D18CA2B4FE}" destId="{668796B4-EFCA-4106-A405-4CF721E89EBA}" srcOrd="1" destOrd="0" presId="urn:microsoft.com/office/officeart/2018/2/layout/IconLabelList"/>
    <dgm:cxn modelId="{E090D81F-CFE4-42FD-938C-876E2706C4AA}" type="presParOf" srcId="{39F8C077-95E2-48EA-9F9E-B1D18CA2B4FE}" destId="{97D58797-2965-4927-B850-A4A3DED301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B10E8F-64E4-4AC1-939E-762E93C18F9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B997D85-9731-4615-9484-EB89597E2958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https://www.quora.com/What-is-the-difference-between-supervised-and-unsupervised-learning-algorithms</a:t>
          </a:r>
          <a:endParaRPr lang="en-US"/>
        </a:p>
      </dgm:t>
    </dgm:pt>
    <dgm:pt modelId="{5C7D5A8D-D320-4FD1-B159-F56BA6B1FCB3}" type="parTrans" cxnId="{408F9A20-92A3-4CCF-98A1-9E252D4C8653}">
      <dgm:prSet/>
      <dgm:spPr/>
      <dgm:t>
        <a:bodyPr/>
        <a:lstStyle/>
        <a:p>
          <a:endParaRPr lang="en-US"/>
        </a:p>
      </dgm:t>
    </dgm:pt>
    <dgm:pt modelId="{0CDFA2EA-928D-4FAF-8131-0FD3462C8CFC}" type="sibTrans" cxnId="{408F9A20-92A3-4CCF-98A1-9E252D4C8653}">
      <dgm:prSet/>
      <dgm:spPr/>
      <dgm:t>
        <a:bodyPr/>
        <a:lstStyle/>
        <a:p>
          <a:endParaRPr lang="en-US"/>
        </a:p>
      </dgm:t>
    </dgm:pt>
    <dgm:pt modelId="{1D2C47F7-5B52-4DA2-8945-6C7002351841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https://machinelearningmastery.com/supervised-and-unsupervised-machine-learning-algorithms/</a:t>
          </a:r>
          <a:endParaRPr lang="en-US"/>
        </a:p>
      </dgm:t>
    </dgm:pt>
    <dgm:pt modelId="{4F2EF423-F646-4F10-8B94-C345C3E76650}" type="parTrans" cxnId="{996B800E-F5ED-4C7E-AF36-A9BAC19DE546}">
      <dgm:prSet/>
      <dgm:spPr/>
      <dgm:t>
        <a:bodyPr/>
        <a:lstStyle/>
        <a:p>
          <a:endParaRPr lang="en-US"/>
        </a:p>
      </dgm:t>
    </dgm:pt>
    <dgm:pt modelId="{401598CA-2528-4BB3-A0D3-61C3F6CEF4F0}" type="sibTrans" cxnId="{996B800E-F5ED-4C7E-AF36-A9BAC19DE546}">
      <dgm:prSet/>
      <dgm:spPr/>
      <dgm:t>
        <a:bodyPr/>
        <a:lstStyle/>
        <a:p>
          <a:endParaRPr lang="en-US"/>
        </a:p>
      </dgm:t>
    </dgm:pt>
    <dgm:pt modelId="{BAC2C9DF-8505-45B9-8114-F6725F8C2EAD}" type="pres">
      <dgm:prSet presAssocID="{FEB10E8F-64E4-4AC1-939E-762E93C18F97}" presName="vert0" presStyleCnt="0">
        <dgm:presLayoutVars>
          <dgm:dir/>
          <dgm:animOne val="branch"/>
          <dgm:animLvl val="lvl"/>
        </dgm:presLayoutVars>
      </dgm:prSet>
      <dgm:spPr/>
    </dgm:pt>
    <dgm:pt modelId="{212D58F9-9E30-472F-8586-D86C2A0FEC1E}" type="pres">
      <dgm:prSet presAssocID="{2B997D85-9731-4615-9484-EB89597E2958}" presName="thickLine" presStyleLbl="alignNode1" presStyleIdx="0" presStyleCnt="2"/>
      <dgm:spPr/>
    </dgm:pt>
    <dgm:pt modelId="{14D847B7-D6BF-41D9-B69E-F501E7DC6735}" type="pres">
      <dgm:prSet presAssocID="{2B997D85-9731-4615-9484-EB89597E2958}" presName="horz1" presStyleCnt="0"/>
      <dgm:spPr/>
    </dgm:pt>
    <dgm:pt modelId="{CF1D8E15-0495-4AB6-A7B5-76DED769A72F}" type="pres">
      <dgm:prSet presAssocID="{2B997D85-9731-4615-9484-EB89597E2958}" presName="tx1" presStyleLbl="revTx" presStyleIdx="0" presStyleCnt="2"/>
      <dgm:spPr/>
    </dgm:pt>
    <dgm:pt modelId="{1210FA5B-2303-45DB-8CCA-804D7FB8517C}" type="pres">
      <dgm:prSet presAssocID="{2B997D85-9731-4615-9484-EB89597E2958}" presName="vert1" presStyleCnt="0"/>
      <dgm:spPr/>
    </dgm:pt>
    <dgm:pt modelId="{DB624782-169A-4C83-AC69-BBC82D71B937}" type="pres">
      <dgm:prSet presAssocID="{1D2C47F7-5B52-4DA2-8945-6C7002351841}" presName="thickLine" presStyleLbl="alignNode1" presStyleIdx="1" presStyleCnt="2"/>
      <dgm:spPr/>
    </dgm:pt>
    <dgm:pt modelId="{CB4BBA9B-A036-4422-AFA4-8DED9B7727A6}" type="pres">
      <dgm:prSet presAssocID="{1D2C47F7-5B52-4DA2-8945-6C7002351841}" presName="horz1" presStyleCnt="0"/>
      <dgm:spPr/>
    </dgm:pt>
    <dgm:pt modelId="{182DBAB0-67A9-41CD-8493-B3DF904AEA9F}" type="pres">
      <dgm:prSet presAssocID="{1D2C47F7-5B52-4DA2-8945-6C7002351841}" presName="tx1" presStyleLbl="revTx" presStyleIdx="1" presStyleCnt="2"/>
      <dgm:spPr/>
    </dgm:pt>
    <dgm:pt modelId="{63361DC4-74D2-4529-8A7F-E03F2211683E}" type="pres">
      <dgm:prSet presAssocID="{1D2C47F7-5B52-4DA2-8945-6C7002351841}" presName="vert1" presStyleCnt="0"/>
      <dgm:spPr/>
    </dgm:pt>
  </dgm:ptLst>
  <dgm:cxnLst>
    <dgm:cxn modelId="{71772F01-2F9B-47D5-8127-96949B6D7398}" type="presOf" srcId="{2B997D85-9731-4615-9484-EB89597E2958}" destId="{CF1D8E15-0495-4AB6-A7B5-76DED769A72F}" srcOrd="0" destOrd="0" presId="urn:microsoft.com/office/officeart/2008/layout/LinedList"/>
    <dgm:cxn modelId="{996B800E-F5ED-4C7E-AF36-A9BAC19DE546}" srcId="{FEB10E8F-64E4-4AC1-939E-762E93C18F97}" destId="{1D2C47F7-5B52-4DA2-8945-6C7002351841}" srcOrd="1" destOrd="0" parTransId="{4F2EF423-F646-4F10-8B94-C345C3E76650}" sibTransId="{401598CA-2528-4BB3-A0D3-61C3F6CEF4F0}"/>
    <dgm:cxn modelId="{408F9A20-92A3-4CCF-98A1-9E252D4C8653}" srcId="{FEB10E8F-64E4-4AC1-939E-762E93C18F97}" destId="{2B997D85-9731-4615-9484-EB89597E2958}" srcOrd="0" destOrd="0" parTransId="{5C7D5A8D-D320-4FD1-B159-F56BA6B1FCB3}" sibTransId="{0CDFA2EA-928D-4FAF-8131-0FD3462C8CFC}"/>
    <dgm:cxn modelId="{571EF17D-B6F7-4924-AE37-82F57BF42096}" type="presOf" srcId="{FEB10E8F-64E4-4AC1-939E-762E93C18F97}" destId="{BAC2C9DF-8505-45B9-8114-F6725F8C2EAD}" srcOrd="0" destOrd="0" presId="urn:microsoft.com/office/officeart/2008/layout/LinedList"/>
    <dgm:cxn modelId="{ED2F0FCD-D904-4516-BE13-AABC937BF343}" type="presOf" srcId="{1D2C47F7-5B52-4DA2-8945-6C7002351841}" destId="{182DBAB0-67A9-41CD-8493-B3DF904AEA9F}" srcOrd="0" destOrd="0" presId="urn:microsoft.com/office/officeart/2008/layout/LinedList"/>
    <dgm:cxn modelId="{E5481103-FB39-42D9-8881-08CA16104CD0}" type="presParOf" srcId="{BAC2C9DF-8505-45B9-8114-F6725F8C2EAD}" destId="{212D58F9-9E30-472F-8586-D86C2A0FEC1E}" srcOrd="0" destOrd="0" presId="urn:microsoft.com/office/officeart/2008/layout/LinedList"/>
    <dgm:cxn modelId="{73716EFB-2EFD-4C8E-ACCA-6ABAFECBEA3A}" type="presParOf" srcId="{BAC2C9DF-8505-45B9-8114-F6725F8C2EAD}" destId="{14D847B7-D6BF-41D9-B69E-F501E7DC6735}" srcOrd="1" destOrd="0" presId="urn:microsoft.com/office/officeart/2008/layout/LinedList"/>
    <dgm:cxn modelId="{350C770F-EC9F-41CB-B1E5-2806D183AE20}" type="presParOf" srcId="{14D847B7-D6BF-41D9-B69E-F501E7DC6735}" destId="{CF1D8E15-0495-4AB6-A7B5-76DED769A72F}" srcOrd="0" destOrd="0" presId="urn:microsoft.com/office/officeart/2008/layout/LinedList"/>
    <dgm:cxn modelId="{72FFBD99-6B50-4B60-B70A-2561B7FF94A1}" type="presParOf" srcId="{14D847B7-D6BF-41D9-B69E-F501E7DC6735}" destId="{1210FA5B-2303-45DB-8CCA-804D7FB8517C}" srcOrd="1" destOrd="0" presId="urn:microsoft.com/office/officeart/2008/layout/LinedList"/>
    <dgm:cxn modelId="{6C71CB0D-263B-41B1-997D-505CA87B09EB}" type="presParOf" srcId="{BAC2C9DF-8505-45B9-8114-F6725F8C2EAD}" destId="{DB624782-169A-4C83-AC69-BBC82D71B937}" srcOrd="2" destOrd="0" presId="urn:microsoft.com/office/officeart/2008/layout/LinedList"/>
    <dgm:cxn modelId="{481D25AD-53A1-4E9E-AF88-2BAE57052175}" type="presParOf" srcId="{BAC2C9DF-8505-45B9-8114-F6725F8C2EAD}" destId="{CB4BBA9B-A036-4422-AFA4-8DED9B7727A6}" srcOrd="3" destOrd="0" presId="urn:microsoft.com/office/officeart/2008/layout/LinedList"/>
    <dgm:cxn modelId="{836EACA8-16CC-4C88-9378-4D4532A68F06}" type="presParOf" srcId="{CB4BBA9B-A036-4422-AFA4-8DED9B7727A6}" destId="{182DBAB0-67A9-41CD-8493-B3DF904AEA9F}" srcOrd="0" destOrd="0" presId="urn:microsoft.com/office/officeart/2008/layout/LinedList"/>
    <dgm:cxn modelId="{462AD2AF-DDF9-46B7-A4FB-38F8C2A247B9}" type="presParOf" srcId="{CB4BBA9B-A036-4422-AFA4-8DED9B7727A6}" destId="{63361DC4-74D2-4529-8A7F-E03F221168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AD1A0-E307-4F0E-8BEF-751918077F79}">
      <dsp:nvSpPr>
        <dsp:cNvPr id="0" name=""/>
        <dsp:cNvSpPr/>
      </dsp:nvSpPr>
      <dsp:spPr>
        <a:xfrm>
          <a:off x="1212569" y="54038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A05BE-E0CF-4D98-B56F-7818172AB27A}">
      <dsp:nvSpPr>
        <dsp:cNvPr id="0" name=""/>
        <dsp:cNvSpPr/>
      </dsp:nvSpPr>
      <dsp:spPr>
        <a:xfrm>
          <a:off x="417971" y="219719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Is like learning with a teacher</a:t>
          </a:r>
        </a:p>
      </dsp:txBody>
      <dsp:txXfrm>
        <a:off x="417971" y="2197194"/>
        <a:ext cx="2889450" cy="720000"/>
      </dsp:txXfrm>
    </dsp:sp>
    <dsp:sp modelId="{E2C913B2-4981-459A-B354-D8FBA5D3B050}">
      <dsp:nvSpPr>
        <dsp:cNvPr id="0" name=""/>
        <dsp:cNvSpPr/>
      </dsp:nvSpPr>
      <dsp:spPr>
        <a:xfrm>
          <a:off x="4607673" y="54038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91B0B-BC1E-4C7D-9C53-69C82C88C1E7}">
      <dsp:nvSpPr>
        <dsp:cNvPr id="0" name=""/>
        <dsp:cNvSpPr/>
      </dsp:nvSpPr>
      <dsp:spPr>
        <a:xfrm>
          <a:off x="3813075" y="219719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Training dataset is like a teacher</a:t>
          </a:r>
        </a:p>
      </dsp:txBody>
      <dsp:txXfrm>
        <a:off x="3813075" y="2197194"/>
        <a:ext cx="2889450" cy="720000"/>
      </dsp:txXfrm>
    </dsp:sp>
    <dsp:sp modelId="{4EC668FD-F4D4-4521-BD81-F582D102AC60}">
      <dsp:nvSpPr>
        <dsp:cNvPr id="0" name=""/>
        <dsp:cNvSpPr/>
      </dsp:nvSpPr>
      <dsp:spPr>
        <a:xfrm>
          <a:off x="8002777" y="54038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27326-5BD4-45E1-A3D2-19DA31BDD712}">
      <dsp:nvSpPr>
        <dsp:cNvPr id="0" name=""/>
        <dsp:cNvSpPr/>
      </dsp:nvSpPr>
      <dsp:spPr>
        <a:xfrm>
          <a:off x="7208178" y="219719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training dataset is used to train the machine</a:t>
          </a:r>
        </a:p>
      </dsp:txBody>
      <dsp:txXfrm>
        <a:off x="7208178" y="2197194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4C55A-92DD-4FBA-BECA-BEBE1F95E2F0}">
      <dsp:nvSpPr>
        <dsp:cNvPr id="0" name=""/>
        <dsp:cNvSpPr/>
      </dsp:nvSpPr>
      <dsp:spPr>
        <a:xfrm rot="5400000">
          <a:off x="6475975" y="-2521659"/>
          <a:ext cx="1349264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classifying whether a patient has disease or not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classifying whether an email is spam or not</a:t>
          </a:r>
        </a:p>
      </dsp:txBody>
      <dsp:txXfrm rot="-5400000">
        <a:off x="3785615" y="234567"/>
        <a:ext cx="6664118" cy="1217532"/>
      </dsp:txXfrm>
    </dsp:sp>
    <dsp:sp modelId="{341132F2-C059-436C-8A87-8FE593A27E68}">
      <dsp:nvSpPr>
        <dsp:cNvPr id="0" name=""/>
        <dsp:cNvSpPr/>
      </dsp:nvSpPr>
      <dsp:spPr>
        <a:xfrm>
          <a:off x="0" y="42"/>
          <a:ext cx="3785616" cy="1686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Classification:</a:t>
          </a:r>
          <a:r>
            <a:rPr lang="en-US" sz="2500" kern="1200"/>
            <a:t> Machine is trained to classify something into some class.</a:t>
          </a:r>
        </a:p>
      </dsp:txBody>
      <dsp:txXfrm>
        <a:off x="82332" y="82374"/>
        <a:ext cx="3620952" cy="1521916"/>
      </dsp:txXfrm>
    </dsp:sp>
    <dsp:sp modelId="{91010884-F3D6-4ED3-9F3B-BE86269FB5A7}">
      <dsp:nvSpPr>
        <dsp:cNvPr id="0" name=""/>
        <dsp:cNvSpPr/>
      </dsp:nvSpPr>
      <dsp:spPr>
        <a:xfrm rot="5400000">
          <a:off x="6475975" y="-750749"/>
          <a:ext cx="1349264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predicting house/property price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predicting stock market price</a:t>
          </a:r>
        </a:p>
      </dsp:txBody>
      <dsp:txXfrm rot="-5400000">
        <a:off x="3785615" y="2005477"/>
        <a:ext cx="6664118" cy="1217532"/>
      </dsp:txXfrm>
    </dsp:sp>
    <dsp:sp modelId="{D128D997-F95C-4CCC-BF72-4EF9EF0EFD69}">
      <dsp:nvSpPr>
        <dsp:cNvPr id="0" name=""/>
        <dsp:cNvSpPr/>
      </dsp:nvSpPr>
      <dsp:spPr>
        <a:xfrm>
          <a:off x="0" y="1770952"/>
          <a:ext cx="3785616" cy="1686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Regression:</a:t>
          </a:r>
          <a:r>
            <a:rPr lang="en-US" sz="2500" kern="1200"/>
            <a:t> Machine is trained to predict some value like price, weight or height.</a:t>
          </a:r>
        </a:p>
      </dsp:txBody>
      <dsp:txXfrm>
        <a:off x="82332" y="1853284"/>
        <a:ext cx="3620952" cy="1521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2D9D8-F027-4D34-A93A-51423BDD5C87}">
      <dsp:nvSpPr>
        <dsp:cNvPr id="0" name=""/>
        <dsp:cNvSpPr/>
      </dsp:nvSpPr>
      <dsp:spPr>
        <a:xfrm>
          <a:off x="1747800" y="16157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92100-77AD-449F-99EC-A6F38FC5DCC0}">
      <dsp:nvSpPr>
        <dsp:cNvPr id="0" name=""/>
        <dsp:cNvSpPr/>
      </dsp:nvSpPr>
      <dsp:spPr>
        <a:xfrm>
          <a:off x="559800" y="257599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like learning without a teacher</a:t>
          </a:r>
        </a:p>
      </dsp:txBody>
      <dsp:txXfrm>
        <a:off x="559800" y="2575997"/>
        <a:ext cx="4320000" cy="720000"/>
      </dsp:txXfrm>
    </dsp:sp>
    <dsp:sp modelId="{32B5F583-5F5B-4C71-8D3C-6796F17ABD15}">
      <dsp:nvSpPr>
        <dsp:cNvPr id="0" name=""/>
        <dsp:cNvSpPr/>
      </dsp:nvSpPr>
      <dsp:spPr>
        <a:xfrm>
          <a:off x="6823800" y="16157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69C16-2719-4BA8-84C2-C428919D07C0}">
      <dsp:nvSpPr>
        <dsp:cNvPr id="0" name=""/>
        <dsp:cNvSpPr/>
      </dsp:nvSpPr>
      <dsp:spPr>
        <a:xfrm>
          <a:off x="5635800" y="257599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machine learns through observation &amp; find structures in data</a:t>
          </a:r>
        </a:p>
      </dsp:txBody>
      <dsp:txXfrm>
        <a:off x="5635800" y="2575997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4F621-5F7D-47CD-9D37-495F4636C288}">
      <dsp:nvSpPr>
        <dsp:cNvPr id="0" name=""/>
        <dsp:cNvSpPr/>
      </dsp:nvSpPr>
      <dsp:spPr>
        <a:xfrm>
          <a:off x="0" y="561855"/>
          <a:ext cx="10515600" cy="1037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C8FD6-FBB2-476F-BDBB-57BE6E05DBD2}">
      <dsp:nvSpPr>
        <dsp:cNvPr id="0" name=""/>
        <dsp:cNvSpPr/>
      </dsp:nvSpPr>
      <dsp:spPr>
        <a:xfrm>
          <a:off x="313774" y="795242"/>
          <a:ext cx="570499" cy="570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A5AD1-3B5F-4237-947E-C0FE95D98BBB}">
      <dsp:nvSpPr>
        <dsp:cNvPr id="0" name=""/>
        <dsp:cNvSpPr/>
      </dsp:nvSpPr>
      <dsp:spPr>
        <a:xfrm>
          <a:off x="1198049" y="561855"/>
          <a:ext cx="4732020" cy="103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78" tIns="109778" rIns="109778" bIns="1097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Clustering:</a:t>
          </a:r>
          <a:r>
            <a:rPr lang="en-US" sz="1900" kern="1200"/>
            <a:t> A clustering problem is where you want to discover the inherent groupings in the data</a:t>
          </a:r>
        </a:p>
      </dsp:txBody>
      <dsp:txXfrm>
        <a:off x="1198049" y="561855"/>
        <a:ext cx="4732020" cy="1037272"/>
      </dsp:txXfrm>
    </dsp:sp>
    <dsp:sp modelId="{A98E6AE5-A764-4611-A8F8-BA9E4BD95217}">
      <dsp:nvSpPr>
        <dsp:cNvPr id="0" name=""/>
        <dsp:cNvSpPr/>
      </dsp:nvSpPr>
      <dsp:spPr>
        <a:xfrm>
          <a:off x="5930069" y="561855"/>
          <a:ext cx="4585530" cy="103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78" tIns="109778" rIns="109778" bIns="10977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such as grouping customers by purchasing behavior</a:t>
          </a:r>
        </a:p>
      </dsp:txBody>
      <dsp:txXfrm>
        <a:off x="5930069" y="561855"/>
        <a:ext cx="4585530" cy="1037272"/>
      </dsp:txXfrm>
    </dsp:sp>
    <dsp:sp modelId="{FE0DDBBA-BB50-4DF2-A438-154C2718187B}">
      <dsp:nvSpPr>
        <dsp:cNvPr id="0" name=""/>
        <dsp:cNvSpPr/>
      </dsp:nvSpPr>
      <dsp:spPr>
        <a:xfrm>
          <a:off x="0" y="1858446"/>
          <a:ext cx="10515600" cy="1037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C9D67-C99E-422A-BD72-B24A689959BD}">
      <dsp:nvSpPr>
        <dsp:cNvPr id="0" name=""/>
        <dsp:cNvSpPr/>
      </dsp:nvSpPr>
      <dsp:spPr>
        <a:xfrm>
          <a:off x="313774" y="2091832"/>
          <a:ext cx="570499" cy="570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828C5-AB46-406C-ACEF-95812028A16A}">
      <dsp:nvSpPr>
        <dsp:cNvPr id="0" name=""/>
        <dsp:cNvSpPr/>
      </dsp:nvSpPr>
      <dsp:spPr>
        <a:xfrm>
          <a:off x="1198049" y="1858446"/>
          <a:ext cx="4732020" cy="103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78" tIns="109778" rIns="109778" bIns="1097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Association:</a:t>
          </a:r>
          <a:r>
            <a:rPr lang="en-US" sz="1900" kern="1200"/>
            <a:t> An association rule learning problem is where you want to discover rules that describe large portions of your data</a:t>
          </a:r>
        </a:p>
      </dsp:txBody>
      <dsp:txXfrm>
        <a:off x="1198049" y="1858446"/>
        <a:ext cx="4732020" cy="1037272"/>
      </dsp:txXfrm>
    </dsp:sp>
    <dsp:sp modelId="{23F59B1B-2A8C-412F-B583-42DD218938EE}">
      <dsp:nvSpPr>
        <dsp:cNvPr id="0" name=""/>
        <dsp:cNvSpPr/>
      </dsp:nvSpPr>
      <dsp:spPr>
        <a:xfrm>
          <a:off x="5930069" y="1858446"/>
          <a:ext cx="4585530" cy="103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78" tIns="109778" rIns="109778" bIns="10977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such as people that buy X also tend to buy Y</a:t>
          </a:r>
        </a:p>
      </dsp:txBody>
      <dsp:txXfrm>
        <a:off x="5930069" y="1858446"/>
        <a:ext cx="4585530" cy="10372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55002-247D-455C-98CF-D087DBA3218D}">
      <dsp:nvSpPr>
        <dsp:cNvPr id="0" name=""/>
        <dsp:cNvSpPr/>
      </dsp:nvSpPr>
      <dsp:spPr>
        <a:xfrm>
          <a:off x="1302456" y="746077"/>
          <a:ext cx="1540614" cy="1540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41ACA-76CD-460B-B08F-61559CDCD145}">
      <dsp:nvSpPr>
        <dsp:cNvPr id="0" name=""/>
        <dsp:cNvSpPr/>
      </dsp:nvSpPr>
      <dsp:spPr>
        <a:xfrm>
          <a:off x="360969" y="2685645"/>
          <a:ext cx="34235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Supervised learning is where you have input variables (x) and an output variable (Y) and you use an algorithm to learn the mapping function from the input to the output.</a:t>
          </a:r>
        </a:p>
      </dsp:txBody>
      <dsp:txXfrm>
        <a:off x="360969" y="2685645"/>
        <a:ext cx="3423586" cy="720000"/>
      </dsp:txXfrm>
    </dsp:sp>
    <dsp:sp modelId="{91A3FDD4-BD0D-4952-A564-C951A26EC465}">
      <dsp:nvSpPr>
        <dsp:cNvPr id="0" name=""/>
        <dsp:cNvSpPr/>
      </dsp:nvSpPr>
      <dsp:spPr>
        <a:xfrm>
          <a:off x="5325170" y="746077"/>
          <a:ext cx="1540614" cy="1540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4CF4D-231E-4D59-AB1A-417525C5D957}">
      <dsp:nvSpPr>
        <dsp:cNvPr id="0" name=""/>
        <dsp:cNvSpPr/>
      </dsp:nvSpPr>
      <dsp:spPr>
        <a:xfrm>
          <a:off x="4383684" y="2685645"/>
          <a:ext cx="34235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 = f(X)</a:t>
          </a:r>
        </a:p>
      </dsp:txBody>
      <dsp:txXfrm>
        <a:off x="4383684" y="2685645"/>
        <a:ext cx="3423586" cy="720000"/>
      </dsp:txXfrm>
    </dsp:sp>
    <dsp:sp modelId="{5CBBE1BE-A853-44EF-87FB-BB391FE63CCA}">
      <dsp:nvSpPr>
        <dsp:cNvPr id="0" name=""/>
        <dsp:cNvSpPr/>
      </dsp:nvSpPr>
      <dsp:spPr>
        <a:xfrm>
          <a:off x="9347884" y="746077"/>
          <a:ext cx="1540614" cy="1540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2D77D-A309-4CD3-98AB-91C2085DC6CF}">
      <dsp:nvSpPr>
        <dsp:cNvPr id="0" name=""/>
        <dsp:cNvSpPr/>
      </dsp:nvSpPr>
      <dsp:spPr>
        <a:xfrm>
          <a:off x="8406398" y="2685645"/>
          <a:ext cx="34235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goal is to approximate the mapping function so well that when you have new input data (x) that you can predict the output variables (Y) for that data.</a:t>
          </a:r>
        </a:p>
      </dsp:txBody>
      <dsp:txXfrm>
        <a:off x="8406398" y="2685645"/>
        <a:ext cx="3423586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18C10-6460-4779-8CC6-4E268EEAEF76}">
      <dsp:nvSpPr>
        <dsp:cNvPr id="0" name=""/>
        <dsp:cNvSpPr/>
      </dsp:nvSpPr>
      <dsp:spPr>
        <a:xfrm>
          <a:off x="1747800" y="16157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6300F-0B91-4477-912A-93A53A10B72E}">
      <dsp:nvSpPr>
        <dsp:cNvPr id="0" name=""/>
        <dsp:cNvSpPr/>
      </dsp:nvSpPr>
      <dsp:spPr>
        <a:xfrm>
          <a:off x="559800" y="257599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Unsupervised learning is where you only have input data (X) and no corresponding output variables.</a:t>
          </a:r>
        </a:p>
      </dsp:txBody>
      <dsp:txXfrm>
        <a:off x="559800" y="2575997"/>
        <a:ext cx="4320000" cy="720000"/>
      </dsp:txXfrm>
    </dsp:sp>
    <dsp:sp modelId="{59A53201-127B-47D0-8A36-E859721ADE73}">
      <dsp:nvSpPr>
        <dsp:cNvPr id="0" name=""/>
        <dsp:cNvSpPr/>
      </dsp:nvSpPr>
      <dsp:spPr>
        <a:xfrm>
          <a:off x="6823800" y="16157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58797-2965-4927-B850-A4A3DED3017B}">
      <dsp:nvSpPr>
        <dsp:cNvPr id="0" name=""/>
        <dsp:cNvSpPr/>
      </dsp:nvSpPr>
      <dsp:spPr>
        <a:xfrm>
          <a:off x="5635800" y="257599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goal for unsupervised learning is to model the underlying structure or distribution in the data in order to learn more about the data.</a:t>
          </a:r>
        </a:p>
      </dsp:txBody>
      <dsp:txXfrm>
        <a:off x="5635800" y="2575997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D58F9-9E30-472F-8586-D86C2A0FEC1E}">
      <dsp:nvSpPr>
        <dsp:cNvPr id="0" name=""/>
        <dsp:cNvSpPr/>
      </dsp:nvSpPr>
      <dsp:spPr>
        <a:xfrm>
          <a:off x="0" y="0"/>
          <a:ext cx="101902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D8E15-0495-4AB6-A7B5-76DED769A72F}">
      <dsp:nvSpPr>
        <dsp:cNvPr id="0" name=""/>
        <dsp:cNvSpPr/>
      </dsp:nvSpPr>
      <dsp:spPr>
        <a:xfrm>
          <a:off x="0" y="0"/>
          <a:ext cx="10190252" cy="180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hlinkClick xmlns:r="http://schemas.openxmlformats.org/officeDocument/2006/relationships" r:id="rId1"/>
            </a:rPr>
            <a:t>https://www.quora.com/What-is-the-difference-between-supervised-and-unsupervised-learning-algorithms</a:t>
          </a:r>
          <a:endParaRPr lang="en-US" sz="3600" kern="1200"/>
        </a:p>
      </dsp:txBody>
      <dsp:txXfrm>
        <a:off x="0" y="0"/>
        <a:ext cx="10190252" cy="1808922"/>
      </dsp:txXfrm>
    </dsp:sp>
    <dsp:sp modelId="{DB624782-169A-4C83-AC69-BBC82D71B937}">
      <dsp:nvSpPr>
        <dsp:cNvPr id="0" name=""/>
        <dsp:cNvSpPr/>
      </dsp:nvSpPr>
      <dsp:spPr>
        <a:xfrm>
          <a:off x="0" y="1808922"/>
          <a:ext cx="10190252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BAB0-67A9-41CD-8493-B3DF904AEA9F}">
      <dsp:nvSpPr>
        <dsp:cNvPr id="0" name=""/>
        <dsp:cNvSpPr/>
      </dsp:nvSpPr>
      <dsp:spPr>
        <a:xfrm>
          <a:off x="0" y="1808922"/>
          <a:ext cx="10190252" cy="180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hlinkClick xmlns:r="http://schemas.openxmlformats.org/officeDocument/2006/relationships" r:id="rId2"/>
            </a:rPr>
            <a:t>https://machinelearningmastery.com/supervised-and-unsupervised-machine-learning-algorithms/</a:t>
          </a:r>
          <a:endParaRPr lang="en-US" sz="3600" kern="1200"/>
        </a:p>
      </dsp:txBody>
      <dsp:txXfrm>
        <a:off x="0" y="1808922"/>
        <a:ext cx="10190252" cy="1808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2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925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6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4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4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89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ea typeface="+mj-lt"/>
                <a:cs typeface="+mj-lt"/>
              </a:rPr>
              <a:t> Supervised Vs Unsupervised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latin typeface="Calibri Light"/>
                <a:cs typeface="Calibri Light"/>
              </a:rPr>
              <a:t>Summary</a:t>
            </a:r>
            <a:endParaRPr lang="en-US" sz="20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A307-2787-4B06-8C5B-4531A0E4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Sources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B48FFB-EDBE-4667-8030-7D50853CC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091281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81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5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A3661-4FDC-4CF7-95F3-5FF5F14F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  <a:ea typeface="+mj-lt"/>
                <a:cs typeface="+mj-lt"/>
              </a:rPr>
              <a:t>Scenario1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4" name="Picture 4" descr="A group of brown and white dog&#10;&#10;Description generated with high confidence">
            <a:extLst>
              <a:ext uri="{FF2B5EF4-FFF2-40B4-BE49-F238E27FC236}">
                <a16:creationId xmlns:a16="http://schemas.microsoft.com/office/drawing/2014/main" id="{C1D4A992-53CA-4B9B-966E-1F617D9E1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5804969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CF74-B789-4E94-A661-9008E072E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You are a kid, you see different types of animals, your father tells you that this particular animal is a dog…after him giving you tips few times, you see a new type of dog that you never saw before - you identify it as a dog and not as a cat or a monkey or a potato.</a:t>
            </a:r>
            <a:endParaRPr lang="en-US" sz="1800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016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group of people sitting at a table with food&#10;&#10;Description generated with high confidence">
            <a:extLst>
              <a:ext uri="{FF2B5EF4-FFF2-40B4-BE49-F238E27FC236}">
                <a16:creationId xmlns:a16="http://schemas.microsoft.com/office/drawing/2014/main" id="{50E51265-3B19-4ECC-9904-0AEC3A6C1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9" b="746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333F-DD92-4CAF-9A18-94CABF6E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Scenario2</a:t>
            </a:r>
            <a:endParaRPr lang="en-US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FE64-061C-4A2A-8085-2B44D459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You go bag-packing to a new country, you did not know much about it - their food, culture, language etc. However from day 1, you start making sense there, learning to eat new cuisines including what not to eat, find a way to that beach etc.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409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2CA4D-4E48-4751-BBA1-EB5A4A65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Supervised</a:t>
            </a:r>
            <a:endParaRPr lang="en-US" sz="32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9688D2-4DEC-4237-A06B-F1DFB4B51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312249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73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4C608-F2FC-4CCE-B46A-695F1F9E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Supervised  - 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C329DA-D741-4381-BE1E-EF4FBB264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761399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75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22D77-0787-469C-BE05-7796119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Unsupervised</a:t>
            </a:r>
            <a:endParaRPr lang="en-US" sz="32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93F147-BEE4-459A-8418-F3985470B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893669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97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21DE0-0705-4763-A036-6FA6289D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Unsupervised  - 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98D6C6-149E-47AA-A725-398391CFB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622724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60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0F33E-DE25-4A45-AA2D-46EA0388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Supervised</a:t>
            </a:r>
            <a:endParaRPr lang="en-US" sz="32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6972F8D-89C1-4E25-8C8A-C4395AAAE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324326"/>
              </p:ext>
            </p:extLst>
          </p:nvPr>
        </p:nvGraphicFramePr>
        <p:xfrm>
          <a:off x="8351" y="2166938"/>
          <a:ext cx="12190955" cy="4151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3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A4A8C-C686-4253-A973-ADE82116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Unsupervised</a:t>
            </a:r>
            <a:endParaRPr lang="en-US" sz="32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A330883-2EAE-4D7F-B12B-DE532399F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733384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02168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ערכת נושא Office</vt:lpstr>
      <vt:lpstr>office theme</vt:lpstr>
      <vt:lpstr> Supervised Vs Unsupervised</vt:lpstr>
      <vt:lpstr>Scenario1</vt:lpstr>
      <vt:lpstr>Scenario2</vt:lpstr>
      <vt:lpstr>Supervised</vt:lpstr>
      <vt:lpstr>Supervised  - Example</vt:lpstr>
      <vt:lpstr>Unsupervised</vt:lpstr>
      <vt:lpstr>Unsupervised  - Example</vt:lpstr>
      <vt:lpstr>Supervised</vt:lpstr>
      <vt:lpstr>Unsupervised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105</cp:revision>
  <dcterms:created xsi:type="dcterms:W3CDTF">2012-09-06T21:35:36Z</dcterms:created>
  <dcterms:modified xsi:type="dcterms:W3CDTF">2019-08-18T14:31:41Z</dcterms:modified>
</cp:coreProperties>
</file>