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3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Decision Trees and Random Forests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B3B0-277E-4AC8-815C-64BCC95D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Train_test_split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0E47-7C94-4AD4-A0A1-950D6AB5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Split the data to train set test set and validation set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with the ratio 0.8 , 0.2 ,0.2 respectivly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39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4583-B813-41C9-B703-F795CFB3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Decision Trees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3DE8-3AF0-4D29-B871-7EE111B5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Train the Decision Trees on train set and predict on train and test set</a:t>
            </a:r>
            <a:endParaRPr lang="en-US"/>
          </a:p>
          <a:p>
            <a:r>
              <a:rPr lang="en-US">
                <a:cs typeface="Calibri" panose="020F0502020204030204"/>
              </a:rPr>
              <a:t>Calculate the </a:t>
            </a:r>
            <a:r>
              <a:rPr lang="en-US">
                <a:ea typeface="+mn-lt"/>
                <a:cs typeface="+mn-lt"/>
              </a:rPr>
              <a:t>accuracy_score</a:t>
            </a:r>
            <a:r>
              <a:rPr lang="en-US">
                <a:cs typeface="Calibri" panose="020F0502020204030204"/>
              </a:rPr>
              <a:t> for train and test set</a:t>
            </a:r>
            <a:endParaRPr lang="en-US" dirty="0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plot</a:t>
            </a:r>
            <a:r>
              <a:rPr lang="en-US">
                <a:cs typeface="Calibri" panose="020F0502020204030204"/>
              </a:rPr>
              <a:t> accuracy_score vs 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max_depth</a:t>
            </a:r>
            <a:r>
              <a:rPr lang="en-US">
                <a:cs typeface="Calibri" panose="020F0502020204030204"/>
              </a:rPr>
              <a:t> with the following values:</a:t>
            </a:r>
            <a:br>
              <a:rPr lang="en-US" dirty="0">
                <a:cs typeface="Calibri" panose="020F0502020204030204"/>
              </a:rPr>
            </a:br>
            <a:r>
              <a:rPr lang="en-US">
                <a:cs typeface="Calibri" panose="020F0502020204030204"/>
              </a:rPr>
              <a:t>max_depth = [1,2,5,10,100,1000,None] 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 panose="020F0502020204030204"/>
              </a:rPr>
              <a:t>plot accuracy_score vs 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min_samples_split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cs typeface="Calibri" panose="020F0502020204030204"/>
              </a:rPr>
              <a:t>with the following values:</a:t>
            </a:r>
            <a:br>
              <a:rPr lang="en-US" dirty="0">
                <a:cs typeface="Calibri" panose="020F0502020204030204"/>
              </a:rPr>
            </a:br>
            <a:r>
              <a:rPr lang="en-US">
                <a:cs typeface="Calibri" panose="020F0502020204030204"/>
              </a:rPr>
              <a:t>min_samples_split = [0.05,0.1,0.3,0.5,0.7,0.9,0.99]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 panose="020F0502020204030204"/>
              </a:rPr>
              <a:t>plot accuracy_score vs </a:t>
            </a:r>
            <a:r>
              <a:rPr lang="en-US" b="1">
                <a:solidFill>
                  <a:srgbClr val="002060"/>
                </a:solidFill>
                <a:cs typeface="Calibri" panose="020F0502020204030204"/>
              </a:rPr>
              <a:t>min_samples_leaf</a:t>
            </a:r>
            <a:r>
              <a:rPr lang="en-US">
                <a:cs typeface="Calibri" panose="020F0502020204030204"/>
              </a:rPr>
              <a:t> with the following values:</a:t>
            </a:r>
            <a:br>
              <a:rPr lang="en-US" dirty="0">
                <a:cs typeface="Calibri" panose="020F0502020204030204"/>
              </a:rPr>
            </a:br>
            <a:r>
              <a:rPr lang="en-US">
                <a:cs typeface="Calibri" panose="020F0502020204030204"/>
              </a:rPr>
              <a:t>min_samples_leaf = [0.05,0.1,0.3,0.5]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 panose="020F0502020204030204"/>
              </a:rPr>
              <a:t>plot accuracy_score vs 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max_features</a:t>
            </a:r>
            <a:r>
              <a:rPr lang="en-US">
                <a:cs typeface="Calibri" panose="020F0502020204030204"/>
              </a:rPr>
              <a:t> with the following values:</a:t>
            </a:r>
            <a:br>
              <a:rPr lang="en-US" dirty="0">
                <a:cs typeface="Calibri" panose="020F0502020204030204"/>
              </a:rPr>
            </a:br>
            <a:r>
              <a:rPr lang="en-US">
                <a:cs typeface="Calibri" panose="020F0502020204030204"/>
              </a:rPr>
              <a:t>max_features = [0.05,0.1,0.3,0.5]</a:t>
            </a:r>
          </a:p>
          <a:p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In each graph, the train accuracy_score and test accuracy_score must be printed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203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8716-A66E-4671-8DEC-FCF5AD17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EB89-3058-46B2-9F0C-7F417E9F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From each graph choose the parameter that give you the best </a:t>
            </a:r>
            <a:r>
              <a:rPr lang="en-US">
                <a:ea typeface="+mn-lt"/>
                <a:cs typeface="+mn-lt"/>
              </a:rPr>
              <a:t>accuracy_score on train</a:t>
            </a:r>
            <a:r>
              <a:rPr lang="en-US">
                <a:cs typeface="Calibri"/>
              </a:rPr>
              <a:t> and test set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For the choosen parameter run the model and print the accuracy_score on train</a:t>
            </a:r>
            <a:r>
              <a:rPr lang="en-US">
                <a:ea typeface="+mn-lt"/>
                <a:cs typeface="+mn-lt"/>
              </a:rPr>
              <a:t> and test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75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4583-B813-41C9-B703-F795CFB3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3DE8-3AF0-4D29-B871-7EE111B5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Take the parameters from previous and insert them to random forest classifier and insert n_estimators=100</a:t>
            </a:r>
          </a:p>
          <a:p>
            <a:r>
              <a:rPr lang="en-US">
                <a:ea typeface="+mn-lt"/>
                <a:cs typeface="+mn-lt"/>
              </a:rPr>
              <a:t>Run the model and print the accuracy_score on train and test</a:t>
            </a:r>
          </a:p>
          <a:p>
            <a:r>
              <a:rPr lang="en-US">
                <a:ea typeface="+mn-lt"/>
                <a:cs typeface="+mn-lt"/>
              </a:rPr>
              <a:t>plot accuracy_score vs </a:t>
            </a:r>
            <a:r>
              <a:rPr lang="en-US" b="1">
                <a:ea typeface="+mn-lt"/>
                <a:cs typeface="+mn-lt"/>
              </a:rPr>
              <a:t>n_estimators</a:t>
            </a:r>
            <a:r>
              <a:rPr lang="en-US">
                <a:ea typeface="+mn-lt"/>
                <a:cs typeface="+mn-lt"/>
              </a:rPr>
              <a:t> with the following values: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n_estimators = [1,5,10,50,100,200,300,400,500,700,1000]</a:t>
            </a:r>
          </a:p>
          <a:p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In the graph, the train accuracy_score and test accuracy_score must be printed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Choose the n_estimators that gives you the best accuracy_score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run the model, and print the accuracy_score for train and test set</a:t>
            </a:r>
            <a:endParaRPr lang="en-US" dirty="0">
              <a:ea typeface="+mn-lt"/>
              <a:cs typeface="+mn-lt"/>
            </a:endParaRPr>
          </a:p>
          <a:p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Print the accuracy_score also for the validation set</a:t>
            </a:r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70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ADBC-3981-4C86-8C55-9BF592AE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Evaluate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F56-F72A-4E8D-80A8-A20F686E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For this </a:t>
            </a:r>
            <a:r>
              <a:rPr lang="en-US">
                <a:ea typeface="+mn-lt"/>
                <a:cs typeface="+mn-lt"/>
              </a:rPr>
              <a:t>exercise</a:t>
            </a:r>
            <a:r>
              <a:rPr lang="en-US">
                <a:cs typeface="Calibri"/>
              </a:rPr>
              <a:t> use the random forest from </a:t>
            </a:r>
            <a:r>
              <a:rPr lang="en-US">
                <a:ea typeface="+mn-lt"/>
                <a:cs typeface="+mn-lt"/>
              </a:rPr>
              <a:t>previous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Calculate:</a:t>
            </a:r>
          </a:p>
          <a:p>
            <a:pPr lvl="1"/>
            <a:r>
              <a:rPr lang="en-US">
                <a:ea typeface="+mn-lt"/>
                <a:cs typeface="+mn-lt"/>
              </a:rPr>
              <a:t>confusion_matrix</a:t>
            </a:r>
          </a:p>
          <a:p>
            <a:pPr lvl="1"/>
            <a:r>
              <a:rPr lang="en-US">
                <a:ea typeface="+mn-lt"/>
                <a:cs typeface="+mn-lt"/>
              </a:rPr>
              <a:t>accuracy_score</a:t>
            </a:r>
          </a:p>
          <a:p>
            <a:pPr lvl="1"/>
            <a:r>
              <a:rPr lang="en-US">
                <a:ea typeface="+mn-lt"/>
                <a:cs typeface="+mn-lt"/>
              </a:rPr>
              <a:t>precision_score</a:t>
            </a:r>
          </a:p>
          <a:p>
            <a:pPr lvl="1"/>
            <a:r>
              <a:rPr lang="en-US">
                <a:ea typeface="+mn-lt"/>
                <a:cs typeface="+mn-lt"/>
              </a:rPr>
              <a:t>recall_score</a:t>
            </a:r>
          </a:p>
          <a:p>
            <a:pPr lvl="1"/>
            <a:r>
              <a:rPr lang="en-US">
                <a:ea typeface="+mn-lt"/>
                <a:cs typeface="+mn-lt"/>
              </a:rPr>
              <a:t>f1_score</a:t>
            </a:r>
          </a:p>
          <a:p>
            <a:r>
              <a:rPr lang="en-US">
                <a:cs typeface="Calibri"/>
              </a:rPr>
              <a:t>Plot the ROC curve and choos the </a:t>
            </a:r>
            <a:r>
              <a:rPr lang="en-US">
                <a:ea typeface="+mn-lt"/>
                <a:cs typeface="+mn-lt"/>
              </a:rPr>
              <a:t>threshold that gives the best result</a:t>
            </a:r>
          </a:p>
          <a:p>
            <a:r>
              <a:rPr lang="en-US">
                <a:cs typeface="Calibri"/>
              </a:rPr>
              <a:t>Print the f1_score of the validation set with the chosen </a:t>
            </a:r>
            <a:r>
              <a:rPr lang="en-US">
                <a:ea typeface="+mn-lt"/>
                <a:cs typeface="+mn-lt"/>
              </a:rPr>
              <a:t>threshold and compare it with the default f1_score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58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Decision Trees and Random Forests</vt:lpstr>
      <vt:lpstr>Train_test_split</vt:lpstr>
      <vt:lpstr>Decision Trees</vt:lpstr>
      <vt:lpstr>Decision Trees</vt:lpstr>
      <vt:lpstr>Random Forest</vt:lpstr>
      <vt:lpstr>Evaluate 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254</cp:revision>
  <dcterms:created xsi:type="dcterms:W3CDTF">2013-07-15T20:26:40Z</dcterms:created>
  <dcterms:modified xsi:type="dcterms:W3CDTF">2019-08-21T08:14:13Z</dcterms:modified>
</cp:coreProperties>
</file>