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60" r:id="rId4"/>
    <p:sldId id="261" r:id="rId5"/>
    <p:sldId id="264" r:id="rId6"/>
    <p:sldId id="289" r:id="rId7"/>
    <p:sldId id="290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1" r:id="rId24"/>
    <p:sldId id="280" r:id="rId25"/>
    <p:sldId id="281" r:id="rId26"/>
    <p:sldId id="282" r:id="rId27"/>
    <p:sldId id="283" r:id="rId28"/>
    <p:sldId id="284" r:id="rId29"/>
    <p:sldId id="286" r:id="rId30"/>
    <p:sldId id="292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6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0" r:id="rId5"/>
    <p:sldLayoutId id="2147483696" r:id="rId6"/>
    <p:sldLayoutId id="2147483697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lopusz/debugging-machine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3B2B-0C42-4D1A-96B2-340EEFE0D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7" r="-2" b="-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/>
              <a:t>Advice for Applying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FBB13F-6EEB-428D-900A-90148EA9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8F55B2-0307-44AC-B491-EF16BBD5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2FA1D0-D20D-4D2F-ABED-117A92E3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4FBB43-5345-49FD-A3D0-298913F85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3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17AB87-469E-43E9-B4C2-DE314301F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21EDB-728E-47CB-80F2-3B47700E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E0FBF5-F1B5-4711-AFDD-A39FF34B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C101B-4757-46DF-AB0F-72AE1AD2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E08313-951A-4070-87C0-375BB786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71D895-EDD7-411C-862E-70FF57F39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young boy holding a guitar&#10;&#10;Description generated with high confidence">
            <a:extLst>
              <a:ext uri="{FF2B5EF4-FFF2-40B4-BE49-F238E27FC236}">
                <a16:creationId xmlns:a16="http://schemas.microsoft.com/office/drawing/2014/main" id="{6FB6B7F8-5EAB-4BC1-87D4-50D69F58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E0FBF5-F1B5-4711-AFDD-A39FF34B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C101B-4757-46DF-AB0F-72AE1AD2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EF65E4-1154-436A-B083-F43215D0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7D3F4C-EF8F-4F7E-83AA-63A031454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E9B49DEA-2E23-414C-BC03-D83887139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52D369-1327-4C53-8E41-9AE1F0E5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535B1F-92D3-42DE-826D-2AA7DD45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D509A-A268-4685-9D98-16D03FED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F8D1-3B93-4AC9-A8EA-1948F129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Label as feature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Feature with direct relation to Label 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New data added with time</a:t>
            </a:r>
          </a:p>
          <a:p>
            <a:endParaRPr lang="en-US">
              <a:solidFill>
                <a:srgbClr val="404040"/>
              </a:solidFill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E0FBF5-F1B5-4711-AFDD-A39FF34B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C101B-4757-46DF-AB0F-72AE1AD2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C3999A-EAB8-462C-BC14-660776A0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F985EF-C5EA-4371-BF12-090CE7228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E0FBF5-F1B5-4711-AFDD-A39FF34B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C101B-4757-46DF-AB0F-72AE1AD2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215A04-8CA5-41E7-A0C7-3D19AC19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D0044A2E-67B2-4B11-9C92-1A1D6C6E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55722CB-F6FF-478E-92FF-2CAEF9DA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5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48E0FBF5-F1B5-4711-AFDD-A39FF34B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48C101B-4757-46DF-AB0F-72AE1AD2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7F72AD-7DD1-42D3-8EE3-E87EC896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person, indoor, wall, boy&#10;&#10;Description generated with very high confidence">
            <a:extLst>
              <a:ext uri="{FF2B5EF4-FFF2-40B4-BE49-F238E27FC236}">
                <a16:creationId xmlns:a16="http://schemas.microsoft.com/office/drawing/2014/main" id="{D99960E8-9F8F-4E34-A3A2-B692F10D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A29-DF3A-498C-9C9A-7CBE6207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EF2C-CB63-4D52-AD8C-580C3A4F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Correct Sampling</a:t>
            </a:r>
          </a:p>
          <a:p>
            <a:r>
              <a:rPr lang="en-US"/>
              <a:t>Random Testing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7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person, indoor, wall, young&#10;&#10;Description generated with very high confidence">
            <a:extLst>
              <a:ext uri="{FF2B5EF4-FFF2-40B4-BE49-F238E27FC236}">
                <a16:creationId xmlns:a16="http://schemas.microsoft.com/office/drawing/2014/main" id="{E2640E0F-E47C-4094-A534-2329F64B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29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DEB8F1-BF8A-4992-A945-8868AB7B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E8A-F858-48DD-A916-3CA23F45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193A-DB80-41F7-8CC8-1F3FE6B4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https://www.slideshare.net/lopusz/debugging-machinelearning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05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45F2EF-66D3-4234-8A5F-50F9A8FE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DBB7F5-C02C-4B42-B62A-8AE2019A4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81CCB16-9D79-4BB1-98C6-94ABDB7F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9CF65D-A8DB-4D36-AE92-D8C3AD341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23" y="794269"/>
            <a:ext cx="9409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62D53998-8E2E-4BE1-AEAD-F73F7332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52EC5B-87F6-4EE4-946E-1B6CFD1C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7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8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22ADE0"/>
      </a:accent1>
      <a:accent2>
        <a:srgbClr val="14B59D"/>
      </a:accent2>
      <a:accent3>
        <a:srgbClr val="20B762"/>
      </a:accent3>
      <a:accent4>
        <a:srgbClr val="14BB18"/>
      </a:accent4>
      <a:accent5>
        <a:srgbClr val="5CB720"/>
      </a:accent5>
      <a:accent6>
        <a:srgbClr val="90AC13"/>
      </a:accent6>
      <a:hlink>
        <a:srgbClr val="46913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SavonVTI</vt:lpstr>
      <vt:lpstr>Advice for Applying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...</vt:lpstr>
      <vt:lpstr>PowerPoint Presentation</vt:lpstr>
      <vt:lpstr>PowerPoint Presentation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165</cp:revision>
  <dcterms:created xsi:type="dcterms:W3CDTF">2013-07-15T20:26:40Z</dcterms:created>
  <dcterms:modified xsi:type="dcterms:W3CDTF">2019-08-27T09:32:48Z</dcterms:modified>
</cp:coreProperties>
</file>