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53EE47-6D3B-48AE-8374-0F4679D4C3BD}" v="1172" dt="2019-09-10T10:37:51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encyclopedia-titanica.org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encyclopedia-titanica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E69C69-67AE-44D9-9AF6-E1AB226664CD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3BF9088-1BF7-4292-AD9B-43EBE8A2B2EB}">
      <dgm:prSet/>
      <dgm:spPr/>
      <dgm:t>
        <a:bodyPr/>
        <a:lstStyle/>
        <a:p>
          <a:r>
            <a:rPr lang="en-US"/>
            <a:t>Perform scaling on  your data </a:t>
          </a:r>
        </a:p>
      </dgm:t>
    </dgm:pt>
    <dgm:pt modelId="{5C1158E7-548A-4DC4-B257-FC6EC76EEB4D}" type="parTrans" cxnId="{17672E26-2F9C-42E6-941B-582F01937B4F}">
      <dgm:prSet/>
      <dgm:spPr/>
      <dgm:t>
        <a:bodyPr/>
        <a:lstStyle/>
        <a:p>
          <a:endParaRPr lang="en-US"/>
        </a:p>
      </dgm:t>
    </dgm:pt>
    <dgm:pt modelId="{3245AC81-4282-4E7E-B2BC-477D7440BF71}" type="sibTrans" cxnId="{17672E26-2F9C-42E6-941B-582F01937B4F}">
      <dgm:prSet/>
      <dgm:spPr/>
      <dgm:t>
        <a:bodyPr/>
        <a:lstStyle/>
        <a:p>
          <a:endParaRPr lang="en-US"/>
        </a:p>
      </dgm:t>
    </dgm:pt>
    <dgm:pt modelId="{D12E95AF-3FAB-4537-8517-D815AB3C7646}">
      <dgm:prSet/>
      <dgm:spPr/>
      <dgm:t>
        <a:bodyPr/>
        <a:lstStyle/>
        <a:p>
          <a:r>
            <a:rPr lang="en-US"/>
            <a:t>Use Elbow method to choose the number of clusters</a:t>
          </a:r>
        </a:p>
      </dgm:t>
    </dgm:pt>
    <dgm:pt modelId="{39C37D9F-DA4A-4808-8C05-87685871CC93}" type="parTrans" cxnId="{A8AAF6A5-424D-4EF3-896F-AC25BE81F7AA}">
      <dgm:prSet/>
      <dgm:spPr/>
      <dgm:t>
        <a:bodyPr/>
        <a:lstStyle/>
        <a:p>
          <a:endParaRPr lang="en-US"/>
        </a:p>
      </dgm:t>
    </dgm:pt>
    <dgm:pt modelId="{4B085EBD-89D3-4201-835A-4353540A7940}" type="sibTrans" cxnId="{A8AAF6A5-424D-4EF3-896F-AC25BE81F7AA}">
      <dgm:prSet/>
      <dgm:spPr/>
      <dgm:t>
        <a:bodyPr/>
        <a:lstStyle/>
        <a:p>
          <a:endParaRPr lang="en-US"/>
        </a:p>
      </dgm:t>
    </dgm:pt>
    <dgm:pt modelId="{5824C0CE-E1F6-4D4C-A558-BF7E921AB963}">
      <dgm:prSet/>
      <dgm:spPr/>
      <dgm:t>
        <a:bodyPr/>
        <a:lstStyle/>
        <a:p>
          <a:r>
            <a:rPr lang="en-US"/>
            <a:t>Perform Cluster</a:t>
          </a:r>
        </a:p>
      </dgm:t>
    </dgm:pt>
    <dgm:pt modelId="{34866608-084F-4E0B-A004-F95EA3AFF644}" type="parTrans" cxnId="{F59CABCC-D9F0-4956-9D0E-212E352B1E0E}">
      <dgm:prSet/>
      <dgm:spPr/>
      <dgm:t>
        <a:bodyPr/>
        <a:lstStyle/>
        <a:p>
          <a:endParaRPr lang="en-US"/>
        </a:p>
      </dgm:t>
    </dgm:pt>
    <dgm:pt modelId="{E686A692-B60C-4344-B215-12AB4421D031}" type="sibTrans" cxnId="{F59CABCC-D9F0-4956-9D0E-212E352B1E0E}">
      <dgm:prSet/>
      <dgm:spPr/>
      <dgm:t>
        <a:bodyPr/>
        <a:lstStyle/>
        <a:p>
          <a:endParaRPr lang="en-US"/>
        </a:p>
      </dgm:t>
    </dgm:pt>
    <dgm:pt modelId="{4FBD222C-6273-454C-B0CC-987392D47EF7}">
      <dgm:prSet/>
      <dgm:spPr/>
      <dgm:t>
        <a:bodyPr/>
        <a:lstStyle/>
        <a:p>
          <a:r>
            <a:rPr lang="en-US"/>
            <a:t>Exam the results, what makes each group unique</a:t>
          </a:r>
        </a:p>
      </dgm:t>
    </dgm:pt>
    <dgm:pt modelId="{7DBD4154-187D-4E36-B2FB-4029A76063D2}" type="parTrans" cxnId="{DEBBB24C-026E-497D-9D18-A1B42604B87C}">
      <dgm:prSet/>
      <dgm:spPr/>
      <dgm:t>
        <a:bodyPr/>
        <a:lstStyle/>
        <a:p>
          <a:endParaRPr lang="en-US"/>
        </a:p>
      </dgm:t>
    </dgm:pt>
    <dgm:pt modelId="{B2956C3D-35B7-4F57-BC0F-4AD21D501C7A}" type="sibTrans" cxnId="{DEBBB24C-026E-497D-9D18-A1B42604B87C}">
      <dgm:prSet/>
      <dgm:spPr/>
      <dgm:t>
        <a:bodyPr/>
        <a:lstStyle/>
        <a:p>
          <a:endParaRPr lang="en-US"/>
        </a:p>
      </dgm:t>
    </dgm:pt>
    <dgm:pt modelId="{1E34B9CC-879A-47D0-87B1-8783311B6C13}" type="pres">
      <dgm:prSet presAssocID="{C3E69C69-67AE-44D9-9AF6-E1AB226664CD}" presName="vert0" presStyleCnt="0">
        <dgm:presLayoutVars>
          <dgm:dir/>
          <dgm:animOne val="branch"/>
          <dgm:animLvl val="lvl"/>
        </dgm:presLayoutVars>
      </dgm:prSet>
      <dgm:spPr/>
    </dgm:pt>
    <dgm:pt modelId="{1C63569F-76C3-4C75-8BE1-96CEDA615D54}" type="pres">
      <dgm:prSet presAssocID="{43BF9088-1BF7-4292-AD9B-43EBE8A2B2EB}" presName="thickLine" presStyleLbl="alignNode1" presStyleIdx="0" presStyleCnt="4"/>
      <dgm:spPr/>
    </dgm:pt>
    <dgm:pt modelId="{DEA7F89D-B2A4-40F6-B4AE-72F96EEB60EF}" type="pres">
      <dgm:prSet presAssocID="{43BF9088-1BF7-4292-AD9B-43EBE8A2B2EB}" presName="horz1" presStyleCnt="0"/>
      <dgm:spPr/>
    </dgm:pt>
    <dgm:pt modelId="{5AA02A91-CAE7-4D15-A825-B79C173B9B4F}" type="pres">
      <dgm:prSet presAssocID="{43BF9088-1BF7-4292-AD9B-43EBE8A2B2EB}" presName="tx1" presStyleLbl="revTx" presStyleIdx="0" presStyleCnt="4"/>
      <dgm:spPr/>
    </dgm:pt>
    <dgm:pt modelId="{C7F532E8-F48A-4C81-A207-9444F9AD188A}" type="pres">
      <dgm:prSet presAssocID="{43BF9088-1BF7-4292-AD9B-43EBE8A2B2EB}" presName="vert1" presStyleCnt="0"/>
      <dgm:spPr/>
    </dgm:pt>
    <dgm:pt modelId="{69602B8A-DADF-4DCC-AD6A-BEBD534ADF34}" type="pres">
      <dgm:prSet presAssocID="{D12E95AF-3FAB-4537-8517-D815AB3C7646}" presName="thickLine" presStyleLbl="alignNode1" presStyleIdx="1" presStyleCnt="4"/>
      <dgm:spPr/>
    </dgm:pt>
    <dgm:pt modelId="{33169755-2CD7-45A9-AF61-F12036252515}" type="pres">
      <dgm:prSet presAssocID="{D12E95AF-3FAB-4537-8517-D815AB3C7646}" presName="horz1" presStyleCnt="0"/>
      <dgm:spPr/>
    </dgm:pt>
    <dgm:pt modelId="{B6FA2D8A-0BA4-40FB-BB77-29DA6C5A5C3D}" type="pres">
      <dgm:prSet presAssocID="{D12E95AF-3FAB-4537-8517-D815AB3C7646}" presName="tx1" presStyleLbl="revTx" presStyleIdx="1" presStyleCnt="4"/>
      <dgm:spPr/>
    </dgm:pt>
    <dgm:pt modelId="{423E7EC3-9450-4BB7-8C46-8B836115C686}" type="pres">
      <dgm:prSet presAssocID="{D12E95AF-3FAB-4537-8517-D815AB3C7646}" presName="vert1" presStyleCnt="0"/>
      <dgm:spPr/>
    </dgm:pt>
    <dgm:pt modelId="{B9113836-9CE6-4D31-96AB-E691C27C19A5}" type="pres">
      <dgm:prSet presAssocID="{5824C0CE-E1F6-4D4C-A558-BF7E921AB963}" presName="thickLine" presStyleLbl="alignNode1" presStyleIdx="2" presStyleCnt="4"/>
      <dgm:spPr/>
    </dgm:pt>
    <dgm:pt modelId="{D1FCCDD7-75D4-436B-A1D5-DC912EC257B9}" type="pres">
      <dgm:prSet presAssocID="{5824C0CE-E1F6-4D4C-A558-BF7E921AB963}" presName="horz1" presStyleCnt="0"/>
      <dgm:spPr/>
    </dgm:pt>
    <dgm:pt modelId="{639FB002-060B-48D2-87A2-F27DD34D4162}" type="pres">
      <dgm:prSet presAssocID="{5824C0CE-E1F6-4D4C-A558-BF7E921AB963}" presName="tx1" presStyleLbl="revTx" presStyleIdx="2" presStyleCnt="4"/>
      <dgm:spPr/>
    </dgm:pt>
    <dgm:pt modelId="{D1538572-7CA2-4DEC-A9FB-42FA17FC9B06}" type="pres">
      <dgm:prSet presAssocID="{5824C0CE-E1F6-4D4C-A558-BF7E921AB963}" presName="vert1" presStyleCnt="0"/>
      <dgm:spPr/>
    </dgm:pt>
    <dgm:pt modelId="{B483A5BD-ED40-4310-8719-D8D3C2336DDE}" type="pres">
      <dgm:prSet presAssocID="{4FBD222C-6273-454C-B0CC-987392D47EF7}" presName="thickLine" presStyleLbl="alignNode1" presStyleIdx="3" presStyleCnt="4"/>
      <dgm:spPr/>
    </dgm:pt>
    <dgm:pt modelId="{2FE34338-99B5-4663-8B88-8FE23EFE87D4}" type="pres">
      <dgm:prSet presAssocID="{4FBD222C-6273-454C-B0CC-987392D47EF7}" presName="horz1" presStyleCnt="0"/>
      <dgm:spPr/>
    </dgm:pt>
    <dgm:pt modelId="{0A8A6DC8-3246-48E9-B7BF-30C129B3634F}" type="pres">
      <dgm:prSet presAssocID="{4FBD222C-6273-454C-B0CC-987392D47EF7}" presName="tx1" presStyleLbl="revTx" presStyleIdx="3" presStyleCnt="4"/>
      <dgm:spPr/>
    </dgm:pt>
    <dgm:pt modelId="{D4514976-FA19-499B-B3C1-677D3A771546}" type="pres">
      <dgm:prSet presAssocID="{4FBD222C-6273-454C-B0CC-987392D47EF7}" presName="vert1" presStyleCnt="0"/>
      <dgm:spPr/>
    </dgm:pt>
  </dgm:ptLst>
  <dgm:cxnLst>
    <dgm:cxn modelId="{17672E26-2F9C-42E6-941B-582F01937B4F}" srcId="{C3E69C69-67AE-44D9-9AF6-E1AB226664CD}" destId="{43BF9088-1BF7-4292-AD9B-43EBE8A2B2EB}" srcOrd="0" destOrd="0" parTransId="{5C1158E7-548A-4DC4-B257-FC6EC76EEB4D}" sibTransId="{3245AC81-4282-4E7E-B2BC-477D7440BF71}"/>
    <dgm:cxn modelId="{1C2EAF66-9AF0-4E73-97EF-616ED31546B7}" type="presOf" srcId="{C3E69C69-67AE-44D9-9AF6-E1AB226664CD}" destId="{1E34B9CC-879A-47D0-87B1-8783311B6C13}" srcOrd="0" destOrd="0" presId="urn:microsoft.com/office/officeart/2008/layout/LinedList"/>
    <dgm:cxn modelId="{DEBBB24C-026E-497D-9D18-A1B42604B87C}" srcId="{C3E69C69-67AE-44D9-9AF6-E1AB226664CD}" destId="{4FBD222C-6273-454C-B0CC-987392D47EF7}" srcOrd="3" destOrd="0" parTransId="{7DBD4154-187D-4E36-B2FB-4029A76063D2}" sibTransId="{B2956C3D-35B7-4F57-BC0F-4AD21D501C7A}"/>
    <dgm:cxn modelId="{61C15B53-6C4F-46D8-95BA-E102871468AB}" type="presOf" srcId="{4FBD222C-6273-454C-B0CC-987392D47EF7}" destId="{0A8A6DC8-3246-48E9-B7BF-30C129B3634F}" srcOrd="0" destOrd="0" presId="urn:microsoft.com/office/officeart/2008/layout/LinedList"/>
    <dgm:cxn modelId="{A8AAF6A5-424D-4EF3-896F-AC25BE81F7AA}" srcId="{C3E69C69-67AE-44D9-9AF6-E1AB226664CD}" destId="{D12E95AF-3FAB-4537-8517-D815AB3C7646}" srcOrd="1" destOrd="0" parTransId="{39C37D9F-DA4A-4808-8C05-87685871CC93}" sibTransId="{4B085EBD-89D3-4201-835A-4353540A7940}"/>
    <dgm:cxn modelId="{86D3A3B1-3630-4757-886B-DD71CAF47525}" type="presOf" srcId="{D12E95AF-3FAB-4537-8517-D815AB3C7646}" destId="{B6FA2D8A-0BA4-40FB-BB77-29DA6C5A5C3D}" srcOrd="0" destOrd="0" presId="urn:microsoft.com/office/officeart/2008/layout/LinedList"/>
    <dgm:cxn modelId="{F59CABCC-D9F0-4956-9D0E-212E352B1E0E}" srcId="{C3E69C69-67AE-44D9-9AF6-E1AB226664CD}" destId="{5824C0CE-E1F6-4D4C-A558-BF7E921AB963}" srcOrd="2" destOrd="0" parTransId="{34866608-084F-4E0B-A004-F95EA3AFF644}" sibTransId="{E686A692-B60C-4344-B215-12AB4421D031}"/>
    <dgm:cxn modelId="{68A52ADF-7DF2-43A0-BB05-521226F380F6}" type="presOf" srcId="{5824C0CE-E1F6-4D4C-A558-BF7E921AB963}" destId="{639FB002-060B-48D2-87A2-F27DD34D4162}" srcOrd="0" destOrd="0" presId="urn:microsoft.com/office/officeart/2008/layout/LinedList"/>
    <dgm:cxn modelId="{2DC51CF3-BA8A-4552-BA4B-7EE90C6AE46F}" type="presOf" srcId="{43BF9088-1BF7-4292-AD9B-43EBE8A2B2EB}" destId="{5AA02A91-CAE7-4D15-A825-B79C173B9B4F}" srcOrd="0" destOrd="0" presId="urn:microsoft.com/office/officeart/2008/layout/LinedList"/>
    <dgm:cxn modelId="{AE2A18CD-ABA8-4270-916C-B603E495B087}" type="presParOf" srcId="{1E34B9CC-879A-47D0-87B1-8783311B6C13}" destId="{1C63569F-76C3-4C75-8BE1-96CEDA615D54}" srcOrd="0" destOrd="0" presId="urn:microsoft.com/office/officeart/2008/layout/LinedList"/>
    <dgm:cxn modelId="{A80D508C-6437-4CEC-B32F-68C1593A507C}" type="presParOf" srcId="{1E34B9CC-879A-47D0-87B1-8783311B6C13}" destId="{DEA7F89D-B2A4-40F6-B4AE-72F96EEB60EF}" srcOrd="1" destOrd="0" presId="urn:microsoft.com/office/officeart/2008/layout/LinedList"/>
    <dgm:cxn modelId="{F15549A0-AA85-40F1-A9A7-C52CC0EE3705}" type="presParOf" srcId="{DEA7F89D-B2A4-40F6-B4AE-72F96EEB60EF}" destId="{5AA02A91-CAE7-4D15-A825-B79C173B9B4F}" srcOrd="0" destOrd="0" presId="urn:microsoft.com/office/officeart/2008/layout/LinedList"/>
    <dgm:cxn modelId="{89995E45-DE6D-4504-A7E7-77D7A12A5AAC}" type="presParOf" srcId="{DEA7F89D-B2A4-40F6-B4AE-72F96EEB60EF}" destId="{C7F532E8-F48A-4C81-A207-9444F9AD188A}" srcOrd="1" destOrd="0" presId="urn:microsoft.com/office/officeart/2008/layout/LinedList"/>
    <dgm:cxn modelId="{8ADB8C25-0385-40B9-AF1D-EF7E199C69E0}" type="presParOf" srcId="{1E34B9CC-879A-47D0-87B1-8783311B6C13}" destId="{69602B8A-DADF-4DCC-AD6A-BEBD534ADF34}" srcOrd="2" destOrd="0" presId="urn:microsoft.com/office/officeart/2008/layout/LinedList"/>
    <dgm:cxn modelId="{6C30D2C3-FF49-4AA8-9956-77AF04269644}" type="presParOf" srcId="{1E34B9CC-879A-47D0-87B1-8783311B6C13}" destId="{33169755-2CD7-45A9-AF61-F12036252515}" srcOrd="3" destOrd="0" presId="urn:microsoft.com/office/officeart/2008/layout/LinedList"/>
    <dgm:cxn modelId="{7AC953E6-75F4-480E-B3F8-67942CBE723D}" type="presParOf" srcId="{33169755-2CD7-45A9-AF61-F12036252515}" destId="{B6FA2D8A-0BA4-40FB-BB77-29DA6C5A5C3D}" srcOrd="0" destOrd="0" presId="urn:microsoft.com/office/officeart/2008/layout/LinedList"/>
    <dgm:cxn modelId="{21EAF624-D08F-4557-9FD8-2CDD56747A26}" type="presParOf" srcId="{33169755-2CD7-45A9-AF61-F12036252515}" destId="{423E7EC3-9450-4BB7-8C46-8B836115C686}" srcOrd="1" destOrd="0" presId="urn:microsoft.com/office/officeart/2008/layout/LinedList"/>
    <dgm:cxn modelId="{0F1B6589-52A5-46A6-B0C2-E56C7F05B765}" type="presParOf" srcId="{1E34B9CC-879A-47D0-87B1-8783311B6C13}" destId="{B9113836-9CE6-4D31-96AB-E691C27C19A5}" srcOrd="4" destOrd="0" presId="urn:microsoft.com/office/officeart/2008/layout/LinedList"/>
    <dgm:cxn modelId="{73AB1D17-E962-477D-A220-C7AA2A3B908C}" type="presParOf" srcId="{1E34B9CC-879A-47D0-87B1-8783311B6C13}" destId="{D1FCCDD7-75D4-436B-A1D5-DC912EC257B9}" srcOrd="5" destOrd="0" presId="urn:microsoft.com/office/officeart/2008/layout/LinedList"/>
    <dgm:cxn modelId="{7D69550A-6D1E-4D24-A10F-DE3BECE4C03D}" type="presParOf" srcId="{D1FCCDD7-75D4-436B-A1D5-DC912EC257B9}" destId="{639FB002-060B-48D2-87A2-F27DD34D4162}" srcOrd="0" destOrd="0" presId="urn:microsoft.com/office/officeart/2008/layout/LinedList"/>
    <dgm:cxn modelId="{4C0130A5-8CAC-4684-8120-569EB0FD49B1}" type="presParOf" srcId="{D1FCCDD7-75D4-436B-A1D5-DC912EC257B9}" destId="{D1538572-7CA2-4DEC-A9FB-42FA17FC9B06}" srcOrd="1" destOrd="0" presId="urn:microsoft.com/office/officeart/2008/layout/LinedList"/>
    <dgm:cxn modelId="{05D95C18-8602-413A-9B55-0CF27966B903}" type="presParOf" srcId="{1E34B9CC-879A-47D0-87B1-8783311B6C13}" destId="{B483A5BD-ED40-4310-8719-D8D3C2336DDE}" srcOrd="6" destOrd="0" presId="urn:microsoft.com/office/officeart/2008/layout/LinedList"/>
    <dgm:cxn modelId="{AC488DD5-4202-4E91-BDC1-BC2A1822BC5A}" type="presParOf" srcId="{1E34B9CC-879A-47D0-87B1-8783311B6C13}" destId="{2FE34338-99B5-4663-8B88-8FE23EFE87D4}" srcOrd="7" destOrd="0" presId="urn:microsoft.com/office/officeart/2008/layout/LinedList"/>
    <dgm:cxn modelId="{AB5B4F9C-6F9F-44D3-A862-9AE411042E24}" type="presParOf" srcId="{2FE34338-99B5-4663-8B88-8FE23EFE87D4}" destId="{0A8A6DC8-3246-48E9-B7BF-30C129B3634F}" srcOrd="0" destOrd="0" presId="urn:microsoft.com/office/officeart/2008/layout/LinedList"/>
    <dgm:cxn modelId="{DBED4D68-8E10-4D2F-886A-465A3737B61A}" type="presParOf" srcId="{2FE34338-99B5-4663-8B88-8FE23EFE87D4}" destId="{D4514976-FA19-499B-B3C1-677D3A7715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8157FC-BA82-4A8E-820D-10DAE6FB1ABE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1D310EB-9A41-49BF-84C5-7BFCDF4A4FE0}">
      <dgm:prSet/>
      <dgm:spPr/>
      <dgm:t>
        <a:bodyPr/>
        <a:lstStyle/>
        <a:p>
          <a:r>
            <a:rPr lang="en-US"/>
            <a:t>Perform DBSCAN with min_samples = 2*number_of_features and different values of eps</a:t>
          </a:r>
        </a:p>
      </dgm:t>
    </dgm:pt>
    <dgm:pt modelId="{D1917CD1-62E1-4E48-9545-9A0F04045EDE}" type="parTrans" cxnId="{7454D883-118E-45F1-B9C2-3296B07FF182}">
      <dgm:prSet/>
      <dgm:spPr/>
      <dgm:t>
        <a:bodyPr/>
        <a:lstStyle/>
        <a:p>
          <a:endParaRPr lang="en-US"/>
        </a:p>
      </dgm:t>
    </dgm:pt>
    <dgm:pt modelId="{15AE1C2D-931E-4251-AE1B-4F8B37AC1EDD}" type="sibTrans" cxnId="{7454D883-118E-45F1-B9C2-3296B07FF182}">
      <dgm:prSet/>
      <dgm:spPr/>
      <dgm:t>
        <a:bodyPr/>
        <a:lstStyle/>
        <a:p>
          <a:endParaRPr lang="en-US"/>
        </a:p>
      </dgm:t>
    </dgm:pt>
    <dgm:pt modelId="{BAE1A66E-002D-4284-BA2C-60F3E473460E}">
      <dgm:prSet/>
      <dgm:spPr/>
      <dgm:t>
        <a:bodyPr/>
        <a:lstStyle/>
        <a:p>
          <a:r>
            <a:rPr lang="en-US"/>
            <a:t>Display the results on 3 Dimantional Graph using PCA</a:t>
          </a:r>
        </a:p>
      </dgm:t>
    </dgm:pt>
    <dgm:pt modelId="{2C66BB23-6FC8-45F9-9EF7-CB45312E8040}" type="parTrans" cxnId="{0ABD8BDA-0939-4D88-B1ED-0698815CD336}">
      <dgm:prSet/>
      <dgm:spPr/>
      <dgm:t>
        <a:bodyPr/>
        <a:lstStyle/>
        <a:p>
          <a:endParaRPr lang="en-US"/>
        </a:p>
      </dgm:t>
    </dgm:pt>
    <dgm:pt modelId="{C4B04360-593B-47FD-AB09-84C363C4AF9F}" type="sibTrans" cxnId="{0ABD8BDA-0939-4D88-B1ED-0698815CD336}">
      <dgm:prSet/>
      <dgm:spPr/>
      <dgm:t>
        <a:bodyPr/>
        <a:lstStyle/>
        <a:p>
          <a:endParaRPr lang="en-US"/>
        </a:p>
      </dgm:t>
    </dgm:pt>
    <dgm:pt modelId="{344E7228-92F6-4C37-832F-B2C422826259}">
      <dgm:prSet/>
      <dgm:spPr/>
      <dgm:t>
        <a:bodyPr/>
        <a:lstStyle/>
        <a:p>
          <a:r>
            <a:rPr lang="en-US"/>
            <a:t>Select the value of eps to get a small group of less than 10 people</a:t>
          </a:r>
        </a:p>
      </dgm:t>
    </dgm:pt>
    <dgm:pt modelId="{1E87C34C-5A88-4F74-978B-42FFE650C3C2}" type="parTrans" cxnId="{6015CA8B-29B7-4B55-B73B-2A8DC3733470}">
      <dgm:prSet/>
      <dgm:spPr/>
      <dgm:t>
        <a:bodyPr/>
        <a:lstStyle/>
        <a:p>
          <a:endParaRPr lang="en-US"/>
        </a:p>
      </dgm:t>
    </dgm:pt>
    <dgm:pt modelId="{0B5E1D60-7565-4C10-A5DA-1BFC5B811D71}" type="sibTrans" cxnId="{6015CA8B-29B7-4B55-B73B-2A8DC3733470}">
      <dgm:prSet/>
      <dgm:spPr/>
      <dgm:t>
        <a:bodyPr/>
        <a:lstStyle/>
        <a:p>
          <a:endParaRPr lang="en-US"/>
        </a:p>
      </dgm:t>
    </dgm:pt>
    <dgm:pt modelId="{87416739-D8BE-4859-A5F9-25B41A6FF7A4}">
      <dgm:prSet/>
      <dgm:spPr/>
      <dgm:t>
        <a:bodyPr/>
        <a:lstStyle/>
        <a:p>
          <a:r>
            <a:rPr lang="en-US"/>
            <a:t>Exam the results, what makes each group unique. </a:t>
          </a:r>
        </a:p>
      </dgm:t>
    </dgm:pt>
    <dgm:pt modelId="{FD60401C-50A7-4748-A524-8928C39C8D57}" type="parTrans" cxnId="{B5713763-8EB0-4036-BF95-62E7B8376D82}">
      <dgm:prSet/>
      <dgm:spPr/>
      <dgm:t>
        <a:bodyPr/>
        <a:lstStyle/>
        <a:p>
          <a:endParaRPr lang="en-US"/>
        </a:p>
      </dgm:t>
    </dgm:pt>
    <dgm:pt modelId="{66E60508-1A70-440F-8E79-250173A280C5}" type="sibTrans" cxnId="{B5713763-8EB0-4036-BF95-62E7B8376D82}">
      <dgm:prSet/>
      <dgm:spPr/>
      <dgm:t>
        <a:bodyPr/>
        <a:lstStyle/>
        <a:p>
          <a:endParaRPr lang="en-US"/>
        </a:p>
      </dgm:t>
    </dgm:pt>
    <dgm:pt modelId="{17A18DF7-9F80-4745-A684-D8F003674C24}">
      <dgm:prSet/>
      <dgm:spPr/>
      <dgm:t>
        <a:bodyPr/>
        <a:lstStyle/>
        <a:p>
          <a:r>
            <a:rPr lang="en-US"/>
            <a:t>Use  </a:t>
          </a:r>
          <a:r>
            <a:rPr lang="en-US">
              <a:hlinkClick xmlns:r="http://schemas.openxmlformats.org/officeDocument/2006/relationships" r:id="rId1"/>
            </a:rPr>
            <a:t>https://www.encyclopedia-titanica.org/</a:t>
          </a:r>
          <a:r>
            <a:rPr lang="en-US"/>
            <a:t> </a:t>
          </a:r>
        </a:p>
      </dgm:t>
    </dgm:pt>
    <dgm:pt modelId="{4FC03262-84E9-4230-B7CB-84DDC8309FDD}" type="parTrans" cxnId="{997C9A5F-4DE3-4516-B1B4-E8CB90048DB4}">
      <dgm:prSet/>
      <dgm:spPr/>
      <dgm:t>
        <a:bodyPr/>
        <a:lstStyle/>
        <a:p>
          <a:endParaRPr lang="en-US"/>
        </a:p>
      </dgm:t>
    </dgm:pt>
    <dgm:pt modelId="{8C5F4333-61F3-4462-9900-1CE7875CF0E2}" type="sibTrans" cxnId="{997C9A5F-4DE3-4516-B1B4-E8CB90048DB4}">
      <dgm:prSet/>
      <dgm:spPr/>
      <dgm:t>
        <a:bodyPr/>
        <a:lstStyle/>
        <a:p>
          <a:endParaRPr lang="en-US"/>
        </a:p>
      </dgm:t>
    </dgm:pt>
    <dgm:pt modelId="{784F57EE-0E3A-412E-B694-C8F2293791EB}">
      <dgm:prSet/>
      <dgm:spPr/>
      <dgm:t>
        <a:bodyPr/>
        <a:lstStyle/>
        <a:p>
          <a:r>
            <a:rPr lang="en-US" b="1"/>
            <a:t>Do this exercise without scaling and with standart scaling</a:t>
          </a:r>
          <a:endParaRPr lang="en-US"/>
        </a:p>
      </dgm:t>
    </dgm:pt>
    <dgm:pt modelId="{43371925-930A-412B-B4AA-27A73BC61931}" type="parTrans" cxnId="{B7EB92D9-6649-481F-8AAF-F97E0C0355FE}">
      <dgm:prSet/>
      <dgm:spPr/>
      <dgm:t>
        <a:bodyPr/>
        <a:lstStyle/>
        <a:p>
          <a:endParaRPr lang="en-US"/>
        </a:p>
      </dgm:t>
    </dgm:pt>
    <dgm:pt modelId="{480E8801-A647-46DC-A4C7-F031F84BDDE5}" type="sibTrans" cxnId="{B7EB92D9-6649-481F-8AAF-F97E0C0355FE}">
      <dgm:prSet/>
      <dgm:spPr/>
      <dgm:t>
        <a:bodyPr/>
        <a:lstStyle/>
        <a:p>
          <a:endParaRPr lang="en-US"/>
        </a:p>
      </dgm:t>
    </dgm:pt>
    <dgm:pt modelId="{A977779E-94F5-4FD5-B439-D8B5EA790668}" type="pres">
      <dgm:prSet presAssocID="{E48157FC-BA82-4A8E-820D-10DAE6FB1ABE}" presName="vert0" presStyleCnt="0">
        <dgm:presLayoutVars>
          <dgm:dir/>
          <dgm:animOne val="branch"/>
          <dgm:animLvl val="lvl"/>
        </dgm:presLayoutVars>
      </dgm:prSet>
      <dgm:spPr/>
    </dgm:pt>
    <dgm:pt modelId="{0F0E2F7B-C874-4100-81B7-A98816212411}" type="pres">
      <dgm:prSet presAssocID="{51D310EB-9A41-49BF-84C5-7BFCDF4A4FE0}" presName="thickLine" presStyleLbl="alignNode1" presStyleIdx="0" presStyleCnt="6"/>
      <dgm:spPr/>
    </dgm:pt>
    <dgm:pt modelId="{6FFB29CB-9338-42E2-8B6E-586531BC6374}" type="pres">
      <dgm:prSet presAssocID="{51D310EB-9A41-49BF-84C5-7BFCDF4A4FE0}" presName="horz1" presStyleCnt="0"/>
      <dgm:spPr/>
    </dgm:pt>
    <dgm:pt modelId="{391F024D-131C-400F-B961-4FF503FF2EC7}" type="pres">
      <dgm:prSet presAssocID="{51D310EB-9A41-49BF-84C5-7BFCDF4A4FE0}" presName="tx1" presStyleLbl="revTx" presStyleIdx="0" presStyleCnt="6"/>
      <dgm:spPr/>
    </dgm:pt>
    <dgm:pt modelId="{3787F979-1ECF-4E16-90AE-A49FECEDDD0C}" type="pres">
      <dgm:prSet presAssocID="{51D310EB-9A41-49BF-84C5-7BFCDF4A4FE0}" presName="vert1" presStyleCnt="0"/>
      <dgm:spPr/>
    </dgm:pt>
    <dgm:pt modelId="{263093C2-946F-4BD5-A55D-1B17D4F12D57}" type="pres">
      <dgm:prSet presAssocID="{BAE1A66E-002D-4284-BA2C-60F3E473460E}" presName="thickLine" presStyleLbl="alignNode1" presStyleIdx="1" presStyleCnt="6"/>
      <dgm:spPr/>
    </dgm:pt>
    <dgm:pt modelId="{5A49266E-3EA0-4E95-8CA4-70DA29096824}" type="pres">
      <dgm:prSet presAssocID="{BAE1A66E-002D-4284-BA2C-60F3E473460E}" presName="horz1" presStyleCnt="0"/>
      <dgm:spPr/>
    </dgm:pt>
    <dgm:pt modelId="{20C5AA67-01EB-447B-A7BA-78253FBBA759}" type="pres">
      <dgm:prSet presAssocID="{BAE1A66E-002D-4284-BA2C-60F3E473460E}" presName="tx1" presStyleLbl="revTx" presStyleIdx="1" presStyleCnt="6"/>
      <dgm:spPr/>
    </dgm:pt>
    <dgm:pt modelId="{D9AA27AA-168B-44FC-83DC-91C2E6534C3A}" type="pres">
      <dgm:prSet presAssocID="{BAE1A66E-002D-4284-BA2C-60F3E473460E}" presName="vert1" presStyleCnt="0"/>
      <dgm:spPr/>
    </dgm:pt>
    <dgm:pt modelId="{0056DA4B-3E82-49DD-B371-3B3724958CC2}" type="pres">
      <dgm:prSet presAssocID="{344E7228-92F6-4C37-832F-B2C422826259}" presName="thickLine" presStyleLbl="alignNode1" presStyleIdx="2" presStyleCnt="6"/>
      <dgm:spPr/>
    </dgm:pt>
    <dgm:pt modelId="{2B73DB32-E907-4BAD-8D06-2F57F83AC880}" type="pres">
      <dgm:prSet presAssocID="{344E7228-92F6-4C37-832F-B2C422826259}" presName="horz1" presStyleCnt="0"/>
      <dgm:spPr/>
    </dgm:pt>
    <dgm:pt modelId="{DDA19080-727F-4FDF-AF94-45E5A4DE126D}" type="pres">
      <dgm:prSet presAssocID="{344E7228-92F6-4C37-832F-B2C422826259}" presName="tx1" presStyleLbl="revTx" presStyleIdx="2" presStyleCnt="6"/>
      <dgm:spPr/>
    </dgm:pt>
    <dgm:pt modelId="{C14195B3-8CEC-4CC3-A84E-7CE843419D2A}" type="pres">
      <dgm:prSet presAssocID="{344E7228-92F6-4C37-832F-B2C422826259}" presName="vert1" presStyleCnt="0"/>
      <dgm:spPr/>
    </dgm:pt>
    <dgm:pt modelId="{B22F4842-E651-4258-A337-5BDD66B74933}" type="pres">
      <dgm:prSet presAssocID="{87416739-D8BE-4859-A5F9-25B41A6FF7A4}" presName="thickLine" presStyleLbl="alignNode1" presStyleIdx="3" presStyleCnt="6"/>
      <dgm:spPr/>
    </dgm:pt>
    <dgm:pt modelId="{E30AECA2-3857-481F-8592-9292DAAE9264}" type="pres">
      <dgm:prSet presAssocID="{87416739-D8BE-4859-A5F9-25B41A6FF7A4}" presName="horz1" presStyleCnt="0"/>
      <dgm:spPr/>
    </dgm:pt>
    <dgm:pt modelId="{B0AFB7E4-0A02-4C76-B12C-8751D30FCB93}" type="pres">
      <dgm:prSet presAssocID="{87416739-D8BE-4859-A5F9-25B41A6FF7A4}" presName="tx1" presStyleLbl="revTx" presStyleIdx="3" presStyleCnt="6"/>
      <dgm:spPr/>
    </dgm:pt>
    <dgm:pt modelId="{A5BE2AAD-C0F2-472B-B897-CE4F528CECF3}" type="pres">
      <dgm:prSet presAssocID="{87416739-D8BE-4859-A5F9-25B41A6FF7A4}" presName="vert1" presStyleCnt="0"/>
      <dgm:spPr/>
    </dgm:pt>
    <dgm:pt modelId="{CCCAFCA8-D6F6-4285-A694-42B6CCD64ED2}" type="pres">
      <dgm:prSet presAssocID="{17A18DF7-9F80-4745-A684-D8F003674C24}" presName="thickLine" presStyleLbl="alignNode1" presStyleIdx="4" presStyleCnt="6"/>
      <dgm:spPr/>
    </dgm:pt>
    <dgm:pt modelId="{D404397E-225D-4E3A-901B-0DA5C3A49639}" type="pres">
      <dgm:prSet presAssocID="{17A18DF7-9F80-4745-A684-D8F003674C24}" presName="horz1" presStyleCnt="0"/>
      <dgm:spPr/>
    </dgm:pt>
    <dgm:pt modelId="{E74E88B7-0031-4A71-AE6F-F4331723F9AF}" type="pres">
      <dgm:prSet presAssocID="{17A18DF7-9F80-4745-A684-D8F003674C24}" presName="tx1" presStyleLbl="revTx" presStyleIdx="4" presStyleCnt="6"/>
      <dgm:spPr/>
    </dgm:pt>
    <dgm:pt modelId="{03AB9896-D4D8-4CEA-AC0B-BE8C67EBB6E5}" type="pres">
      <dgm:prSet presAssocID="{17A18DF7-9F80-4745-A684-D8F003674C24}" presName="vert1" presStyleCnt="0"/>
      <dgm:spPr/>
    </dgm:pt>
    <dgm:pt modelId="{E180E7D5-A413-4ED4-A633-689A3B6E9B4D}" type="pres">
      <dgm:prSet presAssocID="{784F57EE-0E3A-412E-B694-C8F2293791EB}" presName="thickLine" presStyleLbl="alignNode1" presStyleIdx="5" presStyleCnt="6"/>
      <dgm:spPr/>
    </dgm:pt>
    <dgm:pt modelId="{4BAB3AD1-0A17-4D59-8A38-8BCE7890526C}" type="pres">
      <dgm:prSet presAssocID="{784F57EE-0E3A-412E-B694-C8F2293791EB}" presName="horz1" presStyleCnt="0"/>
      <dgm:spPr/>
    </dgm:pt>
    <dgm:pt modelId="{E0A1F00B-F6DD-42FE-AD1A-976974585700}" type="pres">
      <dgm:prSet presAssocID="{784F57EE-0E3A-412E-B694-C8F2293791EB}" presName="tx1" presStyleLbl="revTx" presStyleIdx="5" presStyleCnt="6"/>
      <dgm:spPr/>
    </dgm:pt>
    <dgm:pt modelId="{D857C219-4615-4784-8256-19AAB511A952}" type="pres">
      <dgm:prSet presAssocID="{784F57EE-0E3A-412E-B694-C8F2293791EB}" presName="vert1" presStyleCnt="0"/>
      <dgm:spPr/>
    </dgm:pt>
  </dgm:ptLst>
  <dgm:cxnLst>
    <dgm:cxn modelId="{D4379428-F8FB-4728-ABF6-C3D531EF7FF2}" type="presOf" srcId="{E48157FC-BA82-4A8E-820D-10DAE6FB1ABE}" destId="{A977779E-94F5-4FD5-B439-D8B5EA790668}" srcOrd="0" destOrd="0" presId="urn:microsoft.com/office/officeart/2008/layout/LinedList"/>
    <dgm:cxn modelId="{3B3C8E3B-61B0-46DA-9769-B855C1CAC6AD}" type="presOf" srcId="{51D310EB-9A41-49BF-84C5-7BFCDF4A4FE0}" destId="{391F024D-131C-400F-B961-4FF503FF2EC7}" srcOrd="0" destOrd="0" presId="urn:microsoft.com/office/officeart/2008/layout/LinedList"/>
    <dgm:cxn modelId="{997C9A5F-4DE3-4516-B1B4-E8CB90048DB4}" srcId="{E48157FC-BA82-4A8E-820D-10DAE6FB1ABE}" destId="{17A18DF7-9F80-4745-A684-D8F003674C24}" srcOrd="4" destOrd="0" parTransId="{4FC03262-84E9-4230-B7CB-84DDC8309FDD}" sibTransId="{8C5F4333-61F3-4462-9900-1CE7875CF0E2}"/>
    <dgm:cxn modelId="{B5713763-8EB0-4036-BF95-62E7B8376D82}" srcId="{E48157FC-BA82-4A8E-820D-10DAE6FB1ABE}" destId="{87416739-D8BE-4859-A5F9-25B41A6FF7A4}" srcOrd="3" destOrd="0" parTransId="{FD60401C-50A7-4748-A524-8928C39C8D57}" sibTransId="{66E60508-1A70-440F-8E79-250173A280C5}"/>
    <dgm:cxn modelId="{7454D883-118E-45F1-B9C2-3296B07FF182}" srcId="{E48157FC-BA82-4A8E-820D-10DAE6FB1ABE}" destId="{51D310EB-9A41-49BF-84C5-7BFCDF4A4FE0}" srcOrd="0" destOrd="0" parTransId="{D1917CD1-62E1-4E48-9545-9A0F04045EDE}" sibTransId="{15AE1C2D-931E-4251-AE1B-4F8B37AC1EDD}"/>
    <dgm:cxn modelId="{6015CA8B-29B7-4B55-B73B-2A8DC3733470}" srcId="{E48157FC-BA82-4A8E-820D-10DAE6FB1ABE}" destId="{344E7228-92F6-4C37-832F-B2C422826259}" srcOrd="2" destOrd="0" parTransId="{1E87C34C-5A88-4F74-978B-42FFE650C3C2}" sibTransId="{0B5E1D60-7565-4C10-A5DA-1BFC5B811D71}"/>
    <dgm:cxn modelId="{551209A3-3D8F-42DA-AE2A-778004A5A246}" type="presOf" srcId="{87416739-D8BE-4859-A5F9-25B41A6FF7A4}" destId="{B0AFB7E4-0A02-4C76-B12C-8751D30FCB93}" srcOrd="0" destOrd="0" presId="urn:microsoft.com/office/officeart/2008/layout/LinedList"/>
    <dgm:cxn modelId="{90E697B0-8EAA-4B77-B1F8-FD3A10B6AEF4}" type="presOf" srcId="{17A18DF7-9F80-4745-A684-D8F003674C24}" destId="{E74E88B7-0031-4A71-AE6F-F4331723F9AF}" srcOrd="0" destOrd="0" presId="urn:microsoft.com/office/officeart/2008/layout/LinedList"/>
    <dgm:cxn modelId="{199C9DD8-8E81-4463-BE9E-B23795A2B6E9}" type="presOf" srcId="{BAE1A66E-002D-4284-BA2C-60F3E473460E}" destId="{20C5AA67-01EB-447B-A7BA-78253FBBA759}" srcOrd="0" destOrd="0" presId="urn:microsoft.com/office/officeart/2008/layout/LinedList"/>
    <dgm:cxn modelId="{B7EB92D9-6649-481F-8AAF-F97E0C0355FE}" srcId="{E48157FC-BA82-4A8E-820D-10DAE6FB1ABE}" destId="{784F57EE-0E3A-412E-B694-C8F2293791EB}" srcOrd="5" destOrd="0" parTransId="{43371925-930A-412B-B4AA-27A73BC61931}" sibTransId="{480E8801-A647-46DC-A4C7-F031F84BDDE5}"/>
    <dgm:cxn modelId="{0ABD8BDA-0939-4D88-B1ED-0698815CD336}" srcId="{E48157FC-BA82-4A8E-820D-10DAE6FB1ABE}" destId="{BAE1A66E-002D-4284-BA2C-60F3E473460E}" srcOrd="1" destOrd="0" parTransId="{2C66BB23-6FC8-45F9-9EF7-CB45312E8040}" sibTransId="{C4B04360-593B-47FD-AB09-84C363C4AF9F}"/>
    <dgm:cxn modelId="{E74202E9-FA61-43D0-B7D7-3E38C7031272}" type="presOf" srcId="{784F57EE-0E3A-412E-B694-C8F2293791EB}" destId="{E0A1F00B-F6DD-42FE-AD1A-976974585700}" srcOrd="0" destOrd="0" presId="urn:microsoft.com/office/officeart/2008/layout/LinedList"/>
    <dgm:cxn modelId="{CFACA5F7-C050-4D6F-9708-721E72C23E4F}" type="presOf" srcId="{344E7228-92F6-4C37-832F-B2C422826259}" destId="{DDA19080-727F-4FDF-AF94-45E5A4DE126D}" srcOrd="0" destOrd="0" presId="urn:microsoft.com/office/officeart/2008/layout/LinedList"/>
    <dgm:cxn modelId="{09A105B8-ED8C-403F-B895-D2FF8867ED15}" type="presParOf" srcId="{A977779E-94F5-4FD5-B439-D8B5EA790668}" destId="{0F0E2F7B-C874-4100-81B7-A98816212411}" srcOrd="0" destOrd="0" presId="urn:microsoft.com/office/officeart/2008/layout/LinedList"/>
    <dgm:cxn modelId="{3F008A4C-2FF1-4E27-8DAE-EB78C2F72927}" type="presParOf" srcId="{A977779E-94F5-4FD5-B439-D8B5EA790668}" destId="{6FFB29CB-9338-42E2-8B6E-586531BC6374}" srcOrd="1" destOrd="0" presId="urn:microsoft.com/office/officeart/2008/layout/LinedList"/>
    <dgm:cxn modelId="{B1A69344-1B52-4C15-B174-FDC555CDFE76}" type="presParOf" srcId="{6FFB29CB-9338-42E2-8B6E-586531BC6374}" destId="{391F024D-131C-400F-B961-4FF503FF2EC7}" srcOrd="0" destOrd="0" presId="urn:microsoft.com/office/officeart/2008/layout/LinedList"/>
    <dgm:cxn modelId="{1D336434-5201-4528-A4A4-033BF3438CC2}" type="presParOf" srcId="{6FFB29CB-9338-42E2-8B6E-586531BC6374}" destId="{3787F979-1ECF-4E16-90AE-A49FECEDDD0C}" srcOrd="1" destOrd="0" presId="urn:microsoft.com/office/officeart/2008/layout/LinedList"/>
    <dgm:cxn modelId="{7716511C-372A-4644-AAD3-F5929170E495}" type="presParOf" srcId="{A977779E-94F5-4FD5-B439-D8B5EA790668}" destId="{263093C2-946F-4BD5-A55D-1B17D4F12D57}" srcOrd="2" destOrd="0" presId="urn:microsoft.com/office/officeart/2008/layout/LinedList"/>
    <dgm:cxn modelId="{62AFAEB6-D31D-4180-86E2-3A82CD5B4662}" type="presParOf" srcId="{A977779E-94F5-4FD5-B439-D8B5EA790668}" destId="{5A49266E-3EA0-4E95-8CA4-70DA29096824}" srcOrd="3" destOrd="0" presId="urn:microsoft.com/office/officeart/2008/layout/LinedList"/>
    <dgm:cxn modelId="{3DA2A925-FDC8-4F10-8E95-7DC1129E6961}" type="presParOf" srcId="{5A49266E-3EA0-4E95-8CA4-70DA29096824}" destId="{20C5AA67-01EB-447B-A7BA-78253FBBA759}" srcOrd="0" destOrd="0" presId="urn:microsoft.com/office/officeart/2008/layout/LinedList"/>
    <dgm:cxn modelId="{13504C91-E680-4659-842D-673E72A076EA}" type="presParOf" srcId="{5A49266E-3EA0-4E95-8CA4-70DA29096824}" destId="{D9AA27AA-168B-44FC-83DC-91C2E6534C3A}" srcOrd="1" destOrd="0" presId="urn:microsoft.com/office/officeart/2008/layout/LinedList"/>
    <dgm:cxn modelId="{F5C168CD-3512-4D5B-985C-DD7299B0C80B}" type="presParOf" srcId="{A977779E-94F5-4FD5-B439-D8B5EA790668}" destId="{0056DA4B-3E82-49DD-B371-3B3724958CC2}" srcOrd="4" destOrd="0" presId="urn:microsoft.com/office/officeart/2008/layout/LinedList"/>
    <dgm:cxn modelId="{1D66A221-2EE9-46BC-B4E2-EF2850CA35C5}" type="presParOf" srcId="{A977779E-94F5-4FD5-B439-D8B5EA790668}" destId="{2B73DB32-E907-4BAD-8D06-2F57F83AC880}" srcOrd="5" destOrd="0" presId="urn:microsoft.com/office/officeart/2008/layout/LinedList"/>
    <dgm:cxn modelId="{C2655A2A-1164-42BC-8D39-3EA0A2B29F6D}" type="presParOf" srcId="{2B73DB32-E907-4BAD-8D06-2F57F83AC880}" destId="{DDA19080-727F-4FDF-AF94-45E5A4DE126D}" srcOrd="0" destOrd="0" presId="urn:microsoft.com/office/officeart/2008/layout/LinedList"/>
    <dgm:cxn modelId="{67FA1325-D7BF-455F-A823-E2FD14AFD0CB}" type="presParOf" srcId="{2B73DB32-E907-4BAD-8D06-2F57F83AC880}" destId="{C14195B3-8CEC-4CC3-A84E-7CE843419D2A}" srcOrd="1" destOrd="0" presId="urn:microsoft.com/office/officeart/2008/layout/LinedList"/>
    <dgm:cxn modelId="{B37F2856-0F26-47D8-A665-6B925621DF6B}" type="presParOf" srcId="{A977779E-94F5-4FD5-B439-D8B5EA790668}" destId="{B22F4842-E651-4258-A337-5BDD66B74933}" srcOrd="6" destOrd="0" presId="urn:microsoft.com/office/officeart/2008/layout/LinedList"/>
    <dgm:cxn modelId="{EB0AF336-FE0E-4BFF-B9D5-AEF006F01AFB}" type="presParOf" srcId="{A977779E-94F5-4FD5-B439-D8B5EA790668}" destId="{E30AECA2-3857-481F-8592-9292DAAE9264}" srcOrd="7" destOrd="0" presId="urn:microsoft.com/office/officeart/2008/layout/LinedList"/>
    <dgm:cxn modelId="{BB9A48AD-7CAE-447A-819C-6B681F0639DF}" type="presParOf" srcId="{E30AECA2-3857-481F-8592-9292DAAE9264}" destId="{B0AFB7E4-0A02-4C76-B12C-8751D30FCB93}" srcOrd="0" destOrd="0" presId="urn:microsoft.com/office/officeart/2008/layout/LinedList"/>
    <dgm:cxn modelId="{A43BE2D0-D3CE-46CB-B551-6F70DA22AD8E}" type="presParOf" srcId="{E30AECA2-3857-481F-8592-9292DAAE9264}" destId="{A5BE2AAD-C0F2-472B-B897-CE4F528CECF3}" srcOrd="1" destOrd="0" presId="urn:microsoft.com/office/officeart/2008/layout/LinedList"/>
    <dgm:cxn modelId="{04E2AD6B-B4E5-427A-9320-B9D76B9C186F}" type="presParOf" srcId="{A977779E-94F5-4FD5-B439-D8B5EA790668}" destId="{CCCAFCA8-D6F6-4285-A694-42B6CCD64ED2}" srcOrd="8" destOrd="0" presId="urn:microsoft.com/office/officeart/2008/layout/LinedList"/>
    <dgm:cxn modelId="{9432C080-D1EC-4A92-BA6D-B1487D2B6CA1}" type="presParOf" srcId="{A977779E-94F5-4FD5-B439-D8B5EA790668}" destId="{D404397E-225D-4E3A-901B-0DA5C3A49639}" srcOrd="9" destOrd="0" presId="urn:microsoft.com/office/officeart/2008/layout/LinedList"/>
    <dgm:cxn modelId="{8614ADB4-1A38-4276-B357-1AFF4B85D2CD}" type="presParOf" srcId="{D404397E-225D-4E3A-901B-0DA5C3A49639}" destId="{E74E88B7-0031-4A71-AE6F-F4331723F9AF}" srcOrd="0" destOrd="0" presId="urn:microsoft.com/office/officeart/2008/layout/LinedList"/>
    <dgm:cxn modelId="{B2E3EF47-3CEF-4E53-82B2-034084699387}" type="presParOf" srcId="{D404397E-225D-4E3A-901B-0DA5C3A49639}" destId="{03AB9896-D4D8-4CEA-AC0B-BE8C67EBB6E5}" srcOrd="1" destOrd="0" presId="urn:microsoft.com/office/officeart/2008/layout/LinedList"/>
    <dgm:cxn modelId="{6451C884-3CF1-42DD-B26E-7FF857EF141C}" type="presParOf" srcId="{A977779E-94F5-4FD5-B439-D8B5EA790668}" destId="{E180E7D5-A413-4ED4-A633-689A3B6E9B4D}" srcOrd="10" destOrd="0" presId="urn:microsoft.com/office/officeart/2008/layout/LinedList"/>
    <dgm:cxn modelId="{787579E5-C44B-4E87-9CBB-A87F073E14E6}" type="presParOf" srcId="{A977779E-94F5-4FD5-B439-D8B5EA790668}" destId="{4BAB3AD1-0A17-4D59-8A38-8BCE7890526C}" srcOrd="11" destOrd="0" presId="urn:microsoft.com/office/officeart/2008/layout/LinedList"/>
    <dgm:cxn modelId="{341474C6-6063-4D4A-8736-87A0E3E34D80}" type="presParOf" srcId="{4BAB3AD1-0A17-4D59-8A38-8BCE7890526C}" destId="{E0A1F00B-F6DD-42FE-AD1A-976974585700}" srcOrd="0" destOrd="0" presId="urn:microsoft.com/office/officeart/2008/layout/LinedList"/>
    <dgm:cxn modelId="{E106DCB2-3018-4801-8A29-F093FEB6E0F3}" type="presParOf" srcId="{4BAB3AD1-0A17-4D59-8A38-8BCE7890526C}" destId="{D857C219-4615-4784-8256-19AAB511A9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461A07-8F1B-42A6-A7D0-784EA96A3E6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E68B218-46E7-4E11-8173-2D0E8C980F7C}">
      <dgm:prSet/>
      <dgm:spPr/>
      <dgm:t>
        <a:bodyPr/>
        <a:lstStyle/>
        <a:p>
          <a:r>
            <a:rPr lang="en-US"/>
            <a:t>Calculate</a:t>
          </a:r>
        </a:p>
      </dgm:t>
    </dgm:pt>
    <dgm:pt modelId="{9007C585-6DF4-419D-AA94-3595D0407FFB}" type="parTrans" cxnId="{EB7CB4EC-F3BB-49D8-AE6E-D1BBEBC4F94F}">
      <dgm:prSet/>
      <dgm:spPr/>
      <dgm:t>
        <a:bodyPr/>
        <a:lstStyle/>
        <a:p>
          <a:endParaRPr lang="en-US"/>
        </a:p>
      </dgm:t>
    </dgm:pt>
    <dgm:pt modelId="{8399C914-1D7B-439E-A859-AED53CD82AB8}" type="sibTrans" cxnId="{EB7CB4EC-F3BB-49D8-AE6E-D1BBEBC4F94F}">
      <dgm:prSet/>
      <dgm:spPr/>
      <dgm:t>
        <a:bodyPr/>
        <a:lstStyle/>
        <a:p>
          <a:endParaRPr lang="en-US"/>
        </a:p>
      </dgm:t>
    </dgm:pt>
    <dgm:pt modelId="{BED0F4E4-4538-4D32-9E65-554618DB3EAE}">
      <dgm:prSet/>
      <dgm:spPr/>
      <dgm:t>
        <a:bodyPr/>
        <a:lstStyle/>
        <a:p>
          <a:r>
            <a:rPr lang="en-US"/>
            <a:t>Calculate silhouette_score for each feature </a:t>
          </a:r>
        </a:p>
      </dgm:t>
    </dgm:pt>
    <dgm:pt modelId="{44A292F4-5CF5-44DD-9445-AFDF843F793F}" type="parTrans" cxnId="{BE6DDAFD-95B6-4A8C-A287-1B5B35C5110D}">
      <dgm:prSet/>
      <dgm:spPr/>
      <dgm:t>
        <a:bodyPr/>
        <a:lstStyle/>
        <a:p>
          <a:endParaRPr lang="en-US"/>
        </a:p>
      </dgm:t>
    </dgm:pt>
    <dgm:pt modelId="{18C046B6-A3AB-4CA3-B2C7-28713393389D}" type="sibTrans" cxnId="{BE6DDAFD-95B6-4A8C-A287-1B5B35C5110D}">
      <dgm:prSet/>
      <dgm:spPr/>
      <dgm:t>
        <a:bodyPr/>
        <a:lstStyle/>
        <a:p>
          <a:endParaRPr lang="en-US"/>
        </a:p>
      </dgm:t>
    </dgm:pt>
    <dgm:pt modelId="{61ECE3BE-53AC-44C1-B2F2-A12056AD8140}">
      <dgm:prSet/>
      <dgm:spPr/>
      <dgm:t>
        <a:bodyPr/>
        <a:lstStyle/>
        <a:p>
          <a:r>
            <a:rPr lang="en-US"/>
            <a:t>Choose</a:t>
          </a:r>
        </a:p>
      </dgm:t>
    </dgm:pt>
    <dgm:pt modelId="{FCAF2756-11AF-44AB-A0D2-5D328EFCFB0F}" type="parTrans" cxnId="{4957DA46-0280-497A-9A45-F76C185F4B4B}">
      <dgm:prSet/>
      <dgm:spPr/>
      <dgm:t>
        <a:bodyPr/>
        <a:lstStyle/>
        <a:p>
          <a:endParaRPr lang="en-US"/>
        </a:p>
      </dgm:t>
    </dgm:pt>
    <dgm:pt modelId="{DE77EADB-978F-4646-BF47-BA85F5E99D83}" type="sibTrans" cxnId="{4957DA46-0280-497A-9A45-F76C185F4B4B}">
      <dgm:prSet/>
      <dgm:spPr/>
      <dgm:t>
        <a:bodyPr/>
        <a:lstStyle/>
        <a:p>
          <a:endParaRPr lang="en-US"/>
        </a:p>
      </dgm:t>
    </dgm:pt>
    <dgm:pt modelId="{9432D3CB-1F4C-4E43-AD30-A490E6086180}">
      <dgm:prSet/>
      <dgm:spPr/>
      <dgm:t>
        <a:bodyPr/>
        <a:lstStyle/>
        <a:p>
          <a:r>
            <a:rPr lang="en-US"/>
            <a:t>Choose the features with high silhouette_score and run SVM with thous features</a:t>
          </a:r>
        </a:p>
      </dgm:t>
    </dgm:pt>
    <dgm:pt modelId="{5F9DA544-5908-4287-81B8-D0622D57151F}" type="parTrans" cxnId="{C5F77CC6-2C39-4DEF-9C28-BB7AA6F85E3D}">
      <dgm:prSet/>
      <dgm:spPr/>
      <dgm:t>
        <a:bodyPr/>
        <a:lstStyle/>
        <a:p>
          <a:endParaRPr lang="en-US"/>
        </a:p>
      </dgm:t>
    </dgm:pt>
    <dgm:pt modelId="{5FE914D0-B1D7-40B1-95A5-D0D24F7ABA95}" type="sibTrans" cxnId="{C5F77CC6-2C39-4DEF-9C28-BB7AA6F85E3D}">
      <dgm:prSet/>
      <dgm:spPr/>
      <dgm:t>
        <a:bodyPr/>
        <a:lstStyle/>
        <a:p>
          <a:endParaRPr lang="en-US"/>
        </a:p>
      </dgm:t>
    </dgm:pt>
    <dgm:pt modelId="{55FC4D7B-8360-411F-8F1D-98103F6FEBBC}">
      <dgm:prSet/>
      <dgm:spPr/>
      <dgm:t>
        <a:bodyPr/>
        <a:lstStyle/>
        <a:p>
          <a:r>
            <a:rPr lang="en-US"/>
            <a:t>Use</a:t>
          </a:r>
        </a:p>
      </dgm:t>
    </dgm:pt>
    <dgm:pt modelId="{6C5740DD-73FF-4BF8-9A5E-CE47AA4F6A24}" type="parTrans" cxnId="{C2A88CAC-CDFB-4995-B0BA-8C17F9665F99}">
      <dgm:prSet/>
      <dgm:spPr/>
      <dgm:t>
        <a:bodyPr/>
        <a:lstStyle/>
        <a:p>
          <a:endParaRPr lang="en-US"/>
        </a:p>
      </dgm:t>
    </dgm:pt>
    <dgm:pt modelId="{C9E0BC55-5B05-4435-9929-7D28BF40464D}" type="sibTrans" cxnId="{C2A88CAC-CDFB-4995-B0BA-8C17F9665F99}">
      <dgm:prSet/>
      <dgm:spPr/>
      <dgm:t>
        <a:bodyPr/>
        <a:lstStyle/>
        <a:p>
          <a:endParaRPr lang="en-US"/>
        </a:p>
      </dgm:t>
    </dgm:pt>
    <dgm:pt modelId="{60200993-5079-4C9D-B48B-9F66B287993F}">
      <dgm:prSet/>
      <dgm:spPr/>
      <dgm:t>
        <a:bodyPr/>
        <a:lstStyle/>
        <a:p>
          <a:r>
            <a:rPr lang="en-US"/>
            <a:t>Use silhouette_score to choose nu parameter</a:t>
          </a:r>
        </a:p>
      </dgm:t>
    </dgm:pt>
    <dgm:pt modelId="{A626CD3C-1CC4-4014-8C96-3F56D715969B}" type="parTrans" cxnId="{FB773A38-30BD-4A3A-BFF9-165EB58384D5}">
      <dgm:prSet/>
      <dgm:spPr/>
      <dgm:t>
        <a:bodyPr/>
        <a:lstStyle/>
        <a:p>
          <a:endParaRPr lang="en-US"/>
        </a:p>
      </dgm:t>
    </dgm:pt>
    <dgm:pt modelId="{8CBA707F-4DDB-46EE-BC3E-E9C2D92D5B9D}" type="sibTrans" cxnId="{FB773A38-30BD-4A3A-BFF9-165EB58384D5}">
      <dgm:prSet/>
      <dgm:spPr/>
      <dgm:t>
        <a:bodyPr/>
        <a:lstStyle/>
        <a:p>
          <a:endParaRPr lang="en-US"/>
        </a:p>
      </dgm:t>
    </dgm:pt>
    <dgm:pt modelId="{DF31AF05-B0CB-4C73-9762-F7CA1C6F9906}">
      <dgm:prSet/>
      <dgm:spPr/>
      <dgm:t>
        <a:bodyPr/>
        <a:lstStyle/>
        <a:p>
          <a:r>
            <a:rPr lang="en-US"/>
            <a:t>Use</a:t>
          </a:r>
        </a:p>
      </dgm:t>
    </dgm:pt>
    <dgm:pt modelId="{E1AC3999-8150-48A8-813A-037EFB0451F3}" type="parTrans" cxnId="{71EF298E-A5FF-43D7-B4B2-B764FCC4F9B9}">
      <dgm:prSet/>
      <dgm:spPr/>
      <dgm:t>
        <a:bodyPr/>
        <a:lstStyle/>
        <a:p>
          <a:endParaRPr lang="en-US"/>
        </a:p>
      </dgm:t>
    </dgm:pt>
    <dgm:pt modelId="{7D339DA4-0E5E-41DD-9933-1A4B6F6DC2F1}" type="sibTrans" cxnId="{71EF298E-A5FF-43D7-B4B2-B764FCC4F9B9}">
      <dgm:prSet/>
      <dgm:spPr/>
      <dgm:t>
        <a:bodyPr/>
        <a:lstStyle/>
        <a:p>
          <a:endParaRPr lang="en-US"/>
        </a:p>
      </dgm:t>
    </dgm:pt>
    <dgm:pt modelId="{0A11D0A0-3165-4A69-B26A-EB08F46A8569}">
      <dgm:prSet/>
      <dgm:spPr/>
      <dgm:t>
        <a:bodyPr/>
        <a:lstStyle/>
        <a:p>
          <a:r>
            <a:rPr lang="en-US"/>
            <a:t>You can use th file - Day 6 cluster pitaron - DBSCAN - Feature Importance - Feature Selection</a:t>
          </a:r>
        </a:p>
      </dgm:t>
    </dgm:pt>
    <dgm:pt modelId="{3C4F65BF-8B98-4040-A429-44F9F117F029}" type="parTrans" cxnId="{B179AE25-3454-408D-90C4-9D50D3C7130C}">
      <dgm:prSet/>
      <dgm:spPr/>
      <dgm:t>
        <a:bodyPr/>
        <a:lstStyle/>
        <a:p>
          <a:endParaRPr lang="en-US"/>
        </a:p>
      </dgm:t>
    </dgm:pt>
    <dgm:pt modelId="{DB555C4D-E9F6-467C-8A78-F34FE512C3A7}" type="sibTrans" cxnId="{B179AE25-3454-408D-90C4-9D50D3C7130C}">
      <dgm:prSet/>
      <dgm:spPr/>
      <dgm:t>
        <a:bodyPr/>
        <a:lstStyle/>
        <a:p>
          <a:endParaRPr lang="en-US"/>
        </a:p>
      </dgm:t>
    </dgm:pt>
    <dgm:pt modelId="{D4442EA3-DD09-47B9-BC16-5780DBA231E3}" type="pres">
      <dgm:prSet presAssocID="{EF461A07-8F1B-42A6-A7D0-784EA96A3E6C}" presName="Name0" presStyleCnt="0">
        <dgm:presLayoutVars>
          <dgm:dir/>
          <dgm:animLvl val="lvl"/>
          <dgm:resizeHandles val="exact"/>
        </dgm:presLayoutVars>
      </dgm:prSet>
      <dgm:spPr/>
    </dgm:pt>
    <dgm:pt modelId="{841C80D5-0E08-4DFD-BBB2-F0D5A9F4E30F}" type="pres">
      <dgm:prSet presAssocID="{DF31AF05-B0CB-4C73-9762-F7CA1C6F9906}" presName="boxAndChildren" presStyleCnt="0"/>
      <dgm:spPr/>
    </dgm:pt>
    <dgm:pt modelId="{95B2EC64-6B6C-4C05-99B9-C73AF3E044A8}" type="pres">
      <dgm:prSet presAssocID="{DF31AF05-B0CB-4C73-9762-F7CA1C6F9906}" presName="parentTextBox" presStyleLbl="alignNode1" presStyleIdx="0" presStyleCnt="4"/>
      <dgm:spPr/>
    </dgm:pt>
    <dgm:pt modelId="{A5E1F306-80DE-45E1-A120-3343DD480FCA}" type="pres">
      <dgm:prSet presAssocID="{DF31AF05-B0CB-4C73-9762-F7CA1C6F9906}" presName="descendantBox" presStyleLbl="bgAccFollowNode1" presStyleIdx="0" presStyleCnt="4"/>
      <dgm:spPr/>
    </dgm:pt>
    <dgm:pt modelId="{FBA8CFEF-7D20-4DE2-9F81-C869ECEBB525}" type="pres">
      <dgm:prSet presAssocID="{C9E0BC55-5B05-4435-9929-7D28BF40464D}" presName="sp" presStyleCnt="0"/>
      <dgm:spPr/>
    </dgm:pt>
    <dgm:pt modelId="{FF76CFC1-D055-4FFF-AAF1-5A0DE0E0920C}" type="pres">
      <dgm:prSet presAssocID="{55FC4D7B-8360-411F-8F1D-98103F6FEBBC}" presName="arrowAndChildren" presStyleCnt="0"/>
      <dgm:spPr/>
    </dgm:pt>
    <dgm:pt modelId="{9C6CD603-9F69-4A9F-86F4-B7CB3E4FA86C}" type="pres">
      <dgm:prSet presAssocID="{55FC4D7B-8360-411F-8F1D-98103F6FEBBC}" presName="parentTextArrow" presStyleLbl="node1" presStyleIdx="0" presStyleCnt="0"/>
      <dgm:spPr/>
    </dgm:pt>
    <dgm:pt modelId="{D352309D-5589-4C1F-90A4-66509E83C5AA}" type="pres">
      <dgm:prSet presAssocID="{55FC4D7B-8360-411F-8F1D-98103F6FEBBC}" presName="arrow" presStyleLbl="alignNode1" presStyleIdx="1" presStyleCnt="4"/>
      <dgm:spPr/>
    </dgm:pt>
    <dgm:pt modelId="{4607D0AE-9178-4305-83C3-F71316335298}" type="pres">
      <dgm:prSet presAssocID="{55FC4D7B-8360-411F-8F1D-98103F6FEBBC}" presName="descendantArrow" presStyleLbl="bgAccFollowNode1" presStyleIdx="1" presStyleCnt="4"/>
      <dgm:spPr/>
    </dgm:pt>
    <dgm:pt modelId="{BA594816-9BBA-41DD-BD4C-DC47445D31D0}" type="pres">
      <dgm:prSet presAssocID="{DE77EADB-978F-4646-BF47-BA85F5E99D83}" presName="sp" presStyleCnt="0"/>
      <dgm:spPr/>
    </dgm:pt>
    <dgm:pt modelId="{66F64598-2522-4CE9-94DC-0631287FD0DC}" type="pres">
      <dgm:prSet presAssocID="{61ECE3BE-53AC-44C1-B2F2-A12056AD8140}" presName="arrowAndChildren" presStyleCnt="0"/>
      <dgm:spPr/>
    </dgm:pt>
    <dgm:pt modelId="{2427FC2C-85A4-4207-AD93-B10D4D958184}" type="pres">
      <dgm:prSet presAssocID="{61ECE3BE-53AC-44C1-B2F2-A12056AD8140}" presName="parentTextArrow" presStyleLbl="node1" presStyleIdx="0" presStyleCnt="0"/>
      <dgm:spPr/>
    </dgm:pt>
    <dgm:pt modelId="{47ED2E62-414A-461E-BF17-6C81DDAB24E5}" type="pres">
      <dgm:prSet presAssocID="{61ECE3BE-53AC-44C1-B2F2-A12056AD8140}" presName="arrow" presStyleLbl="alignNode1" presStyleIdx="2" presStyleCnt="4"/>
      <dgm:spPr/>
    </dgm:pt>
    <dgm:pt modelId="{3CD581CE-F892-45A7-B63A-3278CC1F3378}" type="pres">
      <dgm:prSet presAssocID="{61ECE3BE-53AC-44C1-B2F2-A12056AD8140}" presName="descendantArrow" presStyleLbl="bgAccFollowNode1" presStyleIdx="2" presStyleCnt="4"/>
      <dgm:spPr/>
    </dgm:pt>
    <dgm:pt modelId="{3E8E2A2B-3A69-417C-B8D4-36B39ADE39E3}" type="pres">
      <dgm:prSet presAssocID="{8399C914-1D7B-439E-A859-AED53CD82AB8}" presName="sp" presStyleCnt="0"/>
      <dgm:spPr/>
    </dgm:pt>
    <dgm:pt modelId="{DF6E150B-4672-45A3-99D2-BFD0A34B8E68}" type="pres">
      <dgm:prSet presAssocID="{3E68B218-46E7-4E11-8173-2D0E8C980F7C}" presName="arrowAndChildren" presStyleCnt="0"/>
      <dgm:spPr/>
    </dgm:pt>
    <dgm:pt modelId="{A9CC9D94-EBBB-41D6-B4A4-73A759DDC470}" type="pres">
      <dgm:prSet presAssocID="{3E68B218-46E7-4E11-8173-2D0E8C980F7C}" presName="parentTextArrow" presStyleLbl="node1" presStyleIdx="0" presStyleCnt="0"/>
      <dgm:spPr/>
    </dgm:pt>
    <dgm:pt modelId="{2D964522-FF14-4690-B44F-653F7AEDCD8F}" type="pres">
      <dgm:prSet presAssocID="{3E68B218-46E7-4E11-8173-2D0E8C980F7C}" presName="arrow" presStyleLbl="alignNode1" presStyleIdx="3" presStyleCnt="4"/>
      <dgm:spPr/>
    </dgm:pt>
    <dgm:pt modelId="{A635FDF6-2E5E-4902-B680-384BA9C3D30D}" type="pres">
      <dgm:prSet presAssocID="{3E68B218-46E7-4E11-8173-2D0E8C980F7C}" presName="descendantArrow" presStyleLbl="bgAccFollowNode1" presStyleIdx="3" presStyleCnt="4"/>
      <dgm:spPr/>
    </dgm:pt>
  </dgm:ptLst>
  <dgm:cxnLst>
    <dgm:cxn modelId="{9CD6F909-3671-47E9-8289-63CEBDF8FE27}" type="presOf" srcId="{9432D3CB-1F4C-4E43-AD30-A490E6086180}" destId="{3CD581CE-F892-45A7-B63A-3278CC1F3378}" srcOrd="0" destOrd="0" presId="urn:microsoft.com/office/officeart/2016/7/layout/VerticalDownArrowProcess"/>
    <dgm:cxn modelId="{B179AE25-3454-408D-90C4-9D50D3C7130C}" srcId="{DF31AF05-B0CB-4C73-9762-F7CA1C6F9906}" destId="{0A11D0A0-3165-4A69-B26A-EB08F46A8569}" srcOrd="0" destOrd="0" parTransId="{3C4F65BF-8B98-4040-A429-44F9F117F029}" sibTransId="{DB555C4D-E9F6-467C-8A78-F34FE512C3A7}"/>
    <dgm:cxn modelId="{FB773A38-30BD-4A3A-BFF9-165EB58384D5}" srcId="{55FC4D7B-8360-411F-8F1D-98103F6FEBBC}" destId="{60200993-5079-4C9D-B48B-9F66B287993F}" srcOrd="0" destOrd="0" parTransId="{A626CD3C-1CC4-4014-8C96-3F56D715969B}" sibTransId="{8CBA707F-4DDB-46EE-BC3E-E9C2D92D5B9D}"/>
    <dgm:cxn modelId="{973DFC5F-B00A-485B-916F-2A153B12F900}" type="presOf" srcId="{3E68B218-46E7-4E11-8173-2D0E8C980F7C}" destId="{2D964522-FF14-4690-B44F-653F7AEDCD8F}" srcOrd="1" destOrd="0" presId="urn:microsoft.com/office/officeart/2016/7/layout/VerticalDownArrowProcess"/>
    <dgm:cxn modelId="{FF1E7942-3D36-4630-9E65-A21415DEDF26}" type="presOf" srcId="{55FC4D7B-8360-411F-8F1D-98103F6FEBBC}" destId="{9C6CD603-9F69-4A9F-86F4-B7CB3E4FA86C}" srcOrd="0" destOrd="0" presId="urn:microsoft.com/office/officeart/2016/7/layout/VerticalDownArrowProcess"/>
    <dgm:cxn modelId="{4957DA46-0280-497A-9A45-F76C185F4B4B}" srcId="{EF461A07-8F1B-42A6-A7D0-784EA96A3E6C}" destId="{61ECE3BE-53AC-44C1-B2F2-A12056AD8140}" srcOrd="1" destOrd="0" parTransId="{FCAF2756-11AF-44AB-A0D2-5D328EFCFB0F}" sibTransId="{DE77EADB-978F-4646-BF47-BA85F5E99D83}"/>
    <dgm:cxn modelId="{1B9F7548-F6ED-4986-96CA-5FCF596B3255}" type="presOf" srcId="{55FC4D7B-8360-411F-8F1D-98103F6FEBBC}" destId="{D352309D-5589-4C1F-90A4-66509E83C5AA}" srcOrd="1" destOrd="0" presId="urn:microsoft.com/office/officeart/2016/7/layout/VerticalDownArrowProcess"/>
    <dgm:cxn modelId="{41900B89-C2E3-40BC-A3AD-B33255626377}" type="presOf" srcId="{BED0F4E4-4538-4D32-9E65-554618DB3EAE}" destId="{A635FDF6-2E5E-4902-B680-384BA9C3D30D}" srcOrd="0" destOrd="0" presId="urn:microsoft.com/office/officeart/2016/7/layout/VerticalDownArrowProcess"/>
    <dgm:cxn modelId="{71EF298E-A5FF-43D7-B4B2-B764FCC4F9B9}" srcId="{EF461A07-8F1B-42A6-A7D0-784EA96A3E6C}" destId="{DF31AF05-B0CB-4C73-9762-F7CA1C6F9906}" srcOrd="3" destOrd="0" parTransId="{E1AC3999-8150-48A8-813A-037EFB0451F3}" sibTransId="{7D339DA4-0E5E-41DD-9933-1A4B6F6DC2F1}"/>
    <dgm:cxn modelId="{0B41A290-5A56-49A0-81CE-D8DBA5B11D6B}" type="presOf" srcId="{61ECE3BE-53AC-44C1-B2F2-A12056AD8140}" destId="{2427FC2C-85A4-4207-AD93-B10D4D958184}" srcOrd="0" destOrd="0" presId="urn:microsoft.com/office/officeart/2016/7/layout/VerticalDownArrowProcess"/>
    <dgm:cxn modelId="{F8CA9994-6997-48C2-B6BE-920E435F8BD0}" type="presOf" srcId="{61ECE3BE-53AC-44C1-B2F2-A12056AD8140}" destId="{47ED2E62-414A-461E-BF17-6C81DDAB24E5}" srcOrd="1" destOrd="0" presId="urn:microsoft.com/office/officeart/2016/7/layout/VerticalDownArrowProcess"/>
    <dgm:cxn modelId="{2965DCA8-E1E1-46DF-92D2-72D9C13C21B7}" type="presOf" srcId="{3E68B218-46E7-4E11-8173-2D0E8C980F7C}" destId="{A9CC9D94-EBBB-41D6-B4A4-73A759DDC470}" srcOrd="0" destOrd="0" presId="urn:microsoft.com/office/officeart/2016/7/layout/VerticalDownArrowProcess"/>
    <dgm:cxn modelId="{C2A88CAC-CDFB-4995-B0BA-8C17F9665F99}" srcId="{EF461A07-8F1B-42A6-A7D0-784EA96A3E6C}" destId="{55FC4D7B-8360-411F-8F1D-98103F6FEBBC}" srcOrd="2" destOrd="0" parTransId="{6C5740DD-73FF-4BF8-9A5E-CE47AA4F6A24}" sibTransId="{C9E0BC55-5B05-4435-9929-7D28BF40464D}"/>
    <dgm:cxn modelId="{2A5A11B9-706A-4E36-98CB-3306EA357FFA}" type="presOf" srcId="{60200993-5079-4C9D-B48B-9F66B287993F}" destId="{4607D0AE-9178-4305-83C3-F71316335298}" srcOrd="0" destOrd="0" presId="urn:microsoft.com/office/officeart/2016/7/layout/VerticalDownArrowProcess"/>
    <dgm:cxn modelId="{BD916FBF-2247-4EB8-BEE3-C47B8483A586}" type="presOf" srcId="{0A11D0A0-3165-4A69-B26A-EB08F46A8569}" destId="{A5E1F306-80DE-45E1-A120-3343DD480FCA}" srcOrd="0" destOrd="0" presId="urn:microsoft.com/office/officeart/2016/7/layout/VerticalDownArrowProcess"/>
    <dgm:cxn modelId="{C5F77CC6-2C39-4DEF-9C28-BB7AA6F85E3D}" srcId="{61ECE3BE-53AC-44C1-B2F2-A12056AD8140}" destId="{9432D3CB-1F4C-4E43-AD30-A490E6086180}" srcOrd="0" destOrd="0" parTransId="{5F9DA544-5908-4287-81B8-D0622D57151F}" sibTransId="{5FE914D0-B1D7-40B1-95A5-D0D24F7ABA95}"/>
    <dgm:cxn modelId="{8D1D89C7-4BFF-4CA9-B25E-3B2217DCB8AA}" type="presOf" srcId="{EF461A07-8F1B-42A6-A7D0-784EA96A3E6C}" destId="{D4442EA3-DD09-47B9-BC16-5780DBA231E3}" srcOrd="0" destOrd="0" presId="urn:microsoft.com/office/officeart/2016/7/layout/VerticalDownArrowProcess"/>
    <dgm:cxn modelId="{2DFD54D3-03F0-4B1E-9C83-0CF92A9EDCA2}" type="presOf" srcId="{DF31AF05-B0CB-4C73-9762-F7CA1C6F9906}" destId="{95B2EC64-6B6C-4C05-99B9-C73AF3E044A8}" srcOrd="0" destOrd="0" presId="urn:microsoft.com/office/officeart/2016/7/layout/VerticalDownArrowProcess"/>
    <dgm:cxn modelId="{EB7CB4EC-F3BB-49D8-AE6E-D1BBEBC4F94F}" srcId="{EF461A07-8F1B-42A6-A7D0-784EA96A3E6C}" destId="{3E68B218-46E7-4E11-8173-2D0E8C980F7C}" srcOrd="0" destOrd="0" parTransId="{9007C585-6DF4-419D-AA94-3595D0407FFB}" sibTransId="{8399C914-1D7B-439E-A859-AED53CD82AB8}"/>
    <dgm:cxn modelId="{BE6DDAFD-95B6-4A8C-A287-1B5B35C5110D}" srcId="{3E68B218-46E7-4E11-8173-2D0E8C980F7C}" destId="{BED0F4E4-4538-4D32-9E65-554618DB3EAE}" srcOrd="0" destOrd="0" parTransId="{44A292F4-5CF5-44DD-9445-AFDF843F793F}" sibTransId="{18C046B6-A3AB-4CA3-B2C7-28713393389D}"/>
    <dgm:cxn modelId="{40FE7246-576E-4E80-BD1D-FCFAE4CD4695}" type="presParOf" srcId="{D4442EA3-DD09-47B9-BC16-5780DBA231E3}" destId="{841C80D5-0E08-4DFD-BBB2-F0D5A9F4E30F}" srcOrd="0" destOrd="0" presId="urn:microsoft.com/office/officeart/2016/7/layout/VerticalDownArrowProcess"/>
    <dgm:cxn modelId="{D9C9E863-0C04-41DA-8514-C673A93835D8}" type="presParOf" srcId="{841C80D5-0E08-4DFD-BBB2-F0D5A9F4E30F}" destId="{95B2EC64-6B6C-4C05-99B9-C73AF3E044A8}" srcOrd="0" destOrd="0" presId="urn:microsoft.com/office/officeart/2016/7/layout/VerticalDownArrowProcess"/>
    <dgm:cxn modelId="{E45DCE48-0765-4145-B98D-3AF558034E9D}" type="presParOf" srcId="{841C80D5-0E08-4DFD-BBB2-F0D5A9F4E30F}" destId="{A5E1F306-80DE-45E1-A120-3343DD480FCA}" srcOrd="1" destOrd="0" presId="urn:microsoft.com/office/officeart/2016/7/layout/VerticalDownArrowProcess"/>
    <dgm:cxn modelId="{BC7637B5-E872-46DF-AC71-306DB8CCE2AD}" type="presParOf" srcId="{D4442EA3-DD09-47B9-BC16-5780DBA231E3}" destId="{FBA8CFEF-7D20-4DE2-9F81-C869ECEBB525}" srcOrd="1" destOrd="0" presId="urn:microsoft.com/office/officeart/2016/7/layout/VerticalDownArrowProcess"/>
    <dgm:cxn modelId="{89636FA2-695C-49AB-AC06-572B0B0A5A89}" type="presParOf" srcId="{D4442EA3-DD09-47B9-BC16-5780DBA231E3}" destId="{FF76CFC1-D055-4FFF-AAF1-5A0DE0E0920C}" srcOrd="2" destOrd="0" presId="urn:microsoft.com/office/officeart/2016/7/layout/VerticalDownArrowProcess"/>
    <dgm:cxn modelId="{20DF6E88-F1D6-48BF-8E3F-946C6C05D241}" type="presParOf" srcId="{FF76CFC1-D055-4FFF-AAF1-5A0DE0E0920C}" destId="{9C6CD603-9F69-4A9F-86F4-B7CB3E4FA86C}" srcOrd="0" destOrd="0" presId="urn:microsoft.com/office/officeart/2016/7/layout/VerticalDownArrowProcess"/>
    <dgm:cxn modelId="{5C238700-5621-47DD-ADB9-CE60BD15ED9A}" type="presParOf" srcId="{FF76CFC1-D055-4FFF-AAF1-5A0DE0E0920C}" destId="{D352309D-5589-4C1F-90A4-66509E83C5AA}" srcOrd="1" destOrd="0" presId="urn:microsoft.com/office/officeart/2016/7/layout/VerticalDownArrowProcess"/>
    <dgm:cxn modelId="{B4B5E5DE-05DF-4A9E-A09F-84A27F2A699E}" type="presParOf" srcId="{FF76CFC1-D055-4FFF-AAF1-5A0DE0E0920C}" destId="{4607D0AE-9178-4305-83C3-F71316335298}" srcOrd="2" destOrd="0" presId="urn:microsoft.com/office/officeart/2016/7/layout/VerticalDownArrowProcess"/>
    <dgm:cxn modelId="{748D2973-5406-4F15-9EDB-891A49BCBF81}" type="presParOf" srcId="{D4442EA3-DD09-47B9-BC16-5780DBA231E3}" destId="{BA594816-9BBA-41DD-BD4C-DC47445D31D0}" srcOrd="3" destOrd="0" presId="urn:microsoft.com/office/officeart/2016/7/layout/VerticalDownArrowProcess"/>
    <dgm:cxn modelId="{E6452306-DF84-461C-A70E-06817B652CB6}" type="presParOf" srcId="{D4442EA3-DD09-47B9-BC16-5780DBA231E3}" destId="{66F64598-2522-4CE9-94DC-0631287FD0DC}" srcOrd="4" destOrd="0" presId="urn:microsoft.com/office/officeart/2016/7/layout/VerticalDownArrowProcess"/>
    <dgm:cxn modelId="{1A20A7F8-EA4A-4598-BD95-EED644DB411E}" type="presParOf" srcId="{66F64598-2522-4CE9-94DC-0631287FD0DC}" destId="{2427FC2C-85A4-4207-AD93-B10D4D958184}" srcOrd="0" destOrd="0" presId="urn:microsoft.com/office/officeart/2016/7/layout/VerticalDownArrowProcess"/>
    <dgm:cxn modelId="{D683D453-84AB-4C58-9D00-5FAD1CA4DD4B}" type="presParOf" srcId="{66F64598-2522-4CE9-94DC-0631287FD0DC}" destId="{47ED2E62-414A-461E-BF17-6C81DDAB24E5}" srcOrd="1" destOrd="0" presId="urn:microsoft.com/office/officeart/2016/7/layout/VerticalDownArrowProcess"/>
    <dgm:cxn modelId="{4EAC94F1-3AA3-476C-B78F-850C3F610968}" type="presParOf" srcId="{66F64598-2522-4CE9-94DC-0631287FD0DC}" destId="{3CD581CE-F892-45A7-B63A-3278CC1F3378}" srcOrd="2" destOrd="0" presId="urn:microsoft.com/office/officeart/2016/7/layout/VerticalDownArrowProcess"/>
    <dgm:cxn modelId="{F8C830AD-E973-4424-A592-49798E6A8A8D}" type="presParOf" srcId="{D4442EA3-DD09-47B9-BC16-5780DBA231E3}" destId="{3E8E2A2B-3A69-417C-B8D4-36B39ADE39E3}" srcOrd="5" destOrd="0" presId="urn:microsoft.com/office/officeart/2016/7/layout/VerticalDownArrowProcess"/>
    <dgm:cxn modelId="{BF39DF63-F56B-42A5-A04D-C9DE9AAA8107}" type="presParOf" srcId="{D4442EA3-DD09-47B9-BC16-5780DBA231E3}" destId="{DF6E150B-4672-45A3-99D2-BFD0A34B8E68}" srcOrd="6" destOrd="0" presId="urn:microsoft.com/office/officeart/2016/7/layout/VerticalDownArrowProcess"/>
    <dgm:cxn modelId="{9628C650-F7C1-4C16-A587-DC9DF95A68AA}" type="presParOf" srcId="{DF6E150B-4672-45A3-99D2-BFD0A34B8E68}" destId="{A9CC9D94-EBBB-41D6-B4A4-73A759DDC470}" srcOrd="0" destOrd="0" presId="urn:microsoft.com/office/officeart/2016/7/layout/VerticalDownArrowProcess"/>
    <dgm:cxn modelId="{AB5B2BF6-C2EE-4F3D-BAC4-7E4A8047CDE1}" type="presParOf" srcId="{DF6E150B-4672-45A3-99D2-BFD0A34B8E68}" destId="{2D964522-FF14-4690-B44F-653F7AEDCD8F}" srcOrd="1" destOrd="0" presId="urn:microsoft.com/office/officeart/2016/7/layout/VerticalDownArrowProcess"/>
    <dgm:cxn modelId="{FE33B431-D652-4AB6-B85F-527B47D4BBC7}" type="presParOf" srcId="{DF6E150B-4672-45A3-99D2-BFD0A34B8E68}" destId="{A635FDF6-2E5E-4902-B680-384BA9C3D30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D515F2-EECC-42B1-A682-BFE5F417774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0DCC0B9-F0F7-4F90-962B-7024133F318B}">
      <dgm:prSet/>
      <dgm:spPr/>
      <dgm:t>
        <a:bodyPr/>
        <a:lstStyle/>
        <a:p>
          <a:r>
            <a:rPr lang="en-US"/>
            <a:t>Plot dendrogram graph and choose threshold</a:t>
          </a:r>
        </a:p>
      </dgm:t>
    </dgm:pt>
    <dgm:pt modelId="{703D26EA-35A4-4461-B5DD-C98610148B02}" type="parTrans" cxnId="{401CE036-447F-4C0B-99D0-C5DAABDDAD45}">
      <dgm:prSet/>
      <dgm:spPr/>
      <dgm:t>
        <a:bodyPr/>
        <a:lstStyle/>
        <a:p>
          <a:endParaRPr lang="en-US"/>
        </a:p>
      </dgm:t>
    </dgm:pt>
    <dgm:pt modelId="{52E51B2E-12A9-4063-945A-017BBA6DEFDC}" type="sibTrans" cxnId="{401CE036-447F-4C0B-99D0-C5DAABDDAD45}">
      <dgm:prSet/>
      <dgm:spPr/>
      <dgm:t>
        <a:bodyPr/>
        <a:lstStyle/>
        <a:p>
          <a:endParaRPr lang="en-US"/>
        </a:p>
      </dgm:t>
    </dgm:pt>
    <dgm:pt modelId="{A9F3345D-3316-47DE-8592-705EEF35EF96}">
      <dgm:prSet/>
      <dgm:spPr/>
      <dgm:t>
        <a:bodyPr/>
        <a:lstStyle/>
        <a:p>
          <a:r>
            <a:rPr lang="en-US"/>
            <a:t>Make cluster and exam the results</a:t>
          </a:r>
        </a:p>
      </dgm:t>
    </dgm:pt>
    <dgm:pt modelId="{61F8186D-9A64-4005-8D72-2F335AAC7A1A}" type="parTrans" cxnId="{EE3D7919-D0BB-45D0-80AD-007EEC293BF9}">
      <dgm:prSet/>
      <dgm:spPr/>
      <dgm:t>
        <a:bodyPr/>
        <a:lstStyle/>
        <a:p>
          <a:endParaRPr lang="en-US"/>
        </a:p>
      </dgm:t>
    </dgm:pt>
    <dgm:pt modelId="{DFE45436-8167-4A36-8A4E-E06E53F0BA81}" type="sibTrans" cxnId="{EE3D7919-D0BB-45D0-80AD-007EEC293BF9}">
      <dgm:prSet/>
      <dgm:spPr/>
      <dgm:t>
        <a:bodyPr/>
        <a:lstStyle/>
        <a:p>
          <a:endParaRPr lang="en-US"/>
        </a:p>
      </dgm:t>
    </dgm:pt>
    <dgm:pt modelId="{64049A03-E668-429C-A5C1-798CB6642764}" type="pres">
      <dgm:prSet presAssocID="{DED515F2-EECC-42B1-A682-BFE5F417774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72264B-9B06-47EC-BD77-28FD589CD3F5}" type="pres">
      <dgm:prSet presAssocID="{D0DCC0B9-F0F7-4F90-962B-7024133F318B}" presName="hierRoot1" presStyleCnt="0"/>
      <dgm:spPr/>
    </dgm:pt>
    <dgm:pt modelId="{B2135D45-F02C-4640-AF16-A795DAE400CE}" type="pres">
      <dgm:prSet presAssocID="{D0DCC0B9-F0F7-4F90-962B-7024133F318B}" presName="composite" presStyleCnt="0"/>
      <dgm:spPr/>
    </dgm:pt>
    <dgm:pt modelId="{863F8A41-CAE9-4A18-953B-59E3C9492830}" type="pres">
      <dgm:prSet presAssocID="{D0DCC0B9-F0F7-4F90-962B-7024133F318B}" presName="background" presStyleLbl="node0" presStyleIdx="0" presStyleCnt="2"/>
      <dgm:spPr/>
    </dgm:pt>
    <dgm:pt modelId="{36910EEB-D783-4B54-873E-B4E1B16B7015}" type="pres">
      <dgm:prSet presAssocID="{D0DCC0B9-F0F7-4F90-962B-7024133F318B}" presName="text" presStyleLbl="fgAcc0" presStyleIdx="0" presStyleCnt="2">
        <dgm:presLayoutVars>
          <dgm:chPref val="3"/>
        </dgm:presLayoutVars>
      </dgm:prSet>
      <dgm:spPr/>
    </dgm:pt>
    <dgm:pt modelId="{681D34E9-FFC4-48A1-B7EB-0CA4DAFF61ED}" type="pres">
      <dgm:prSet presAssocID="{D0DCC0B9-F0F7-4F90-962B-7024133F318B}" presName="hierChild2" presStyleCnt="0"/>
      <dgm:spPr/>
    </dgm:pt>
    <dgm:pt modelId="{50A3B8C6-5CFF-4D5B-9ACC-6EE14CDF7481}" type="pres">
      <dgm:prSet presAssocID="{A9F3345D-3316-47DE-8592-705EEF35EF96}" presName="hierRoot1" presStyleCnt="0"/>
      <dgm:spPr/>
    </dgm:pt>
    <dgm:pt modelId="{BA30A63A-819C-412E-A87D-4C1634AF1339}" type="pres">
      <dgm:prSet presAssocID="{A9F3345D-3316-47DE-8592-705EEF35EF96}" presName="composite" presStyleCnt="0"/>
      <dgm:spPr/>
    </dgm:pt>
    <dgm:pt modelId="{06CED16B-AD55-492E-ACB4-1448B49479B2}" type="pres">
      <dgm:prSet presAssocID="{A9F3345D-3316-47DE-8592-705EEF35EF96}" presName="background" presStyleLbl="node0" presStyleIdx="1" presStyleCnt="2"/>
      <dgm:spPr/>
    </dgm:pt>
    <dgm:pt modelId="{26C9F1E4-B817-4B86-9A41-5CA633D10969}" type="pres">
      <dgm:prSet presAssocID="{A9F3345D-3316-47DE-8592-705EEF35EF96}" presName="text" presStyleLbl="fgAcc0" presStyleIdx="1" presStyleCnt="2">
        <dgm:presLayoutVars>
          <dgm:chPref val="3"/>
        </dgm:presLayoutVars>
      </dgm:prSet>
      <dgm:spPr/>
    </dgm:pt>
    <dgm:pt modelId="{9E09D8FD-C110-453B-9225-85B0CAE55117}" type="pres">
      <dgm:prSet presAssocID="{A9F3345D-3316-47DE-8592-705EEF35EF96}" presName="hierChild2" presStyleCnt="0"/>
      <dgm:spPr/>
    </dgm:pt>
  </dgm:ptLst>
  <dgm:cxnLst>
    <dgm:cxn modelId="{EE3D7919-D0BB-45D0-80AD-007EEC293BF9}" srcId="{DED515F2-EECC-42B1-A682-BFE5F417774D}" destId="{A9F3345D-3316-47DE-8592-705EEF35EF96}" srcOrd="1" destOrd="0" parTransId="{61F8186D-9A64-4005-8D72-2F335AAC7A1A}" sibTransId="{DFE45436-8167-4A36-8A4E-E06E53F0BA81}"/>
    <dgm:cxn modelId="{A6B2C726-A17D-4EF5-9535-C66831F41061}" type="presOf" srcId="{DED515F2-EECC-42B1-A682-BFE5F417774D}" destId="{64049A03-E668-429C-A5C1-798CB6642764}" srcOrd="0" destOrd="0" presId="urn:microsoft.com/office/officeart/2005/8/layout/hierarchy1"/>
    <dgm:cxn modelId="{A08E7F2A-B3B5-46FD-B1C6-2A982E57BFCF}" type="presOf" srcId="{D0DCC0B9-F0F7-4F90-962B-7024133F318B}" destId="{36910EEB-D783-4B54-873E-B4E1B16B7015}" srcOrd="0" destOrd="0" presId="urn:microsoft.com/office/officeart/2005/8/layout/hierarchy1"/>
    <dgm:cxn modelId="{401CE036-447F-4C0B-99D0-C5DAABDDAD45}" srcId="{DED515F2-EECC-42B1-A682-BFE5F417774D}" destId="{D0DCC0B9-F0F7-4F90-962B-7024133F318B}" srcOrd="0" destOrd="0" parTransId="{703D26EA-35A4-4461-B5DD-C98610148B02}" sibTransId="{52E51B2E-12A9-4063-945A-017BBA6DEFDC}"/>
    <dgm:cxn modelId="{CAF2ADBA-61DA-436C-AEDC-7A18798F4F76}" type="presOf" srcId="{A9F3345D-3316-47DE-8592-705EEF35EF96}" destId="{26C9F1E4-B817-4B86-9A41-5CA633D10969}" srcOrd="0" destOrd="0" presId="urn:microsoft.com/office/officeart/2005/8/layout/hierarchy1"/>
    <dgm:cxn modelId="{9D287E4C-063B-48DA-A9B6-5C17299157E4}" type="presParOf" srcId="{64049A03-E668-429C-A5C1-798CB6642764}" destId="{7272264B-9B06-47EC-BD77-28FD589CD3F5}" srcOrd="0" destOrd="0" presId="urn:microsoft.com/office/officeart/2005/8/layout/hierarchy1"/>
    <dgm:cxn modelId="{1466BDDA-AB38-43D4-9D26-8EC1B1C73109}" type="presParOf" srcId="{7272264B-9B06-47EC-BD77-28FD589CD3F5}" destId="{B2135D45-F02C-4640-AF16-A795DAE400CE}" srcOrd="0" destOrd="0" presId="urn:microsoft.com/office/officeart/2005/8/layout/hierarchy1"/>
    <dgm:cxn modelId="{30765348-89A8-43FB-BDB4-C85EE02A76C6}" type="presParOf" srcId="{B2135D45-F02C-4640-AF16-A795DAE400CE}" destId="{863F8A41-CAE9-4A18-953B-59E3C9492830}" srcOrd="0" destOrd="0" presId="urn:microsoft.com/office/officeart/2005/8/layout/hierarchy1"/>
    <dgm:cxn modelId="{22243045-D491-42D6-96FE-A986DF4A927B}" type="presParOf" srcId="{B2135D45-F02C-4640-AF16-A795DAE400CE}" destId="{36910EEB-D783-4B54-873E-B4E1B16B7015}" srcOrd="1" destOrd="0" presId="urn:microsoft.com/office/officeart/2005/8/layout/hierarchy1"/>
    <dgm:cxn modelId="{CB6CCF86-D9F4-486D-826C-E21823005838}" type="presParOf" srcId="{7272264B-9B06-47EC-BD77-28FD589CD3F5}" destId="{681D34E9-FFC4-48A1-B7EB-0CA4DAFF61ED}" srcOrd="1" destOrd="0" presId="urn:microsoft.com/office/officeart/2005/8/layout/hierarchy1"/>
    <dgm:cxn modelId="{BBC4FB69-4303-4463-B7C2-105C428C758D}" type="presParOf" srcId="{64049A03-E668-429C-A5C1-798CB6642764}" destId="{50A3B8C6-5CFF-4D5B-9ACC-6EE14CDF7481}" srcOrd="1" destOrd="0" presId="urn:microsoft.com/office/officeart/2005/8/layout/hierarchy1"/>
    <dgm:cxn modelId="{F3D30596-2FD8-44B2-B69E-DE54DB7F6AC6}" type="presParOf" srcId="{50A3B8C6-5CFF-4D5B-9ACC-6EE14CDF7481}" destId="{BA30A63A-819C-412E-A87D-4C1634AF1339}" srcOrd="0" destOrd="0" presId="urn:microsoft.com/office/officeart/2005/8/layout/hierarchy1"/>
    <dgm:cxn modelId="{C20A21EA-FCF8-4D04-8BF1-8936D1FCF6E0}" type="presParOf" srcId="{BA30A63A-819C-412E-A87D-4C1634AF1339}" destId="{06CED16B-AD55-492E-ACB4-1448B49479B2}" srcOrd="0" destOrd="0" presId="urn:microsoft.com/office/officeart/2005/8/layout/hierarchy1"/>
    <dgm:cxn modelId="{07A59702-3BBA-4995-BB20-D6B65C3A2C28}" type="presParOf" srcId="{BA30A63A-819C-412E-A87D-4C1634AF1339}" destId="{26C9F1E4-B817-4B86-9A41-5CA633D10969}" srcOrd="1" destOrd="0" presId="urn:microsoft.com/office/officeart/2005/8/layout/hierarchy1"/>
    <dgm:cxn modelId="{791D4212-5A4D-4908-88F5-7B8DC9EBBAD9}" type="presParOf" srcId="{50A3B8C6-5CFF-4D5B-9ACC-6EE14CDF7481}" destId="{9E09D8FD-C110-453B-9225-85B0CAE551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3569F-76C3-4C75-8BE1-96CEDA615D54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02A91-CAE7-4D15-A825-B79C173B9B4F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Perform scaling on  your data </a:t>
          </a:r>
        </a:p>
      </dsp:txBody>
      <dsp:txXfrm>
        <a:off x="0" y="0"/>
        <a:ext cx="10515600" cy="1087834"/>
      </dsp:txXfrm>
    </dsp:sp>
    <dsp:sp modelId="{69602B8A-DADF-4DCC-AD6A-BEBD534ADF34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A2D8A-0BA4-40FB-BB77-29DA6C5A5C3D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Use Elbow method to choose the number of clusters</a:t>
          </a:r>
        </a:p>
      </dsp:txBody>
      <dsp:txXfrm>
        <a:off x="0" y="1087834"/>
        <a:ext cx="10515600" cy="1087834"/>
      </dsp:txXfrm>
    </dsp:sp>
    <dsp:sp modelId="{B9113836-9CE6-4D31-96AB-E691C27C19A5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FB002-060B-48D2-87A2-F27DD34D4162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Perform Cluster</a:t>
          </a:r>
        </a:p>
      </dsp:txBody>
      <dsp:txXfrm>
        <a:off x="0" y="2175669"/>
        <a:ext cx="10515600" cy="1087834"/>
      </dsp:txXfrm>
    </dsp:sp>
    <dsp:sp modelId="{B483A5BD-ED40-4310-8719-D8D3C2336DDE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A6DC8-3246-48E9-B7BF-30C129B3634F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Exam the results, what makes each group unique</a:t>
          </a:r>
        </a:p>
      </dsp:txBody>
      <dsp:txXfrm>
        <a:off x="0" y="3263503"/>
        <a:ext cx="1051560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E2F7B-C874-4100-81B7-A98816212411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F024D-131C-400F-B961-4FF503FF2EC7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Perform DBSCAN with min_samples = 2*number_of_features and different values of eps</a:t>
          </a:r>
        </a:p>
      </dsp:txBody>
      <dsp:txXfrm>
        <a:off x="0" y="2124"/>
        <a:ext cx="10515600" cy="724514"/>
      </dsp:txXfrm>
    </dsp:sp>
    <dsp:sp modelId="{263093C2-946F-4BD5-A55D-1B17D4F12D57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5AA67-01EB-447B-A7BA-78253FBBA759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Display the results on 3 Dimantional Graph using PCA</a:t>
          </a:r>
        </a:p>
      </dsp:txBody>
      <dsp:txXfrm>
        <a:off x="0" y="726639"/>
        <a:ext cx="10515600" cy="724514"/>
      </dsp:txXfrm>
    </dsp:sp>
    <dsp:sp modelId="{0056DA4B-3E82-49DD-B371-3B3724958CC2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19080-727F-4FDF-AF94-45E5A4DE126D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Select the value of eps to get a small group of less than 10 people</a:t>
          </a:r>
        </a:p>
      </dsp:txBody>
      <dsp:txXfrm>
        <a:off x="0" y="1451154"/>
        <a:ext cx="10515600" cy="724514"/>
      </dsp:txXfrm>
    </dsp:sp>
    <dsp:sp modelId="{B22F4842-E651-4258-A337-5BDD66B74933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FB7E4-0A02-4C76-B12C-8751D30FCB93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Exam the results, what makes each group unique. </a:t>
          </a:r>
        </a:p>
      </dsp:txBody>
      <dsp:txXfrm>
        <a:off x="0" y="2175669"/>
        <a:ext cx="10515600" cy="724514"/>
      </dsp:txXfrm>
    </dsp:sp>
    <dsp:sp modelId="{CCCAFCA8-D6F6-4285-A694-42B6CCD64ED2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E88B7-0031-4A71-AE6F-F4331723F9AF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  </a:t>
          </a:r>
          <a:r>
            <a:rPr lang="en-US" sz="2200" kern="1200">
              <a:hlinkClick xmlns:r="http://schemas.openxmlformats.org/officeDocument/2006/relationships" r:id="rId1"/>
            </a:rPr>
            <a:t>https://www.encyclopedia-titanica.org/</a:t>
          </a:r>
          <a:r>
            <a:rPr lang="en-US" sz="2200" kern="1200"/>
            <a:t> </a:t>
          </a:r>
        </a:p>
      </dsp:txBody>
      <dsp:txXfrm>
        <a:off x="0" y="2900183"/>
        <a:ext cx="10515600" cy="724514"/>
      </dsp:txXfrm>
    </dsp:sp>
    <dsp:sp modelId="{E180E7D5-A413-4ED4-A633-689A3B6E9B4D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1F00B-F6DD-42FE-AD1A-976974585700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Do this exercise without scaling and with standart scaling</a:t>
          </a:r>
          <a:endParaRPr lang="en-US" sz="2200" kern="1200"/>
        </a:p>
      </dsp:txBody>
      <dsp:txXfrm>
        <a:off x="0" y="3624698"/>
        <a:ext cx="10515600" cy="724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2EC64-6B6C-4C05-99B9-C73AF3E044A8}">
      <dsp:nvSpPr>
        <dsp:cNvPr id="0" name=""/>
        <dsp:cNvSpPr/>
      </dsp:nvSpPr>
      <dsp:spPr>
        <a:xfrm>
          <a:off x="0" y="3569039"/>
          <a:ext cx="2628900" cy="7808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</a:t>
          </a:r>
        </a:p>
      </dsp:txBody>
      <dsp:txXfrm>
        <a:off x="0" y="3569039"/>
        <a:ext cx="2628900" cy="780818"/>
      </dsp:txXfrm>
    </dsp:sp>
    <dsp:sp modelId="{A5E1F306-80DE-45E1-A120-3343DD480FCA}">
      <dsp:nvSpPr>
        <dsp:cNvPr id="0" name=""/>
        <dsp:cNvSpPr/>
      </dsp:nvSpPr>
      <dsp:spPr>
        <a:xfrm>
          <a:off x="2628900" y="3569039"/>
          <a:ext cx="7886700" cy="78081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03200" rIns="15998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 can use th file - Day 6 cluster pitaron - DBSCAN - Feature Importance - Feature Selection</a:t>
          </a:r>
        </a:p>
      </dsp:txBody>
      <dsp:txXfrm>
        <a:off x="2628900" y="3569039"/>
        <a:ext cx="7886700" cy="780818"/>
      </dsp:txXfrm>
    </dsp:sp>
    <dsp:sp modelId="{D352309D-5589-4C1F-90A4-66509E83C5AA}">
      <dsp:nvSpPr>
        <dsp:cNvPr id="0" name=""/>
        <dsp:cNvSpPr/>
      </dsp:nvSpPr>
      <dsp:spPr>
        <a:xfrm rot="10800000">
          <a:off x="0" y="2379853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</a:t>
          </a:r>
        </a:p>
      </dsp:txBody>
      <dsp:txXfrm rot="-10800000">
        <a:off x="0" y="2379853"/>
        <a:ext cx="2628900" cy="780584"/>
      </dsp:txXfrm>
    </dsp:sp>
    <dsp:sp modelId="{4607D0AE-9178-4305-83C3-F71316335298}">
      <dsp:nvSpPr>
        <dsp:cNvPr id="0" name=""/>
        <dsp:cNvSpPr/>
      </dsp:nvSpPr>
      <dsp:spPr>
        <a:xfrm>
          <a:off x="2628900" y="2379853"/>
          <a:ext cx="7886700" cy="780584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03200" rIns="15998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 silhouette_score to choose nu parameter</a:t>
          </a:r>
        </a:p>
      </dsp:txBody>
      <dsp:txXfrm>
        <a:off x="2628900" y="2379853"/>
        <a:ext cx="7886700" cy="780584"/>
      </dsp:txXfrm>
    </dsp:sp>
    <dsp:sp modelId="{47ED2E62-414A-461E-BF17-6C81DDAB24E5}">
      <dsp:nvSpPr>
        <dsp:cNvPr id="0" name=""/>
        <dsp:cNvSpPr/>
      </dsp:nvSpPr>
      <dsp:spPr>
        <a:xfrm rot="10800000">
          <a:off x="0" y="1190666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Choose</a:t>
          </a:r>
        </a:p>
      </dsp:txBody>
      <dsp:txXfrm rot="-10800000">
        <a:off x="0" y="1190666"/>
        <a:ext cx="2628900" cy="780584"/>
      </dsp:txXfrm>
    </dsp:sp>
    <dsp:sp modelId="{3CD581CE-F892-45A7-B63A-3278CC1F3378}">
      <dsp:nvSpPr>
        <dsp:cNvPr id="0" name=""/>
        <dsp:cNvSpPr/>
      </dsp:nvSpPr>
      <dsp:spPr>
        <a:xfrm>
          <a:off x="2628900" y="1190666"/>
          <a:ext cx="7886700" cy="780584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03200" rIns="15998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Choose the features with high silhouette_score and run SVM with thous features</a:t>
          </a:r>
        </a:p>
      </dsp:txBody>
      <dsp:txXfrm>
        <a:off x="2628900" y="1190666"/>
        <a:ext cx="7886700" cy="780584"/>
      </dsp:txXfrm>
    </dsp:sp>
    <dsp:sp modelId="{2D964522-FF14-4690-B44F-653F7AEDCD8F}">
      <dsp:nvSpPr>
        <dsp:cNvPr id="0" name=""/>
        <dsp:cNvSpPr/>
      </dsp:nvSpPr>
      <dsp:spPr>
        <a:xfrm rot="10800000">
          <a:off x="0" y="1479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Calculate</a:t>
          </a:r>
        </a:p>
      </dsp:txBody>
      <dsp:txXfrm rot="-10800000">
        <a:off x="0" y="1479"/>
        <a:ext cx="2628900" cy="780584"/>
      </dsp:txXfrm>
    </dsp:sp>
    <dsp:sp modelId="{A635FDF6-2E5E-4902-B680-384BA9C3D30D}">
      <dsp:nvSpPr>
        <dsp:cNvPr id="0" name=""/>
        <dsp:cNvSpPr/>
      </dsp:nvSpPr>
      <dsp:spPr>
        <a:xfrm>
          <a:off x="2628900" y="1479"/>
          <a:ext cx="7886700" cy="780584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03200" rIns="15998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Calculate silhouette_score for each feature </a:t>
          </a:r>
        </a:p>
      </dsp:txBody>
      <dsp:txXfrm>
        <a:off x="2628900" y="1479"/>
        <a:ext cx="7886700" cy="780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F8A41-CAE9-4A18-953B-59E3C9492830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10EEB-D783-4B54-873E-B4E1B16B7015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Plot dendrogram graph and choose threshold</a:t>
          </a:r>
        </a:p>
      </dsp:txBody>
      <dsp:txXfrm>
        <a:off x="678914" y="525899"/>
        <a:ext cx="4067491" cy="2525499"/>
      </dsp:txXfrm>
    </dsp:sp>
    <dsp:sp modelId="{06CED16B-AD55-492E-ACB4-1448B49479B2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9F1E4-B817-4B86-9A41-5CA633D10969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Make cluster and exam the results</a:t>
          </a:r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cs typeface="Calibri Light"/>
              </a:rPr>
              <a:t>Cluster Exercise</a:t>
            </a:r>
            <a:endParaRPr lang="en-US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DB1E-90BD-4901-8E75-F9BAAA84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K-Means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BE07B0-42C0-4DA7-8B34-DC43C8F9E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3356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27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9A1A-F35E-4E53-8F08-88589BDC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DBSCAN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4E93D8-DA9F-4548-8856-E856895FF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0077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79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8A9A-FEEB-4DDF-87E3-777FA43A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SVM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953620-71C6-4FE6-A60F-570A1334B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9902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272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B9EA1-ED7D-4242-864B-40502782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Hierarchical Clustering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78BC68-84BD-4224-8E8D-B644219D22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716867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981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Cluster Exercise</vt:lpstr>
      <vt:lpstr>K-Means</vt:lpstr>
      <vt:lpstr>DBSCAN</vt:lpstr>
      <vt:lpstr>SVM</vt:lpstr>
      <vt:lpstr>Hierarchical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160</cp:revision>
  <dcterms:created xsi:type="dcterms:W3CDTF">2013-07-15T20:26:40Z</dcterms:created>
  <dcterms:modified xsi:type="dcterms:W3CDTF">2019-09-10T10:51:58Z</dcterms:modified>
</cp:coreProperties>
</file>