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280EDA-D158-420F-913C-B539CE670710}" v="3" dt="2019-08-19T07:12:38.7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2E6338F-C706-4197-B7A8-4CC5F419ABD7}" type="doc">
      <dgm:prSet loTypeId="urn:microsoft.com/office/officeart/2005/8/layout/hList1" loCatId="list" qsTypeId="urn:microsoft.com/office/officeart/2005/8/quickstyle/simple1" qsCatId="simple" csTypeId="urn:microsoft.com/office/officeart/2005/8/colors/colorful5" csCatId="colorful"/>
      <dgm:spPr/>
      <dgm:t>
        <a:bodyPr/>
        <a:lstStyle/>
        <a:p>
          <a:endParaRPr lang="en-US"/>
        </a:p>
      </dgm:t>
    </dgm:pt>
    <dgm:pt modelId="{C9CCF057-D7EA-4ADB-B7E3-DC8DD7685657}">
      <dgm:prSet/>
      <dgm:spPr/>
      <dgm:t>
        <a:bodyPr/>
        <a:lstStyle/>
        <a:p>
          <a:r>
            <a:rPr lang="en-US"/>
            <a:t>Goal</a:t>
          </a:r>
        </a:p>
      </dgm:t>
    </dgm:pt>
    <dgm:pt modelId="{5942BE96-E9FB-41A6-9408-B1B6F800DEC8}" type="parTrans" cxnId="{ACDBF107-536B-4AA4-89FD-1DBEC9F232AD}">
      <dgm:prSet/>
      <dgm:spPr/>
      <dgm:t>
        <a:bodyPr/>
        <a:lstStyle/>
        <a:p>
          <a:endParaRPr lang="en-US"/>
        </a:p>
      </dgm:t>
    </dgm:pt>
    <dgm:pt modelId="{5E35A65C-FDC8-473B-B027-21D6B39DF9E0}" type="sibTrans" cxnId="{ACDBF107-536B-4AA4-89FD-1DBEC9F232AD}">
      <dgm:prSet/>
      <dgm:spPr/>
      <dgm:t>
        <a:bodyPr/>
        <a:lstStyle/>
        <a:p>
          <a:endParaRPr lang="en-US"/>
        </a:p>
      </dgm:t>
    </dgm:pt>
    <dgm:pt modelId="{3F790CAE-E10B-47DD-867C-FCA4A546EB7E}">
      <dgm:prSet/>
      <dgm:spPr/>
      <dgm:t>
        <a:bodyPr/>
        <a:lstStyle/>
        <a:p>
          <a:r>
            <a:rPr lang="en-US"/>
            <a:t>It is your job to predict if a passenger survived the sinking of the Titanic or not. </a:t>
          </a:r>
          <a:br>
            <a:rPr lang="en-US"/>
          </a:br>
          <a:r>
            <a:rPr lang="en-US"/>
            <a:t>For each in the test set, you must predict a 0 or 1 value for the variable.</a:t>
          </a:r>
        </a:p>
      </dgm:t>
    </dgm:pt>
    <dgm:pt modelId="{C08AFD67-579C-488E-8A8E-E79FDD8A8825}" type="parTrans" cxnId="{19B96040-CD77-4A72-A2A1-D5790CF4BDFF}">
      <dgm:prSet/>
      <dgm:spPr/>
      <dgm:t>
        <a:bodyPr/>
        <a:lstStyle/>
        <a:p>
          <a:endParaRPr lang="en-US"/>
        </a:p>
      </dgm:t>
    </dgm:pt>
    <dgm:pt modelId="{EB78D641-C1F2-457F-A996-D777E1D10339}" type="sibTrans" cxnId="{19B96040-CD77-4A72-A2A1-D5790CF4BDFF}">
      <dgm:prSet/>
      <dgm:spPr/>
      <dgm:t>
        <a:bodyPr/>
        <a:lstStyle/>
        <a:p>
          <a:endParaRPr lang="en-US"/>
        </a:p>
      </dgm:t>
    </dgm:pt>
    <dgm:pt modelId="{F9DACCEC-CE65-41C6-B206-1D8B30440F7E}">
      <dgm:prSet/>
      <dgm:spPr/>
      <dgm:t>
        <a:bodyPr/>
        <a:lstStyle/>
        <a:p>
          <a:r>
            <a:rPr lang="en-US"/>
            <a:t>Metric</a:t>
          </a:r>
        </a:p>
      </dgm:t>
    </dgm:pt>
    <dgm:pt modelId="{E35834A9-9538-499F-8604-1D39B8EAB642}" type="parTrans" cxnId="{F3AD6027-5C67-4E4B-932D-0FFF657C8702}">
      <dgm:prSet/>
      <dgm:spPr/>
      <dgm:t>
        <a:bodyPr/>
        <a:lstStyle/>
        <a:p>
          <a:endParaRPr lang="en-US"/>
        </a:p>
      </dgm:t>
    </dgm:pt>
    <dgm:pt modelId="{D6C79F09-7A2B-48E1-A331-752318FD59B9}" type="sibTrans" cxnId="{F3AD6027-5C67-4E4B-932D-0FFF657C8702}">
      <dgm:prSet/>
      <dgm:spPr/>
      <dgm:t>
        <a:bodyPr/>
        <a:lstStyle/>
        <a:p>
          <a:endParaRPr lang="en-US"/>
        </a:p>
      </dgm:t>
    </dgm:pt>
    <dgm:pt modelId="{EED47704-F0C7-482E-A0B1-F429E5010BB3}">
      <dgm:prSet/>
      <dgm:spPr/>
      <dgm:t>
        <a:bodyPr/>
        <a:lstStyle/>
        <a:p>
          <a:r>
            <a:rPr lang="en-US"/>
            <a:t>Your score is the percentage of passengers you correctly predict. This is known simply as "accuracy".</a:t>
          </a:r>
        </a:p>
      </dgm:t>
    </dgm:pt>
    <dgm:pt modelId="{9DF1A726-CB5F-464D-9B52-9610E7EF40B1}" type="parTrans" cxnId="{19560CCB-D484-4678-95ED-3009C97349B7}">
      <dgm:prSet/>
      <dgm:spPr/>
      <dgm:t>
        <a:bodyPr/>
        <a:lstStyle/>
        <a:p>
          <a:endParaRPr lang="en-US"/>
        </a:p>
      </dgm:t>
    </dgm:pt>
    <dgm:pt modelId="{8CD4BD4A-72A6-4E0E-9A34-E86D939EDF4C}" type="sibTrans" cxnId="{19560CCB-D484-4678-95ED-3009C97349B7}">
      <dgm:prSet/>
      <dgm:spPr/>
      <dgm:t>
        <a:bodyPr/>
        <a:lstStyle/>
        <a:p>
          <a:endParaRPr lang="en-US"/>
        </a:p>
      </dgm:t>
    </dgm:pt>
    <dgm:pt modelId="{4BD6F23E-F6FA-4EA6-A357-DC172DAABEA1}" type="pres">
      <dgm:prSet presAssocID="{C2E6338F-C706-4197-B7A8-4CC5F419ABD7}" presName="Name0" presStyleCnt="0">
        <dgm:presLayoutVars>
          <dgm:dir/>
          <dgm:animLvl val="lvl"/>
          <dgm:resizeHandles val="exact"/>
        </dgm:presLayoutVars>
      </dgm:prSet>
      <dgm:spPr/>
    </dgm:pt>
    <dgm:pt modelId="{CE94181E-CDCA-40B3-AC6B-4ED2D2349FCC}" type="pres">
      <dgm:prSet presAssocID="{C9CCF057-D7EA-4ADB-B7E3-DC8DD7685657}" presName="composite" presStyleCnt="0"/>
      <dgm:spPr/>
    </dgm:pt>
    <dgm:pt modelId="{A1770C57-8D83-4021-92E2-EEBE934FFE31}" type="pres">
      <dgm:prSet presAssocID="{C9CCF057-D7EA-4ADB-B7E3-DC8DD7685657}" presName="parTx" presStyleLbl="alignNode1" presStyleIdx="0" presStyleCnt="2">
        <dgm:presLayoutVars>
          <dgm:chMax val="0"/>
          <dgm:chPref val="0"/>
          <dgm:bulletEnabled val="1"/>
        </dgm:presLayoutVars>
      </dgm:prSet>
      <dgm:spPr/>
    </dgm:pt>
    <dgm:pt modelId="{972A1D7D-DAF2-4439-AAB9-032453EF3DAD}" type="pres">
      <dgm:prSet presAssocID="{C9CCF057-D7EA-4ADB-B7E3-DC8DD7685657}" presName="desTx" presStyleLbl="alignAccFollowNode1" presStyleIdx="0" presStyleCnt="2">
        <dgm:presLayoutVars>
          <dgm:bulletEnabled val="1"/>
        </dgm:presLayoutVars>
      </dgm:prSet>
      <dgm:spPr/>
    </dgm:pt>
    <dgm:pt modelId="{D2BA7FDE-05C7-4120-978E-8D37179A420F}" type="pres">
      <dgm:prSet presAssocID="{5E35A65C-FDC8-473B-B027-21D6B39DF9E0}" presName="space" presStyleCnt="0"/>
      <dgm:spPr/>
    </dgm:pt>
    <dgm:pt modelId="{A71F87C4-3DCD-4709-AEA8-E264F572BCF7}" type="pres">
      <dgm:prSet presAssocID="{F9DACCEC-CE65-41C6-B206-1D8B30440F7E}" presName="composite" presStyleCnt="0"/>
      <dgm:spPr/>
    </dgm:pt>
    <dgm:pt modelId="{33A69D1F-B1C3-43F0-B484-9F24936D0D8E}" type="pres">
      <dgm:prSet presAssocID="{F9DACCEC-CE65-41C6-B206-1D8B30440F7E}" presName="parTx" presStyleLbl="alignNode1" presStyleIdx="1" presStyleCnt="2">
        <dgm:presLayoutVars>
          <dgm:chMax val="0"/>
          <dgm:chPref val="0"/>
          <dgm:bulletEnabled val="1"/>
        </dgm:presLayoutVars>
      </dgm:prSet>
      <dgm:spPr/>
    </dgm:pt>
    <dgm:pt modelId="{B15786BF-F0C6-4412-A686-7007E53FDAE7}" type="pres">
      <dgm:prSet presAssocID="{F9DACCEC-CE65-41C6-B206-1D8B30440F7E}" presName="desTx" presStyleLbl="alignAccFollowNode1" presStyleIdx="1" presStyleCnt="2">
        <dgm:presLayoutVars>
          <dgm:bulletEnabled val="1"/>
        </dgm:presLayoutVars>
      </dgm:prSet>
      <dgm:spPr/>
    </dgm:pt>
  </dgm:ptLst>
  <dgm:cxnLst>
    <dgm:cxn modelId="{ACDBF107-536B-4AA4-89FD-1DBEC9F232AD}" srcId="{C2E6338F-C706-4197-B7A8-4CC5F419ABD7}" destId="{C9CCF057-D7EA-4ADB-B7E3-DC8DD7685657}" srcOrd="0" destOrd="0" parTransId="{5942BE96-E9FB-41A6-9408-B1B6F800DEC8}" sibTransId="{5E35A65C-FDC8-473B-B027-21D6B39DF9E0}"/>
    <dgm:cxn modelId="{CC3F7B19-875D-4408-9D78-2A24C5EEE877}" type="presOf" srcId="{EED47704-F0C7-482E-A0B1-F429E5010BB3}" destId="{B15786BF-F0C6-4412-A686-7007E53FDAE7}" srcOrd="0" destOrd="0" presId="urn:microsoft.com/office/officeart/2005/8/layout/hList1"/>
    <dgm:cxn modelId="{F3AD6027-5C67-4E4B-932D-0FFF657C8702}" srcId="{C2E6338F-C706-4197-B7A8-4CC5F419ABD7}" destId="{F9DACCEC-CE65-41C6-B206-1D8B30440F7E}" srcOrd="1" destOrd="0" parTransId="{E35834A9-9538-499F-8604-1D39B8EAB642}" sibTransId="{D6C79F09-7A2B-48E1-A331-752318FD59B9}"/>
    <dgm:cxn modelId="{19B96040-CD77-4A72-A2A1-D5790CF4BDFF}" srcId="{C9CCF057-D7EA-4ADB-B7E3-DC8DD7685657}" destId="{3F790CAE-E10B-47DD-867C-FCA4A546EB7E}" srcOrd="0" destOrd="0" parTransId="{C08AFD67-579C-488E-8A8E-E79FDD8A8825}" sibTransId="{EB78D641-C1F2-457F-A996-D777E1D10339}"/>
    <dgm:cxn modelId="{496F4757-D48D-4F79-B222-3384519E5F34}" type="presOf" srcId="{C9CCF057-D7EA-4ADB-B7E3-DC8DD7685657}" destId="{A1770C57-8D83-4021-92E2-EEBE934FFE31}" srcOrd="0" destOrd="0" presId="urn:microsoft.com/office/officeart/2005/8/layout/hList1"/>
    <dgm:cxn modelId="{89C268B1-1873-449F-A3EA-23243AA7B244}" type="presOf" srcId="{C2E6338F-C706-4197-B7A8-4CC5F419ABD7}" destId="{4BD6F23E-F6FA-4EA6-A357-DC172DAABEA1}" srcOrd="0" destOrd="0" presId="urn:microsoft.com/office/officeart/2005/8/layout/hList1"/>
    <dgm:cxn modelId="{19560CCB-D484-4678-95ED-3009C97349B7}" srcId="{F9DACCEC-CE65-41C6-B206-1D8B30440F7E}" destId="{EED47704-F0C7-482E-A0B1-F429E5010BB3}" srcOrd="0" destOrd="0" parTransId="{9DF1A726-CB5F-464D-9B52-9610E7EF40B1}" sibTransId="{8CD4BD4A-72A6-4E0E-9A34-E86D939EDF4C}"/>
    <dgm:cxn modelId="{659756DF-DB38-4CFF-9002-BE92613BB134}" type="presOf" srcId="{F9DACCEC-CE65-41C6-B206-1D8B30440F7E}" destId="{33A69D1F-B1C3-43F0-B484-9F24936D0D8E}" srcOrd="0" destOrd="0" presId="urn:microsoft.com/office/officeart/2005/8/layout/hList1"/>
    <dgm:cxn modelId="{B56F74EA-D657-4E7C-83B2-3A1C2E1BCED3}" type="presOf" srcId="{3F790CAE-E10B-47DD-867C-FCA4A546EB7E}" destId="{972A1D7D-DAF2-4439-AAB9-032453EF3DAD}" srcOrd="0" destOrd="0" presId="urn:microsoft.com/office/officeart/2005/8/layout/hList1"/>
    <dgm:cxn modelId="{72348EE1-1FBB-4E52-8622-9D89BDB463FF}" type="presParOf" srcId="{4BD6F23E-F6FA-4EA6-A357-DC172DAABEA1}" destId="{CE94181E-CDCA-40B3-AC6B-4ED2D2349FCC}" srcOrd="0" destOrd="0" presId="urn:microsoft.com/office/officeart/2005/8/layout/hList1"/>
    <dgm:cxn modelId="{07F8A661-4AD2-4A49-A166-206C584BE8B5}" type="presParOf" srcId="{CE94181E-CDCA-40B3-AC6B-4ED2D2349FCC}" destId="{A1770C57-8D83-4021-92E2-EEBE934FFE31}" srcOrd="0" destOrd="0" presId="urn:microsoft.com/office/officeart/2005/8/layout/hList1"/>
    <dgm:cxn modelId="{8B5644EA-302D-40B1-93D8-BB4C43385321}" type="presParOf" srcId="{CE94181E-CDCA-40B3-AC6B-4ED2D2349FCC}" destId="{972A1D7D-DAF2-4439-AAB9-032453EF3DAD}" srcOrd="1" destOrd="0" presId="urn:microsoft.com/office/officeart/2005/8/layout/hList1"/>
    <dgm:cxn modelId="{9E078D33-1A0D-4C47-A3E3-AB60608F4F75}" type="presParOf" srcId="{4BD6F23E-F6FA-4EA6-A357-DC172DAABEA1}" destId="{D2BA7FDE-05C7-4120-978E-8D37179A420F}" srcOrd="1" destOrd="0" presId="urn:microsoft.com/office/officeart/2005/8/layout/hList1"/>
    <dgm:cxn modelId="{28F843DF-29E9-4EDE-A6A9-25A11D57BFDE}" type="presParOf" srcId="{4BD6F23E-F6FA-4EA6-A357-DC172DAABEA1}" destId="{A71F87C4-3DCD-4709-AEA8-E264F572BCF7}" srcOrd="2" destOrd="0" presId="urn:microsoft.com/office/officeart/2005/8/layout/hList1"/>
    <dgm:cxn modelId="{8EB49CCF-4BC9-42D4-AE8E-3BE1E5BA82C7}" type="presParOf" srcId="{A71F87C4-3DCD-4709-AEA8-E264F572BCF7}" destId="{33A69D1F-B1C3-43F0-B484-9F24936D0D8E}" srcOrd="0" destOrd="0" presId="urn:microsoft.com/office/officeart/2005/8/layout/hList1"/>
    <dgm:cxn modelId="{80C6918D-E309-451A-BC6C-D6950B499FFA}" type="presParOf" srcId="{A71F87C4-3DCD-4709-AEA8-E264F572BCF7}" destId="{B15786BF-F0C6-4412-A686-7007E53FDAE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2A1CFE-3787-4C7C-B48D-13C4C10EFE0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E8D543A-0491-497C-B320-B0DF6698CEF1}">
      <dgm:prSet/>
      <dgm:spPr/>
      <dgm:t>
        <a:bodyPr/>
        <a:lstStyle/>
        <a:p>
          <a:r>
            <a:rPr lang="en-US"/>
            <a:t>Goal</a:t>
          </a:r>
        </a:p>
      </dgm:t>
    </dgm:pt>
    <dgm:pt modelId="{8E007C24-95CF-44DF-9251-95FF36AD9726}" type="parTrans" cxnId="{D8EC744D-7589-444F-97AA-7861A236B98C}">
      <dgm:prSet/>
      <dgm:spPr/>
      <dgm:t>
        <a:bodyPr/>
        <a:lstStyle/>
        <a:p>
          <a:endParaRPr lang="en-US"/>
        </a:p>
      </dgm:t>
    </dgm:pt>
    <dgm:pt modelId="{F5A0B957-8FB8-49DC-9092-D330435BA914}" type="sibTrans" cxnId="{D8EC744D-7589-444F-97AA-7861A236B98C}">
      <dgm:prSet/>
      <dgm:spPr/>
      <dgm:t>
        <a:bodyPr/>
        <a:lstStyle/>
        <a:p>
          <a:endParaRPr lang="en-US"/>
        </a:p>
      </dgm:t>
    </dgm:pt>
    <dgm:pt modelId="{201F5618-7E80-4F7C-AFE2-7371A9B961C0}">
      <dgm:prSet/>
      <dgm:spPr/>
      <dgm:t>
        <a:bodyPr/>
        <a:lstStyle/>
        <a:p>
          <a:r>
            <a:rPr lang="en-US"/>
            <a:t>Relevance \ Non-Relevance Information</a:t>
          </a:r>
        </a:p>
      </dgm:t>
    </dgm:pt>
    <dgm:pt modelId="{D6E9A87F-CCC2-4695-9A74-29155F9DBBAF}" type="parTrans" cxnId="{AA0AEB8E-9CDC-4AAF-B9CD-A2D424EF3167}">
      <dgm:prSet/>
      <dgm:spPr/>
      <dgm:t>
        <a:bodyPr/>
        <a:lstStyle/>
        <a:p>
          <a:endParaRPr lang="en-US"/>
        </a:p>
      </dgm:t>
    </dgm:pt>
    <dgm:pt modelId="{58A7C4A3-E808-49AF-BBB8-DA27859F81B4}" type="sibTrans" cxnId="{AA0AEB8E-9CDC-4AAF-B9CD-A2D424EF3167}">
      <dgm:prSet/>
      <dgm:spPr/>
      <dgm:t>
        <a:bodyPr/>
        <a:lstStyle/>
        <a:p>
          <a:endParaRPr lang="en-US"/>
        </a:p>
      </dgm:t>
    </dgm:pt>
    <dgm:pt modelId="{242BB7FA-224B-4706-A057-4158D5905496}">
      <dgm:prSet/>
      <dgm:spPr/>
      <dgm:t>
        <a:bodyPr/>
        <a:lstStyle/>
        <a:p>
          <a:r>
            <a:rPr lang="en-US"/>
            <a:t>Reliability of the data</a:t>
          </a:r>
        </a:p>
      </dgm:t>
    </dgm:pt>
    <dgm:pt modelId="{384F2B4E-7BD0-4688-8782-612B26222BE1}" type="parTrans" cxnId="{CDE0D487-FAB3-4E60-A797-51066BB88774}">
      <dgm:prSet/>
      <dgm:spPr/>
      <dgm:t>
        <a:bodyPr/>
        <a:lstStyle/>
        <a:p>
          <a:endParaRPr lang="en-US"/>
        </a:p>
      </dgm:t>
    </dgm:pt>
    <dgm:pt modelId="{83559187-CE23-4D1C-BC0D-0E02876EB8CA}" type="sibTrans" cxnId="{CDE0D487-FAB3-4E60-A797-51066BB88774}">
      <dgm:prSet/>
      <dgm:spPr/>
      <dgm:t>
        <a:bodyPr/>
        <a:lstStyle/>
        <a:p>
          <a:endParaRPr lang="en-US"/>
        </a:p>
      </dgm:t>
    </dgm:pt>
    <dgm:pt modelId="{2492A323-3328-4151-91B4-D911CB4E3A65}">
      <dgm:prSet/>
      <dgm:spPr/>
      <dgm:t>
        <a:bodyPr/>
        <a:lstStyle/>
        <a:p>
          <a:r>
            <a:rPr lang="en-US"/>
            <a:t>The amount of data</a:t>
          </a:r>
        </a:p>
      </dgm:t>
    </dgm:pt>
    <dgm:pt modelId="{9F677464-8947-49DA-834E-957C2393D870}" type="parTrans" cxnId="{447452CB-8D4A-4B0C-B418-B896BF6F07E3}">
      <dgm:prSet/>
      <dgm:spPr/>
      <dgm:t>
        <a:bodyPr/>
        <a:lstStyle/>
        <a:p>
          <a:endParaRPr lang="en-US"/>
        </a:p>
      </dgm:t>
    </dgm:pt>
    <dgm:pt modelId="{24957C6D-FF3E-4706-9E7C-1360A8529508}" type="sibTrans" cxnId="{447452CB-8D4A-4B0C-B418-B896BF6F07E3}">
      <dgm:prSet/>
      <dgm:spPr/>
      <dgm:t>
        <a:bodyPr/>
        <a:lstStyle/>
        <a:p>
          <a:endParaRPr lang="en-US"/>
        </a:p>
      </dgm:t>
    </dgm:pt>
    <dgm:pt modelId="{758B96FC-71D7-47D6-BB5E-A5FAB014639A}">
      <dgm:prSet/>
      <dgm:spPr/>
      <dgm:t>
        <a:bodyPr/>
        <a:lstStyle/>
        <a:p>
          <a:r>
            <a:rPr lang="en-US"/>
            <a:t>The amount of samples</a:t>
          </a:r>
        </a:p>
      </dgm:t>
    </dgm:pt>
    <dgm:pt modelId="{983937A1-C32C-4926-8AC3-8507BAFDAAD9}" type="parTrans" cxnId="{A2A409BB-9F97-479F-8AC2-4052A9D95FA6}">
      <dgm:prSet/>
      <dgm:spPr/>
      <dgm:t>
        <a:bodyPr/>
        <a:lstStyle/>
        <a:p>
          <a:endParaRPr lang="en-US"/>
        </a:p>
      </dgm:t>
    </dgm:pt>
    <dgm:pt modelId="{75608104-08A7-47AC-AEAE-3017684C71A7}" type="sibTrans" cxnId="{A2A409BB-9F97-479F-8AC2-4052A9D95FA6}">
      <dgm:prSet/>
      <dgm:spPr/>
      <dgm:t>
        <a:bodyPr/>
        <a:lstStyle/>
        <a:p>
          <a:endParaRPr lang="en-US"/>
        </a:p>
      </dgm:t>
    </dgm:pt>
    <dgm:pt modelId="{21B89BF8-93EE-4020-829F-C7E9C19AE5E1}" type="pres">
      <dgm:prSet presAssocID="{4C2A1CFE-3787-4C7C-B48D-13C4C10EFE04}" presName="root" presStyleCnt="0">
        <dgm:presLayoutVars>
          <dgm:dir/>
          <dgm:resizeHandles val="exact"/>
        </dgm:presLayoutVars>
      </dgm:prSet>
      <dgm:spPr/>
    </dgm:pt>
    <dgm:pt modelId="{E3FE19CF-AD8E-4B33-A01F-A0D82CDF1D9C}" type="pres">
      <dgm:prSet presAssocID="{EE8D543A-0491-497C-B320-B0DF6698CEF1}" presName="compNode" presStyleCnt="0"/>
      <dgm:spPr/>
    </dgm:pt>
    <dgm:pt modelId="{CFDDDB89-253D-43B3-86B5-A964004EA01F}" type="pres">
      <dgm:prSet presAssocID="{EE8D543A-0491-497C-B320-B0DF6698CEF1}" presName="bgRect" presStyleLbl="bgShp" presStyleIdx="0" presStyleCnt="5"/>
      <dgm:spPr/>
    </dgm:pt>
    <dgm:pt modelId="{A013FB17-36AD-4319-BA56-A748ED67B8B4}" type="pres">
      <dgm:prSet presAssocID="{EE8D543A-0491-497C-B320-B0DF6698CEF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47C0CDB5-254A-4DA7-9FFA-C497982B968C}" type="pres">
      <dgm:prSet presAssocID="{EE8D543A-0491-497C-B320-B0DF6698CEF1}" presName="spaceRect" presStyleCnt="0"/>
      <dgm:spPr/>
    </dgm:pt>
    <dgm:pt modelId="{5066E248-39CA-4298-8D4C-D39DB9DE1398}" type="pres">
      <dgm:prSet presAssocID="{EE8D543A-0491-497C-B320-B0DF6698CEF1}" presName="parTx" presStyleLbl="revTx" presStyleIdx="0" presStyleCnt="5">
        <dgm:presLayoutVars>
          <dgm:chMax val="0"/>
          <dgm:chPref val="0"/>
        </dgm:presLayoutVars>
      </dgm:prSet>
      <dgm:spPr/>
    </dgm:pt>
    <dgm:pt modelId="{6A489E12-5D84-4970-AE0E-5AF7D992A2D2}" type="pres">
      <dgm:prSet presAssocID="{F5A0B957-8FB8-49DC-9092-D330435BA914}" presName="sibTrans" presStyleCnt="0"/>
      <dgm:spPr/>
    </dgm:pt>
    <dgm:pt modelId="{1D258592-30F6-428C-A7FB-58D27F5E0777}" type="pres">
      <dgm:prSet presAssocID="{201F5618-7E80-4F7C-AFE2-7371A9B961C0}" presName="compNode" presStyleCnt="0"/>
      <dgm:spPr/>
    </dgm:pt>
    <dgm:pt modelId="{7899E0F0-51CE-418E-B85D-2AEDE57DB665}" type="pres">
      <dgm:prSet presAssocID="{201F5618-7E80-4F7C-AFE2-7371A9B961C0}" presName="bgRect" presStyleLbl="bgShp" presStyleIdx="1" presStyleCnt="5"/>
      <dgm:spPr/>
    </dgm:pt>
    <dgm:pt modelId="{E80E23D9-98C5-45A0-B54D-02CCEE19D5F0}" type="pres">
      <dgm:prSet presAssocID="{201F5618-7E80-4F7C-AFE2-7371A9B961C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p"/>
        </a:ext>
      </dgm:extLst>
    </dgm:pt>
    <dgm:pt modelId="{DB20BBB6-FDA0-4D3B-98E0-07C6CB93067A}" type="pres">
      <dgm:prSet presAssocID="{201F5618-7E80-4F7C-AFE2-7371A9B961C0}" presName="spaceRect" presStyleCnt="0"/>
      <dgm:spPr/>
    </dgm:pt>
    <dgm:pt modelId="{79D955A6-3648-40CF-9C08-8670BDD43391}" type="pres">
      <dgm:prSet presAssocID="{201F5618-7E80-4F7C-AFE2-7371A9B961C0}" presName="parTx" presStyleLbl="revTx" presStyleIdx="1" presStyleCnt="5">
        <dgm:presLayoutVars>
          <dgm:chMax val="0"/>
          <dgm:chPref val="0"/>
        </dgm:presLayoutVars>
      </dgm:prSet>
      <dgm:spPr/>
    </dgm:pt>
    <dgm:pt modelId="{740A6113-9491-49A6-8FB4-1E29DD33FEB5}" type="pres">
      <dgm:prSet presAssocID="{58A7C4A3-E808-49AF-BBB8-DA27859F81B4}" presName="sibTrans" presStyleCnt="0"/>
      <dgm:spPr/>
    </dgm:pt>
    <dgm:pt modelId="{C49887F4-DF29-4B7F-8108-3DC03AB30B8E}" type="pres">
      <dgm:prSet presAssocID="{242BB7FA-224B-4706-A057-4158D5905496}" presName="compNode" presStyleCnt="0"/>
      <dgm:spPr/>
    </dgm:pt>
    <dgm:pt modelId="{AA38BEF1-C33F-4B98-83E6-5AD268E17E8A}" type="pres">
      <dgm:prSet presAssocID="{242BB7FA-224B-4706-A057-4158D5905496}" presName="bgRect" presStyleLbl="bgShp" presStyleIdx="2" presStyleCnt="5"/>
      <dgm:spPr/>
    </dgm:pt>
    <dgm:pt modelId="{788D173B-D9A8-491E-9249-613F5A50ADB6}" type="pres">
      <dgm:prSet presAssocID="{242BB7FA-224B-4706-A057-4158D590549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enn Diagram"/>
        </a:ext>
      </dgm:extLst>
    </dgm:pt>
    <dgm:pt modelId="{5BA3A137-3FAA-48EB-9ACE-41CBFA7161A2}" type="pres">
      <dgm:prSet presAssocID="{242BB7FA-224B-4706-A057-4158D5905496}" presName="spaceRect" presStyleCnt="0"/>
      <dgm:spPr/>
    </dgm:pt>
    <dgm:pt modelId="{B9104755-AA79-43D6-9FF1-34186E6EF628}" type="pres">
      <dgm:prSet presAssocID="{242BB7FA-224B-4706-A057-4158D5905496}" presName="parTx" presStyleLbl="revTx" presStyleIdx="2" presStyleCnt="5">
        <dgm:presLayoutVars>
          <dgm:chMax val="0"/>
          <dgm:chPref val="0"/>
        </dgm:presLayoutVars>
      </dgm:prSet>
      <dgm:spPr/>
    </dgm:pt>
    <dgm:pt modelId="{8F618619-A74A-45C7-931D-8D9DF2E90B13}" type="pres">
      <dgm:prSet presAssocID="{83559187-CE23-4D1C-BC0D-0E02876EB8CA}" presName="sibTrans" presStyleCnt="0"/>
      <dgm:spPr/>
    </dgm:pt>
    <dgm:pt modelId="{AC38BFD5-03A0-47A8-B7E1-906F26CDB8B2}" type="pres">
      <dgm:prSet presAssocID="{2492A323-3328-4151-91B4-D911CB4E3A65}" presName="compNode" presStyleCnt="0"/>
      <dgm:spPr/>
    </dgm:pt>
    <dgm:pt modelId="{217BC925-772B-4D1C-9602-15502AC351F6}" type="pres">
      <dgm:prSet presAssocID="{2492A323-3328-4151-91B4-D911CB4E3A65}" presName="bgRect" presStyleLbl="bgShp" presStyleIdx="3" presStyleCnt="5"/>
      <dgm:spPr/>
    </dgm:pt>
    <dgm:pt modelId="{D936A78E-FCDC-4572-9CE6-68AF9C7353DA}" type="pres">
      <dgm:prSet presAssocID="{2492A323-3328-4151-91B4-D911CB4E3A6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77DCD7AB-565A-496E-9BBB-6C1F163977F0}" type="pres">
      <dgm:prSet presAssocID="{2492A323-3328-4151-91B4-D911CB4E3A65}" presName="spaceRect" presStyleCnt="0"/>
      <dgm:spPr/>
    </dgm:pt>
    <dgm:pt modelId="{E1BBCB77-D0DD-4065-8244-042D7C0649DE}" type="pres">
      <dgm:prSet presAssocID="{2492A323-3328-4151-91B4-D911CB4E3A65}" presName="parTx" presStyleLbl="revTx" presStyleIdx="3" presStyleCnt="5">
        <dgm:presLayoutVars>
          <dgm:chMax val="0"/>
          <dgm:chPref val="0"/>
        </dgm:presLayoutVars>
      </dgm:prSet>
      <dgm:spPr/>
    </dgm:pt>
    <dgm:pt modelId="{3FAF1834-2544-4BE6-9637-8C574C000618}" type="pres">
      <dgm:prSet presAssocID="{24957C6D-FF3E-4706-9E7C-1360A8529508}" presName="sibTrans" presStyleCnt="0"/>
      <dgm:spPr/>
    </dgm:pt>
    <dgm:pt modelId="{B0580161-FACE-4521-8F0D-AC4EA15E0D1E}" type="pres">
      <dgm:prSet presAssocID="{758B96FC-71D7-47D6-BB5E-A5FAB014639A}" presName="compNode" presStyleCnt="0"/>
      <dgm:spPr/>
    </dgm:pt>
    <dgm:pt modelId="{A8D30E4A-6820-45A4-BA90-8B314B8A8DBC}" type="pres">
      <dgm:prSet presAssocID="{758B96FC-71D7-47D6-BB5E-A5FAB014639A}" presName="bgRect" presStyleLbl="bgShp" presStyleIdx="4" presStyleCnt="5"/>
      <dgm:spPr/>
    </dgm:pt>
    <dgm:pt modelId="{8C85A7C7-27EE-4094-A928-2D10EE032496}" type="pres">
      <dgm:prSet presAssocID="{758B96FC-71D7-47D6-BB5E-A5FAB014639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st tubes"/>
        </a:ext>
      </dgm:extLst>
    </dgm:pt>
    <dgm:pt modelId="{0F451EEC-B2EA-4406-B3E7-009678A1EB12}" type="pres">
      <dgm:prSet presAssocID="{758B96FC-71D7-47D6-BB5E-A5FAB014639A}" presName="spaceRect" presStyleCnt="0"/>
      <dgm:spPr/>
    </dgm:pt>
    <dgm:pt modelId="{6143414D-648A-4BF3-A2A1-289670D082F3}" type="pres">
      <dgm:prSet presAssocID="{758B96FC-71D7-47D6-BB5E-A5FAB014639A}" presName="parTx" presStyleLbl="revTx" presStyleIdx="4" presStyleCnt="5">
        <dgm:presLayoutVars>
          <dgm:chMax val="0"/>
          <dgm:chPref val="0"/>
        </dgm:presLayoutVars>
      </dgm:prSet>
      <dgm:spPr/>
    </dgm:pt>
  </dgm:ptLst>
  <dgm:cxnLst>
    <dgm:cxn modelId="{5ABF0102-F604-4A56-B3E9-4ECED540DD79}" type="presOf" srcId="{EE8D543A-0491-497C-B320-B0DF6698CEF1}" destId="{5066E248-39CA-4298-8D4C-D39DB9DE1398}" srcOrd="0" destOrd="0" presId="urn:microsoft.com/office/officeart/2018/2/layout/IconVerticalSolidList"/>
    <dgm:cxn modelId="{CB75E721-9AD5-457E-B044-0D13F71357C9}" type="presOf" srcId="{2492A323-3328-4151-91B4-D911CB4E3A65}" destId="{E1BBCB77-D0DD-4065-8244-042D7C0649DE}" srcOrd="0" destOrd="0" presId="urn:microsoft.com/office/officeart/2018/2/layout/IconVerticalSolidList"/>
    <dgm:cxn modelId="{D8EC744D-7589-444F-97AA-7861A236B98C}" srcId="{4C2A1CFE-3787-4C7C-B48D-13C4C10EFE04}" destId="{EE8D543A-0491-497C-B320-B0DF6698CEF1}" srcOrd="0" destOrd="0" parTransId="{8E007C24-95CF-44DF-9251-95FF36AD9726}" sibTransId="{F5A0B957-8FB8-49DC-9092-D330435BA914}"/>
    <dgm:cxn modelId="{CDE0D487-FAB3-4E60-A797-51066BB88774}" srcId="{4C2A1CFE-3787-4C7C-B48D-13C4C10EFE04}" destId="{242BB7FA-224B-4706-A057-4158D5905496}" srcOrd="2" destOrd="0" parTransId="{384F2B4E-7BD0-4688-8782-612B26222BE1}" sibTransId="{83559187-CE23-4D1C-BC0D-0E02876EB8CA}"/>
    <dgm:cxn modelId="{55D43C8C-D4A6-420D-9A5E-96BA5FED5E1E}" type="presOf" srcId="{201F5618-7E80-4F7C-AFE2-7371A9B961C0}" destId="{79D955A6-3648-40CF-9C08-8670BDD43391}" srcOrd="0" destOrd="0" presId="urn:microsoft.com/office/officeart/2018/2/layout/IconVerticalSolidList"/>
    <dgm:cxn modelId="{AA0AEB8E-9CDC-4AAF-B9CD-A2D424EF3167}" srcId="{4C2A1CFE-3787-4C7C-B48D-13C4C10EFE04}" destId="{201F5618-7E80-4F7C-AFE2-7371A9B961C0}" srcOrd="1" destOrd="0" parTransId="{D6E9A87F-CCC2-4695-9A74-29155F9DBBAF}" sibTransId="{58A7C4A3-E808-49AF-BBB8-DA27859F81B4}"/>
    <dgm:cxn modelId="{A2A409BB-9F97-479F-8AC2-4052A9D95FA6}" srcId="{4C2A1CFE-3787-4C7C-B48D-13C4C10EFE04}" destId="{758B96FC-71D7-47D6-BB5E-A5FAB014639A}" srcOrd="4" destOrd="0" parTransId="{983937A1-C32C-4926-8AC3-8507BAFDAAD9}" sibTransId="{75608104-08A7-47AC-AEAE-3017684C71A7}"/>
    <dgm:cxn modelId="{E4A558BD-37D7-4FF2-900C-54197B5236AA}" type="presOf" srcId="{242BB7FA-224B-4706-A057-4158D5905496}" destId="{B9104755-AA79-43D6-9FF1-34186E6EF628}" srcOrd="0" destOrd="0" presId="urn:microsoft.com/office/officeart/2018/2/layout/IconVerticalSolidList"/>
    <dgm:cxn modelId="{447452CB-8D4A-4B0C-B418-B896BF6F07E3}" srcId="{4C2A1CFE-3787-4C7C-B48D-13C4C10EFE04}" destId="{2492A323-3328-4151-91B4-D911CB4E3A65}" srcOrd="3" destOrd="0" parTransId="{9F677464-8947-49DA-834E-957C2393D870}" sibTransId="{24957C6D-FF3E-4706-9E7C-1360A8529508}"/>
    <dgm:cxn modelId="{A7ED91F2-D1DC-43EC-83DB-811AACA14C8C}" type="presOf" srcId="{758B96FC-71D7-47D6-BB5E-A5FAB014639A}" destId="{6143414D-648A-4BF3-A2A1-289670D082F3}" srcOrd="0" destOrd="0" presId="urn:microsoft.com/office/officeart/2018/2/layout/IconVerticalSolidList"/>
    <dgm:cxn modelId="{B0CB7FFC-778E-4AB2-831B-4C3F57B8512E}" type="presOf" srcId="{4C2A1CFE-3787-4C7C-B48D-13C4C10EFE04}" destId="{21B89BF8-93EE-4020-829F-C7E9C19AE5E1}" srcOrd="0" destOrd="0" presId="urn:microsoft.com/office/officeart/2018/2/layout/IconVerticalSolidList"/>
    <dgm:cxn modelId="{6FD23BC2-3952-4C67-84DD-88A3BF291539}" type="presParOf" srcId="{21B89BF8-93EE-4020-829F-C7E9C19AE5E1}" destId="{E3FE19CF-AD8E-4B33-A01F-A0D82CDF1D9C}" srcOrd="0" destOrd="0" presId="urn:microsoft.com/office/officeart/2018/2/layout/IconVerticalSolidList"/>
    <dgm:cxn modelId="{CB62D779-14FB-4F15-9149-8CAC32C4E109}" type="presParOf" srcId="{E3FE19CF-AD8E-4B33-A01F-A0D82CDF1D9C}" destId="{CFDDDB89-253D-43B3-86B5-A964004EA01F}" srcOrd="0" destOrd="0" presId="urn:microsoft.com/office/officeart/2018/2/layout/IconVerticalSolidList"/>
    <dgm:cxn modelId="{970E0D36-7A75-4778-AF11-8FCF14FC2FD8}" type="presParOf" srcId="{E3FE19CF-AD8E-4B33-A01F-A0D82CDF1D9C}" destId="{A013FB17-36AD-4319-BA56-A748ED67B8B4}" srcOrd="1" destOrd="0" presId="urn:microsoft.com/office/officeart/2018/2/layout/IconVerticalSolidList"/>
    <dgm:cxn modelId="{E988407D-9EBD-4FAF-A33B-4AA4D29B2BC7}" type="presParOf" srcId="{E3FE19CF-AD8E-4B33-A01F-A0D82CDF1D9C}" destId="{47C0CDB5-254A-4DA7-9FFA-C497982B968C}" srcOrd="2" destOrd="0" presId="urn:microsoft.com/office/officeart/2018/2/layout/IconVerticalSolidList"/>
    <dgm:cxn modelId="{0911D6E7-A396-4F05-AC9C-A24902BD7B59}" type="presParOf" srcId="{E3FE19CF-AD8E-4B33-A01F-A0D82CDF1D9C}" destId="{5066E248-39CA-4298-8D4C-D39DB9DE1398}" srcOrd="3" destOrd="0" presId="urn:microsoft.com/office/officeart/2018/2/layout/IconVerticalSolidList"/>
    <dgm:cxn modelId="{AD1ACDB5-8881-476E-AA58-F83493881F14}" type="presParOf" srcId="{21B89BF8-93EE-4020-829F-C7E9C19AE5E1}" destId="{6A489E12-5D84-4970-AE0E-5AF7D992A2D2}" srcOrd="1" destOrd="0" presId="urn:microsoft.com/office/officeart/2018/2/layout/IconVerticalSolidList"/>
    <dgm:cxn modelId="{363D4F35-4B58-4B07-B78C-8DEE2CAB0DE6}" type="presParOf" srcId="{21B89BF8-93EE-4020-829F-C7E9C19AE5E1}" destId="{1D258592-30F6-428C-A7FB-58D27F5E0777}" srcOrd="2" destOrd="0" presId="urn:microsoft.com/office/officeart/2018/2/layout/IconVerticalSolidList"/>
    <dgm:cxn modelId="{38BDFCF9-63F5-4434-997D-9E7906E4F8B8}" type="presParOf" srcId="{1D258592-30F6-428C-A7FB-58D27F5E0777}" destId="{7899E0F0-51CE-418E-B85D-2AEDE57DB665}" srcOrd="0" destOrd="0" presId="urn:microsoft.com/office/officeart/2018/2/layout/IconVerticalSolidList"/>
    <dgm:cxn modelId="{5CDF3DE5-A825-41FD-B430-7987B0AC6D84}" type="presParOf" srcId="{1D258592-30F6-428C-A7FB-58D27F5E0777}" destId="{E80E23D9-98C5-45A0-B54D-02CCEE19D5F0}" srcOrd="1" destOrd="0" presId="urn:microsoft.com/office/officeart/2018/2/layout/IconVerticalSolidList"/>
    <dgm:cxn modelId="{3B0563A6-D9EB-409F-9D7A-A3E72B0F9F66}" type="presParOf" srcId="{1D258592-30F6-428C-A7FB-58D27F5E0777}" destId="{DB20BBB6-FDA0-4D3B-98E0-07C6CB93067A}" srcOrd="2" destOrd="0" presId="urn:microsoft.com/office/officeart/2018/2/layout/IconVerticalSolidList"/>
    <dgm:cxn modelId="{3D95DE26-1C4F-4600-AA3D-741AA200E767}" type="presParOf" srcId="{1D258592-30F6-428C-A7FB-58D27F5E0777}" destId="{79D955A6-3648-40CF-9C08-8670BDD43391}" srcOrd="3" destOrd="0" presId="urn:microsoft.com/office/officeart/2018/2/layout/IconVerticalSolidList"/>
    <dgm:cxn modelId="{38C38D66-8CDB-413C-A4EA-9B88D3794D6D}" type="presParOf" srcId="{21B89BF8-93EE-4020-829F-C7E9C19AE5E1}" destId="{740A6113-9491-49A6-8FB4-1E29DD33FEB5}" srcOrd="3" destOrd="0" presId="urn:microsoft.com/office/officeart/2018/2/layout/IconVerticalSolidList"/>
    <dgm:cxn modelId="{49F9C209-2816-4605-966D-B3D55660EBA5}" type="presParOf" srcId="{21B89BF8-93EE-4020-829F-C7E9C19AE5E1}" destId="{C49887F4-DF29-4B7F-8108-3DC03AB30B8E}" srcOrd="4" destOrd="0" presId="urn:microsoft.com/office/officeart/2018/2/layout/IconVerticalSolidList"/>
    <dgm:cxn modelId="{DB688EF3-24AA-485F-AA64-28A6BCF9CBF8}" type="presParOf" srcId="{C49887F4-DF29-4B7F-8108-3DC03AB30B8E}" destId="{AA38BEF1-C33F-4B98-83E6-5AD268E17E8A}" srcOrd="0" destOrd="0" presId="urn:microsoft.com/office/officeart/2018/2/layout/IconVerticalSolidList"/>
    <dgm:cxn modelId="{72812575-688A-4469-8FEF-EEE6717D54FB}" type="presParOf" srcId="{C49887F4-DF29-4B7F-8108-3DC03AB30B8E}" destId="{788D173B-D9A8-491E-9249-613F5A50ADB6}" srcOrd="1" destOrd="0" presId="urn:microsoft.com/office/officeart/2018/2/layout/IconVerticalSolidList"/>
    <dgm:cxn modelId="{61BB3DB3-7A04-409C-9438-4B348014B23F}" type="presParOf" srcId="{C49887F4-DF29-4B7F-8108-3DC03AB30B8E}" destId="{5BA3A137-3FAA-48EB-9ACE-41CBFA7161A2}" srcOrd="2" destOrd="0" presId="urn:microsoft.com/office/officeart/2018/2/layout/IconVerticalSolidList"/>
    <dgm:cxn modelId="{2D884717-4949-45CE-9828-4063E66AA062}" type="presParOf" srcId="{C49887F4-DF29-4B7F-8108-3DC03AB30B8E}" destId="{B9104755-AA79-43D6-9FF1-34186E6EF628}" srcOrd="3" destOrd="0" presId="urn:microsoft.com/office/officeart/2018/2/layout/IconVerticalSolidList"/>
    <dgm:cxn modelId="{83730822-4348-4205-A71C-519841D73EE7}" type="presParOf" srcId="{21B89BF8-93EE-4020-829F-C7E9C19AE5E1}" destId="{8F618619-A74A-45C7-931D-8D9DF2E90B13}" srcOrd="5" destOrd="0" presId="urn:microsoft.com/office/officeart/2018/2/layout/IconVerticalSolidList"/>
    <dgm:cxn modelId="{7E930F14-6F97-48B3-BDD1-A817E2CE4CAB}" type="presParOf" srcId="{21B89BF8-93EE-4020-829F-C7E9C19AE5E1}" destId="{AC38BFD5-03A0-47A8-B7E1-906F26CDB8B2}" srcOrd="6" destOrd="0" presId="urn:microsoft.com/office/officeart/2018/2/layout/IconVerticalSolidList"/>
    <dgm:cxn modelId="{EBA09A94-CEE4-4B46-B399-BE89497ED4DE}" type="presParOf" srcId="{AC38BFD5-03A0-47A8-B7E1-906F26CDB8B2}" destId="{217BC925-772B-4D1C-9602-15502AC351F6}" srcOrd="0" destOrd="0" presId="urn:microsoft.com/office/officeart/2018/2/layout/IconVerticalSolidList"/>
    <dgm:cxn modelId="{CA23DE6E-4D7C-4FB9-9B7F-AA5EA74CF882}" type="presParOf" srcId="{AC38BFD5-03A0-47A8-B7E1-906F26CDB8B2}" destId="{D936A78E-FCDC-4572-9CE6-68AF9C7353DA}" srcOrd="1" destOrd="0" presId="urn:microsoft.com/office/officeart/2018/2/layout/IconVerticalSolidList"/>
    <dgm:cxn modelId="{5F090021-DEB2-4CCF-85B6-9C7826683054}" type="presParOf" srcId="{AC38BFD5-03A0-47A8-B7E1-906F26CDB8B2}" destId="{77DCD7AB-565A-496E-9BBB-6C1F163977F0}" srcOrd="2" destOrd="0" presId="urn:microsoft.com/office/officeart/2018/2/layout/IconVerticalSolidList"/>
    <dgm:cxn modelId="{F2B97455-2080-465C-B873-12BADB9399F7}" type="presParOf" srcId="{AC38BFD5-03A0-47A8-B7E1-906F26CDB8B2}" destId="{E1BBCB77-D0DD-4065-8244-042D7C0649DE}" srcOrd="3" destOrd="0" presId="urn:microsoft.com/office/officeart/2018/2/layout/IconVerticalSolidList"/>
    <dgm:cxn modelId="{604DA60A-F3C0-4220-A4FF-ED3A27A5B657}" type="presParOf" srcId="{21B89BF8-93EE-4020-829F-C7E9C19AE5E1}" destId="{3FAF1834-2544-4BE6-9637-8C574C000618}" srcOrd="7" destOrd="0" presId="urn:microsoft.com/office/officeart/2018/2/layout/IconVerticalSolidList"/>
    <dgm:cxn modelId="{E8E887CA-1F0E-4E3C-A7F7-AEBFAA6AADCA}" type="presParOf" srcId="{21B89BF8-93EE-4020-829F-C7E9C19AE5E1}" destId="{B0580161-FACE-4521-8F0D-AC4EA15E0D1E}" srcOrd="8" destOrd="0" presId="urn:microsoft.com/office/officeart/2018/2/layout/IconVerticalSolidList"/>
    <dgm:cxn modelId="{C2B28AC1-B853-431E-B8FE-BA8679A658FD}" type="presParOf" srcId="{B0580161-FACE-4521-8F0D-AC4EA15E0D1E}" destId="{A8D30E4A-6820-45A4-BA90-8B314B8A8DBC}" srcOrd="0" destOrd="0" presId="urn:microsoft.com/office/officeart/2018/2/layout/IconVerticalSolidList"/>
    <dgm:cxn modelId="{F2DC7D1F-D27C-4377-99AC-E58E9A5EDF0B}" type="presParOf" srcId="{B0580161-FACE-4521-8F0D-AC4EA15E0D1E}" destId="{8C85A7C7-27EE-4094-A928-2D10EE032496}" srcOrd="1" destOrd="0" presId="urn:microsoft.com/office/officeart/2018/2/layout/IconVerticalSolidList"/>
    <dgm:cxn modelId="{E9200B92-2699-4AD9-A57D-3B2D3EB8FD4D}" type="presParOf" srcId="{B0580161-FACE-4521-8F0D-AC4EA15E0D1E}" destId="{0F451EEC-B2EA-4406-B3E7-009678A1EB12}" srcOrd="2" destOrd="0" presId="urn:microsoft.com/office/officeart/2018/2/layout/IconVerticalSolidList"/>
    <dgm:cxn modelId="{1934BA65-927D-43C5-A8D3-8E4349B18F30}" type="presParOf" srcId="{B0580161-FACE-4521-8F0D-AC4EA15E0D1E}" destId="{6143414D-648A-4BF3-A2A1-289670D082F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770C57-8D83-4021-92E2-EEBE934FFE31}">
      <dsp:nvSpPr>
        <dsp:cNvPr id="0" name=""/>
        <dsp:cNvSpPr/>
      </dsp:nvSpPr>
      <dsp:spPr>
        <a:xfrm>
          <a:off x="49" y="22242"/>
          <a:ext cx="4761753" cy="8064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a:t>Goal</a:t>
          </a:r>
        </a:p>
      </dsp:txBody>
      <dsp:txXfrm>
        <a:off x="49" y="22242"/>
        <a:ext cx="4761753" cy="806400"/>
      </dsp:txXfrm>
    </dsp:sp>
    <dsp:sp modelId="{972A1D7D-DAF2-4439-AAB9-032453EF3DAD}">
      <dsp:nvSpPr>
        <dsp:cNvPr id="0" name=""/>
        <dsp:cNvSpPr/>
      </dsp:nvSpPr>
      <dsp:spPr>
        <a:xfrm>
          <a:off x="49" y="828642"/>
          <a:ext cx="4761753" cy="276695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a:t>It is your job to predict if a passenger survived the sinking of the Titanic or not. </a:t>
          </a:r>
          <a:br>
            <a:rPr lang="en-US" sz="2800" kern="1200"/>
          </a:br>
          <a:r>
            <a:rPr lang="en-US" sz="2800" kern="1200"/>
            <a:t>For each in the test set, you must predict a 0 or 1 value for the variable.</a:t>
          </a:r>
        </a:p>
      </dsp:txBody>
      <dsp:txXfrm>
        <a:off x="49" y="828642"/>
        <a:ext cx="4761753" cy="2766959"/>
      </dsp:txXfrm>
    </dsp:sp>
    <dsp:sp modelId="{33A69D1F-B1C3-43F0-B484-9F24936D0D8E}">
      <dsp:nvSpPr>
        <dsp:cNvPr id="0" name=""/>
        <dsp:cNvSpPr/>
      </dsp:nvSpPr>
      <dsp:spPr>
        <a:xfrm>
          <a:off x="5428448" y="22242"/>
          <a:ext cx="4761753" cy="806400"/>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a:t>Metric</a:t>
          </a:r>
        </a:p>
      </dsp:txBody>
      <dsp:txXfrm>
        <a:off x="5428448" y="22242"/>
        <a:ext cx="4761753" cy="806400"/>
      </dsp:txXfrm>
    </dsp:sp>
    <dsp:sp modelId="{B15786BF-F0C6-4412-A686-7007E53FDAE7}">
      <dsp:nvSpPr>
        <dsp:cNvPr id="0" name=""/>
        <dsp:cNvSpPr/>
      </dsp:nvSpPr>
      <dsp:spPr>
        <a:xfrm>
          <a:off x="5428448" y="828642"/>
          <a:ext cx="4761753" cy="2766959"/>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a:t>Your score is the percentage of passengers you correctly predict. This is known simply as "accuracy".</a:t>
          </a:r>
        </a:p>
      </dsp:txBody>
      <dsp:txXfrm>
        <a:off x="5428448" y="828642"/>
        <a:ext cx="4761753" cy="27669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DDB89-253D-43B3-86B5-A964004EA01F}">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13FB17-36AD-4319-BA56-A748ED67B8B4}">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66E248-39CA-4298-8D4C-D39DB9DE1398}">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Goal</a:t>
          </a:r>
        </a:p>
      </dsp:txBody>
      <dsp:txXfrm>
        <a:off x="1131174" y="4597"/>
        <a:ext cx="5382429" cy="979371"/>
      </dsp:txXfrm>
    </dsp:sp>
    <dsp:sp modelId="{7899E0F0-51CE-418E-B85D-2AEDE57DB665}">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0E23D9-98C5-45A0-B54D-02CCEE19D5F0}">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D955A6-3648-40CF-9C08-8670BDD43391}">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Relevance \ Non-Relevance Information</a:t>
          </a:r>
        </a:p>
      </dsp:txBody>
      <dsp:txXfrm>
        <a:off x="1131174" y="1228812"/>
        <a:ext cx="5382429" cy="979371"/>
      </dsp:txXfrm>
    </dsp:sp>
    <dsp:sp modelId="{AA38BEF1-C33F-4B98-83E6-5AD268E17E8A}">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8D173B-D9A8-491E-9249-613F5A50ADB6}">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104755-AA79-43D6-9FF1-34186E6EF628}">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Reliability of the data</a:t>
          </a:r>
        </a:p>
      </dsp:txBody>
      <dsp:txXfrm>
        <a:off x="1131174" y="2453027"/>
        <a:ext cx="5382429" cy="979371"/>
      </dsp:txXfrm>
    </dsp:sp>
    <dsp:sp modelId="{217BC925-772B-4D1C-9602-15502AC351F6}">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36A78E-FCDC-4572-9CE6-68AF9C7353DA}">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BBCB77-D0DD-4065-8244-042D7C0649DE}">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The amount of data</a:t>
          </a:r>
        </a:p>
      </dsp:txBody>
      <dsp:txXfrm>
        <a:off x="1131174" y="3677241"/>
        <a:ext cx="5382429" cy="979371"/>
      </dsp:txXfrm>
    </dsp:sp>
    <dsp:sp modelId="{A8D30E4A-6820-45A4-BA90-8B314B8A8DBC}">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85A7C7-27EE-4094-A928-2D10EE032496}">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43414D-648A-4BF3-A2A1-289670D082F3}">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The amount of samples</a:t>
          </a:r>
        </a:p>
      </dsp:txBody>
      <dsp:txXfrm>
        <a:off x="1131174" y="4901456"/>
        <a:ext cx="5382429" cy="97937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ship in a body of water&#10;&#10;Description generated with very high confidence">
            <a:extLst>
              <a:ext uri="{FF2B5EF4-FFF2-40B4-BE49-F238E27FC236}">
                <a16:creationId xmlns:a16="http://schemas.microsoft.com/office/drawing/2014/main" id="{C0C9281A-FF94-4D15-B038-7ECDC45D1840}"/>
              </a:ext>
            </a:extLst>
          </p:cNvPr>
          <p:cNvPicPr>
            <a:picLocks noChangeAspect="1"/>
          </p:cNvPicPr>
          <p:nvPr/>
        </p:nvPicPr>
        <p:blipFill rotWithShape="1">
          <a:blip r:embed="rId2"/>
          <a:srcRect t="25000"/>
          <a:stretch/>
        </p:blipFill>
        <p:spPr>
          <a:xfrm>
            <a:off x="20" y="10"/>
            <a:ext cx="12191980" cy="6857990"/>
          </a:xfrm>
          <a:prstGeom prst="rect">
            <a:avLst/>
          </a:prstGeom>
        </p:spPr>
      </p:pic>
      <p:sp>
        <p:nvSpPr>
          <p:cNvPr id="7"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p:cNvSpPr>
            <a:spLocks noGrp="1"/>
          </p:cNvSpPr>
          <p:nvPr>
            <p:ph type="ctrTitle"/>
          </p:nvPr>
        </p:nvSpPr>
        <p:spPr>
          <a:xfrm>
            <a:off x="8022021" y="3231931"/>
            <a:ext cx="3852041" cy="1834056"/>
          </a:xfrm>
        </p:spPr>
        <p:txBody>
          <a:bodyPr>
            <a:normAutofit/>
          </a:bodyPr>
          <a:lstStyle/>
          <a:p>
            <a:r>
              <a:rPr lang="en-US" sz="4000">
                <a:cs typeface="Calibri Light"/>
              </a:rPr>
              <a:t>Titanic Project</a:t>
            </a:r>
            <a:endParaRPr lang="en-US" sz="4000"/>
          </a:p>
        </p:txBody>
      </p:sp>
      <p:sp>
        <p:nvSpPr>
          <p:cNvPr id="3" name="Subtitle 2"/>
          <p:cNvSpPr>
            <a:spLocks noGrp="1"/>
          </p:cNvSpPr>
          <p:nvPr>
            <p:ph type="subTitle" idx="1"/>
          </p:nvPr>
        </p:nvSpPr>
        <p:spPr>
          <a:xfrm>
            <a:off x="7782910" y="5242675"/>
            <a:ext cx="4330262" cy="683284"/>
          </a:xfrm>
        </p:spPr>
        <p:txBody>
          <a:bodyPr>
            <a:normAutofit/>
          </a:bodyPr>
          <a:lstStyle/>
          <a:p>
            <a:endParaRPr lang="en-US" sz="2000"/>
          </a:p>
        </p:txBody>
      </p:sp>
      <p:cxnSp>
        <p:nvCxnSpPr>
          <p:cNvPr id="8"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06F6D-9808-4751-B054-17F1883041A7}"/>
              </a:ext>
            </a:extLst>
          </p:cNvPr>
          <p:cNvSpPr>
            <a:spLocks noGrp="1"/>
          </p:cNvSpPr>
          <p:nvPr>
            <p:ph type="title"/>
          </p:nvPr>
        </p:nvSpPr>
        <p:spPr>
          <a:xfrm>
            <a:off x="1913468" y="365125"/>
            <a:ext cx="9440332" cy="1325563"/>
          </a:xfrm>
        </p:spPr>
        <p:txBody>
          <a:bodyPr>
            <a:normAutofit/>
          </a:bodyPr>
          <a:lstStyle/>
          <a:p>
            <a:r>
              <a:rPr lang="en-US">
                <a:cs typeface="Calibri Light"/>
              </a:rPr>
              <a:t>Introduction -</a:t>
            </a:r>
            <a:r>
              <a:rPr lang="en-US">
                <a:ea typeface="+mj-lt"/>
                <a:cs typeface="+mj-lt"/>
              </a:rPr>
              <a:t>Competition Description</a:t>
            </a:r>
            <a:endParaRPr lang="en-US"/>
          </a:p>
        </p:txBody>
      </p:sp>
      <p:pic>
        <p:nvPicPr>
          <p:cNvPr id="5" name="Graphic 6" descr="Fingerprint2">
            <a:extLst>
              <a:ext uri="{FF2B5EF4-FFF2-40B4-BE49-F238E27FC236}">
                <a16:creationId xmlns:a16="http://schemas.microsoft.com/office/drawing/2014/main" id="{E358E6E5-774A-4186-8C30-0130CFA138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F29223D8-5BD0-46B4-9DAC-153AB06A79C0}"/>
              </a:ext>
            </a:extLst>
          </p:cNvPr>
          <p:cNvSpPr>
            <a:spLocks noGrp="1"/>
          </p:cNvSpPr>
          <p:nvPr>
            <p:ph idx="1"/>
          </p:nvPr>
        </p:nvSpPr>
        <p:spPr>
          <a:xfrm>
            <a:off x="838200" y="1825625"/>
            <a:ext cx="10515600" cy="4351338"/>
          </a:xfrm>
        </p:spPr>
        <p:txBody>
          <a:bodyPr vert="horz" lIns="91440" tIns="45720" rIns="91440" bIns="45720" rtlCol="0">
            <a:normAutofit/>
          </a:bodyPr>
          <a:lstStyle/>
          <a:p>
            <a:pPr marL="457200" indent="-457200"/>
            <a:r>
              <a:rPr lang="en-US" sz="2400">
                <a:cs typeface="Calibri" panose="020F0502020204030204"/>
              </a:rPr>
              <a:t>The sinking of the RMS Titanic is one of the most infamous shipwrecks in history.  On April 15, 1912, during her maiden voyage, the Titanic sank after colliding with an iceberg, killing 1502 out of 2224 passengers and crew. This sensational tragedy shocked the international community and led to better safety regulations for ships.</a:t>
            </a:r>
          </a:p>
          <a:p>
            <a:r>
              <a:rPr lang="en-US" sz="2400">
                <a:ea typeface="+mn-lt"/>
                <a:cs typeface="+mn-lt"/>
              </a:rPr>
              <a:t>One of the reasons that the shipwreck led to such loss of life was that there were not enough lifeboats for the passengers and crew. Although there was some element of luck involved in surviving the sinking, some groups of people were more likely to survive than others, such as women, children, and the upper-class.</a:t>
            </a:r>
            <a:endParaRPr lang="en-US" sz="2400"/>
          </a:p>
          <a:p>
            <a:r>
              <a:rPr lang="en-US" sz="2400">
                <a:ea typeface="+mn-lt"/>
                <a:cs typeface="+mn-lt"/>
              </a:rPr>
              <a:t>In this challenge, we ask you to complete the analysis of what sorts of people were likely to survive. In particular, we ask you to apply the tools of machine learning to predict which passengers survived the tragedy.</a:t>
            </a:r>
            <a:endParaRPr lang="en-US" sz="2400"/>
          </a:p>
          <a:p>
            <a:endParaRPr lang="en-US" sz="2400">
              <a:cs typeface="Calibri"/>
            </a:endParaRPr>
          </a:p>
        </p:txBody>
      </p:sp>
    </p:spTree>
    <p:extLst>
      <p:ext uri="{BB962C8B-B14F-4D97-AF65-F5344CB8AC3E}">
        <p14:creationId xmlns:p14="http://schemas.microsoft.com/office/powerpoint/2010/main" val="2978159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47431-BFA4-40D4-ABDF-DACA1EF9DBF6}"/>
              </a:ext>
            </a:extLst>
          </p:cNvPr>
          <p:cNvSpPr>
            <a:spLocks noGrp="1"/>
          </p:cNvSpPr>
          <p:nvPr>
            <p:ph type="title"/>
          </p:nvPr>
        </p:nvSpPr>
        <p:spPr>
          <a:xfrm>
            <a:off x="870204" y="606564"/>
            <a:ext cx="10451592" cy="1325563"/>
          </a:xfrm>
        </p:spPr>
        <p:txBody>
          <a:bodyPr anchor="ctr">
            <a:normAutofit/>
          </a:bodyPr>
          <a:lstStyle/>
          <a:p>
            <a:r>
              <a:rPr lang="en-US">
                <a:ea typeface="+mj-lt"/>
                <a:cs typeface="+mj-lt"/>
              </a:rPr>
              <a:t>Introduction  - Goal</a:t>
            </a:r>
          </a:p>
        </p:txBody>
      </p:sp>
      <p:sp>
        <p:nvSpPr>
          <p:cNvPr id="10" name="Rectangle 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434B538-FF97-40BD-8492-3E4AF52B78E1}"/>
              </a:ext>
            </a:extLst>
          </p:cNvPr>
          <p:cNvGraphicFramePr>
            <a:graphicFrameLocks noGrp="1"/>
          </p:cNvGraphicFramePr>
          <p:nvPr>
            <p:ph idx="1"/>
            <p:extLst>
              <p:ext uri="{D42A27DB-BD31-4B8C-83A1-F6EECF244321}">
                <p14:modId xmlns:p14="http://schemas.microsoft.com/office/powerpoint/2010/main" val="3655060025"/>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3398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9D8059-93C3-4003-B9A7-70CDE87588A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Introduction  - Data</a:t>
            </a:r>
          </a:p>
        </p:txBody>
      </p:sp>
      <p:pic>
        <p:nvPicPr>
          <p:cNvPr id="4" name="Picture 4">
            <a:extLst>
              <a:ext uri="{FF2B5EF4-FFF2-40B4-BE49-F238E27FC236}">
                <a16:creationId xmlns:a16="http://schemas.microsoft.com/office/drawing/2014/main" id="{FB3C9BE5-5DBF-4E61-A906-0CDC300CD591}"/>
              </a:ext>
            </a:extLst>
          </p:cNvPr>
          <p:cNvPicPr>
            <a:picLocks noGrp="1" noChangeAspect="1"/>
          </p:cNvPicPr>
          <p:nvPr>
            <p:ph idx="1"/>
          </p:nvPr>
        </p:nvPicPr>
        <p:blipFill>
          <a:blip r:embed="rId2"/>
          <a:stretch>
            <a:fillRect/>
          </a:stretch>
        </p:blipFill>
        <p:spPr>
          <a:xfrm>
            <a:off x="1213556" y="1675227"/>
            <a:ext cx="9764888" cy="4394199"/>
          </a:xfrm>
          <a:prstGeom prst="rect">
            <a:avLst/>
          </a:prstGeom>
        </p:spPr>
      </p:pic>
      <p:sp>
        <p:nvSpPr>
          <p:cNvPr id="6" name="Rectangle 5">
            <a:extLst>
              <a:ext uri="{FF2B5EF4-FFF2-40B4-BE49-F238E27FC236}">
                <a16:creationId xmlns:a16="http://schemas.microsoft.com/office/drawing/2014/main" id="{36F9594A-9913-482F-B3B7-F0BC432C5859}"/>
              </a:ext>
            </a:extLst>
          </p:cNvPr>
          <p:cNvSpPr/>
          <p:nvPr/>
        </p:nvSpPr>
        <p:spPr>
          <a:xfrm>
            <a:off x="2660983" y="5037221"/>
            <a:ext cx="3429962" cy="7128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7525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CF7A0E-E572-4728-9DD7-B1C8BDEFB60D}"/>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cs typeface="Calibri Light"/>
              </a:rPr>
              <a:t>Introduction  - Data</a:t>
            </a:r>
            <a:endParaRPr lang="en-US">
              <a:solidFill>
                <a:schemeClr val="accent1"/>
              </a:solidFill>
            </a:endParaRPr>
          </a:p>
        </p:txBody>
      </p:sp>
      <p:cxnSp>
        <p:nvCxnSpPr>
          <p:cNvPr id="9"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F508B38-1449-4BD4-9C9B-445A4A56A7B2}"/>
              </a:ext>
            </a:extLst>
          </p:cNvPr>
          <p:cNvSpPr>
            <a:spLocks noGrp="1"/>
          </p:cNvSpPr>
          <p:nvPr>
            <p:ph idx="1"/>
          </p:nvPr>
        </p:nvSpPr>
        <p:spPr>
          <a:xfrm>
            <a:off x="4976031" y="963877"/>
            <a:ext cx="6377769" cy="4930246"/>
          </a:xfrm>
        </p:spPr>
        <p:txBody>
          <a:bodyPr vert="horz" lIns="91440" tIns="45720" rIns="91440" bIns="45720" rtlCol="0" anchor="ctr">
            <a:normAutofit/>
          </a:bodyPr>
          <a:lstStyle/>
          <a:p>
            <a:r>
              <a:rPr lang="en-US" sz="1900">
                <a:ea typeface="+mn-lt"/>
                <a:cs typeface="+mn-lt"/>
              </a:rPr>
              <a:t>(#) PassengerId - Unique ID of the passenger</a:t>
            </a:r>
            <a:endParaRPr lang="en-US" sz="1900">
              <a:cs typeface="Calibri" panose="020F0502020204030204"/>
            </a:endParaRPr>
          </a:p>
          <a:p>
            <a:r>
              <a:rPr lang="en-US" sz="1900">
                <a:ea typeface="+mn-lt"/>
                <a:cs typeface="+mn-lt"/>
              </a:rPr>
              <a:t>(#) Survived - Survived (1) or died (0)</a:t>
            </a:r>
            <a:endParaRPr lang="en-US" sz="1900">
              <a:cs typeface="Calibri" panose="020F0502020204030204"/>
            </a:endParaRPr>
          </a:p>
          <a:p>
            <a:r>
              <a:rPr lang="en-US" sz="1900">
                <a:ea typeface="+mn-lt"/>
                <a:cs typeface="+mn-lt"/>
              </a:rPr>
              <a:t>(#) Pclass - Passenger's class (1st, 2nd, or 3rd)</a:t>
            </a:r>
            <a:endParaRPr lang="en-US" sz="1900">
              <a:cs typeface="Calibri"/>
            </a:endParaRPr>
          </a:p>
          <a:p>
            <a:r>
              <a:rPr lang="en-US" sz="1900">
                <a:ea typeface="+mn-lt"/>
                <a:cs typeface="+mn-lt"/>
              </a:rPr>
              <a:t>(A) Name - Passenger's name</a:t>
            </a:r>
            <a:endParaRPr lang="en-US" sz="1900">
              <a:cs typeface="Calibri"/>
            </a:endParaRPr>
          </a:p>
          <a:p>
            <a:r>
              <a:rPr lang="en-US" sz="1900">
                <a:ea typeface="+mn-lt"/>
                <a:cs typeface="+mn-lt"/>
              </a:rPr>
              <a:t>(A) Sex - Passenger's sex</a:t>
            </a:r>
            <a:endParaRPr lang="en-US" sz="1900">
              <a:cs typeface="Calibri"/>
            </a:endParaRPr>
          </a:p>
          <a:p>
            <a:r>
              <a:rPr lang="en-US" sz="1900">
                <a:ea typeface="+mn-lt"/>
                <a:cs typeface="+mn-lt"/>
              </a:rPr>
              <a:t>(#) Age - Passenger's age</a:t>
            </a:r>
            <a:endParaRPr lang="en-US" sz="1900">
              <a:cs typeface="Calibri"/>
            </a:endParaRPr>
          </a:p>
          <a:p>
            <a:r>
              <a:rPr lang="en-US" sz="1900">
                <a:ea typeface="+mn-lt"/>
                <a:cs typeface="+mn-lt"/>
              </a:rPr>
              <a:t>(A) SibSp - Number of siblings/spouses aboard the Titanic</a:t>
            </a:r>
            <a:endParaRPr lang="en-US" sz="1900">
              <a:cs typeface="Calibri"/>
            </a:endParaRPr>
          </a:p>
          <a:p>
            <a:r>
              <a:rPr lang="en-US" sz="1900">
                <a:ea typeface="+mn-lt"/>
                <a:cs typeface="+mn-lt"/>
              </a:rPr>
              <a:t>(#) Parch - Number of parents/children aboard the Titanic</a:t>
            </a:r>
            <a:endParaRPr lang="en-US" sz="1900">
              <a:cs typeface="Calibri"/>
            </a:endParaRPr>
          </a:p>
          <a:p>
            <a:r>
              <a:rPr lang="en-US" sz="1900">
                <a:ea typeface="+mn-lt"/>
                <a:cs typeface="+mn-lt"/>
              </a:rPr>
              <a:t>(A) Ticket - Ticket number</a:t>
            </a:r>
            <a:endParaRPr lang="en-US" sz="1900">
              <a:cs typeface="Calibri"/>
            </a:endParaRPr>
          </a:p>
          <a:p>
            <a:r>
              <a:rPr lang="en-US" sz="1900">
                <a:ea typeface="+mn-lt"/>
                <a:cs typeface="+mn-lt"/>
              </a:rPr>
              <a:t>(#) Fare - Fare paid for ticket</a:t>
            </a:r>
            <a:endParaRPr lang="en-US" sz="1900">
              <a:cs typeface="Calibri"/>
            </a:endParaRPr>
          </a:p>
          <a:p>
            <a:r>
              <a:rPr lang="en-US" sz="1900">
                <a:ea typeface="+mn-lt"/>
                <a:cs typeface="+mn-lt"/>
              </a:rPr>
              <a:t>(A) Cabin - Cabin number</a:t>
            </a:r>
            <a:endParaRPr lang="en-US" sz="1900">
              <a:cs typeface="Calibri"/>
            </a:endParaRPr>
          </a:p>
          <a:p>
            <a:r>
              <a:rPr lang="en-US" sz="1900">
                <a:ea typeface="+mn-lt"/>
                <a:cs typeface="+mn-lt"/>
              </a:rPr>
              <a:t>(A) Embarked - Where the passenger got on the ship (C - Cherbourg, S - Southampton, Q = Queenstown)</a:t>
            </a:r>
            <a:endParaRPr lang="en-US" sz="1900">
              <a:cs typeface="Calibri"/>
            </a:endParaRPr>
          </a:p>
          <a:p>
            <a:endParaRPr lang="en-US" sz="1900">
              <a:cs typeface="Calibri"/>
            </a:endParaRPr>
          </a:p>
        </p:txBody>
      </p:sp>
    </p:spTree>
    <p:extLst>
      <p:ext uri="{BB962C8B-B14F-4D97-AF65-F5344CB8AC3E}">
        <p14:creationId xmlns:p14="http://schemas.microsoft.com/office/powerpoint/2010/main" val="2315534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EF43C3-2E5A-42D8-8032-0EE9973AE702}"/>
              </a:ext>
            </a:extLst>
          </p:cNvPr>
          <p:cNvSpPr>
            <a:spLocks noGrp="1"/>
          </p:cNvSpPr>
          <p:nvPr>
            <p:ph type="title"/>
          </p:nvPr>
        </p:nvSpPr>
        <p:spPr>
          <a:xfrm>
            <a:off x="863029" y="1012004"/>
            <a:ext cx="3416158" cy="4795408"/>
          </a:xfrm>
        </p:spPr>
        <p:txBody>
          <a:bodyPr>
            <a:normAutofit/>
          </a:bodyPr>
          <a:lstStyle/>
          <a:p>
            <a:r>
              <a:rPr lang="en-US">
                <a:solidFill>
                  <a:srgbClr val="FFFFFF"/>
                </a:solidFill>
                <a:ea typeface="+mj-lt"/>
                <a:cs typeface="+mj-lt"/>
              </a:rPr>
              <a:t>Problem Definition</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724FE296-EDD7-42EB-9EF2-540420102514}"/>
              </a:ext>
            </a:extLst>
          </p:cNvPr>
          <p:cNvGraphicFramePr>
            <a:graphicFrameLocks noGrp="1"/>
          </p:cNvGraphicFramePr>
          <p:nvPr>
            <p:ph idx="1"/>
            <p:extLst>
              <p:ext uri="{D42A27DB-BD31-4B8C-83A1-F6EECF244321}">
                <p14:modId xmlns:p14="http://schemas.microsoft.com/office/powerpoint/2010/main" val="332293301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16016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Titanic Project</vt:lpstr>
      <vt:lpstr>Introduction -Competition Description</vt:lpstr>
      <vt:lpstr>Introduction  - Goal</vt:lpstr>
      <vt:lpstr>Introduction  - Data</vt:lpstr>
      <vt:lpstr>Introduction  - Data</vt:lpstr>
      <vt:lpstr>Problem Definition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119</cp:revision>
  <dcterms:created xsi:type="dcterms:W3CDTF">2013-07-15T20:26:40Z</dcterms:created>
  <dcterms:modified xsi:type="dcterms:W3CDTF">2019-08-19T12:04:13Z</dcterms:modified>
</cp:coreProperties>
</file>