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8" r:id="rId3"/>
    <p:sldId id="257" r:id="rId4"/>
    <p:sldId id="264" r:id="rId5"/>
    <p:sldId id="260" r:id="rId6"/>
    <p:sldId id="262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BABF5-63BD-4E63-967F-423A4D158AD7}" v="217" dt="2019-09-09T13:28:59.272"/>
    <p1510:client id="{53F29949-8F59-4CDC-9F79-1577C976F425}" v="172" dt="2019-09-04T13:12:25.493"/>
    <p1510:client id="{6BB400C9-9B76-4947-96A9-A883592A613C}" v="83" dt="2019-09-10T08:03:3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4B6AB-D4E7-42FE-AE58-BCED7C7F60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9A1D73-A6B1-449D-B69F-05F8CFC9E651}">
      <dgm:prSet/>
      <dgm:spPr/>
      <dgm:t>
        <a:bodyPr/>
        <a:lstStyle/>
        <a:p>
          <a:r>
            <a:rPr lang="en-US"/>
            <a:t>Log / Squared scaling to get linear connection</a:t>
          </a:r>
        </a:p>
      </dgm:t>
    </dgm:pt>
    <dgm:pt modelId="{31384EA7-436B-4948-BC09-B61F29C2B6A3}" type="parTrans" cxnId="{E08DA0B1-5DFD-4533-B0A6-D178BA1BDEB8}">
      <dgm:prSet/>
      <dgm:spPr/>
      <dgm:t>
        <a:bodyPr/>
        <a:lstStyle/>
        <a:p>
          <a:endParaRPr lang="en-US"/>
        </a:p>
      </dgm:t>
    </dgm:pt>
    <dgm:pt modelId="{A07DEC9C-588C-4C65-A36B-0A8D389B6C7E}" type="sibTrans" cxnId="{E08DA0B1-5DFD-4533-B0A6-D178BA1BDEB8}">
      <dgm:prSet/>
      <dgm:spPr/>
      <dgm:t>
        <a:bodyPr/>
        <a:lstStyle/>
        <a:p>
          <a:endParaRPr lang="en-US"/>
        </a:p>
      </dgm:t>
    </dgm:pt>
    <dgm:pt modelId="{07E77190-48BE-4D9C-A6A8-590D91197222}">
      <dgm:prSet/>
      <dgm:spPr/>
      <dgm:t>
        <a:bodyPr/>
        <a:lstStyle/>
        <a:p>
          <a:r>
            <a:rPr lang="en-US"/>
            <a:t>merge features by + / * -</a:t>
          </a:r>
          <a:r>
            <a:rPr lang="en-US" b="1"/>
            <a:t> </a:t>
          </a:r>
          <a:endParaRPr lang="en-US"/>
        </a:p>
      </dgm:t>
    </dgm:pt>
    <dgm:pt modelId="{CEC06542-D408-49BC-AE77-91B2E6997F10}" type="parTrans" cxnId="{9B303C46-FE0A-41E4-8C7B-BF940021EE72}">
      <dgm:prSet/>
      <dgm:spPr/>
      <dgm:t>
        <a:bodyPr/>
        <a:lstStyle/>
        <a:p>
          <a:endParaRPr lang="en-US"/>
        </a:p>
      </dgm:t>
    </dgm:pt>
    <dgm:pt modelId="{A4110598-523D-4054-92A9-29A98FDBAA68}" type="sibTrans" cxnId="{9B303C46-FE0A-41E4-8C7B-BF940021EE72}">
      <dgm:prSet/>
      <dgm:spPr/>
      <dgm:t>
        <a:bodyPr/>
        <a:lstStyle/>
        <a:p>
          <a:endParaRPr lang="en-US"/>
        </a:p>
      </dgm:t>
    </dgm:pt>
    <dgm:pt modelId="{4973A5CE-6646-4289-B9F6-F1A40D14CB3B}" type="pres">
      <dgm:prSet presAssocID="{4A14B6AB-D4E7-42FE-AE58-BCED7C7F60EB}" presName="root" presStyleCnt="0">
        <dgm:presLayoutVars>
          <dgm:dir/>
          <dgm:resizeHandles val="exact"/>
        </dgm:presLayoutVars>
      </dgm:prSet>
      <dgm:spPr/>
    </dgm:pt>
    <dgm:pt modelId="{5610D73F-682E-47BB-801E-ABBD99F0C869}" type="pres">
      <dgm:prSet presAssocID="{1F9A1D73-A6B1-449D-B69F-05F8CFC9E651}" presName="compNode" presStyleCnt="0"/>
      <dgm:spPr/>
    </dgm:pt>
    <dgm:pt modelId="{53931A90-A3F9-4522-8B9F-9248142F0519}" type="pres">
      <dgm:prSet presAssocID="{1F9A1D73-A6B1-449D-B69F-05F8CFC9E651}" presName="bgRect" presStyleLbl="bgShp" presStyleIdx="0" presStyleCnt="2"/>
      <dgm:spPr/>
    </dgm:pt>
    <dgm:pt modelId="{5C0F7FA4-85E3-4CE7-AFAD-E4306D0CE422}" type="pres">
      <dgm:prSet presAssocID="{1F9A1D73-A6B1-449D-B69F-05F8CFC9E6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arithmicGraph1"/>
        </a:ext>
      </dgm:extLst>
    </dgm:pt>
    <dgm:pt modelId="{22707ED6-A3BE-418D-BC39-4103F11CA063}" type="pres">
      <dgm:prSet presAssocID="{1F9A1D73-A6B1-449D-B69F-05F8CFC9E651}" presName="spaceRect" presStyleCnt="0"/>
      <dgm:spPr/>
    </dgm:pt>
    <dgm:pt modelId="{4CAE9B0F-3781-4884-B730-F40988A98001}" type="pres">
      <dgm:prSet presAssocID="{1F9A1D73-A6B1-449D-B69F-05F8CFC9E651}" presName="parTx" presStyleLbl="revTx" presStyleIdx="0" presStyleCnt="2">
        <dgm:presLayoutVars>
          <dgm:chMax val="0"/>
          <dgm:chPref val="0"/>
        </dgm:presLayoutVars>
      </dgm:prSet>
      <dgm:spPr/>
    </dgm:pt>
    <dgm:pt modelId="{ACA3B172-DA6F-4B45-ACFD-6139DDCAA2D7}" type="pres">
      <dgm:prSet presAssocID="{A07DEC9C-588C-4C65-A36B-0A8D389B6C7E}" presName="sibTrans" presStyleCnt="0"/>
      <dgm:spPr/>
    </dgm:pt>
    <dgm:pt modelId="{B5388C7F-537E-4BE8-8A04-EF0D345508FE}" type="pres">
      <dgm:prSet presAssocID="{07E77190-48BE-4D9C-A6A8-590D91197222}" presName="compNode" presStyleCnt="0"/>
      <dgm:spPr/>
    </dgm:pt>
    <dgm:pt modelId="{7CA8CB9B-B437-477F-8F66-D94429E64D23}" type="pres">
      <dgm:prSet presAssocID="{07E77190-48BE-4D9C-A6A8-590D91197222}" presName="bgRect" presStyleLbl="bgShp" presStyleIdx="1" presStyleCnt="2"/>
      <dgm:spPr/>
    </dgm:pt>
    <dgm:pt modelId="{249590EC-9F36-4067-BD2D-FEAFFEB2DBF5}" type="pres">
      <dgm:prSet presAssocID="{07E77190-48BE-4D9C-A6A8-590D911972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E927144-2A3F-4DAF-846B-DA5BAAED8262}" type="pres">
      <dgm:prSet presAssocID="{07E77190-48BE-4D9C-A6A8-590D91197222}" presName="spaceRect" presStyleCnt="0"/>
      <dgm:spPr/>
    </dgm:pt>
    <dgm:pt modelId="{72D88A61-A0E8-4CDE-A69D-3D9C94EF56D1}" type="pres">
      <dgm:prSet presAssocID="{07E77190-48BE-4D9C-A6A8-590D911972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694432-6CFC-4293-B8CB-3E42BEEA5772}" type="presOf" srcId="{4A14B6AB-D4E7-42FE-AE58-BCED7C7F60EB}" destId="{4973A5CE-6646-4289-B9F6-F1A40D14CB3B}" srcOrd="0" destOrd="0" presId="urn:microsoft.com/office/officeart/2018/2/layout/IconVerticalSolidList"/>
    <dgm:cxn modelId="{9B303C46-FE0A-41E4-8C7B-BF940021EE72}" srcId="{4A14B6AB-D4E7-42FE-AE58-BCED7C7F60EB}" destId="{07E77190-48BE-4D9C-A6A8-590D91197222}" srcOrd="1" destOrd="0" parTransId="{CEC06542-D408-49BC-AE77-91B2E6997F10}" sibTransId="{A4110598-523D-4054-92A9-29A98FDBAA68}"/>
    <dgm:cxn modelId="{17987381-7D75-4466-9EE6-88BD3424B17D}" type="presOf" srcId="{07E77190-48BE-4D9C-A6A8-590D91197222}" destId="{72D88A61-A0E8-4CDE-A69D-3D9C94EF56D1}" srcOrd="0" destOrd="0" presId="urn:microsoft.com/office/officeart/2018/2/layout/IconVerticalSolidList"/>
    <dgm:cxn modelId="{E08DA0B1-5DFD-4533-B0A6-D178BA1BDEB8}" srcId="{4A14B6AB-D4E7-42FE-AE58-BCED7C7F60EB}" destId="{1F9A1D73-A6B1-449D-B69F-05F8CFC9E651}" srcOrd="0" destOrd="0" parTransId="{31384EA7-436B-4948-BC09-B61F29C2B6A3}" sibTransId="{A07DEC9C-588C-4C65-A36B-0A8D389B6C7E}"/>
    <dgm:cxn modelId="{42542FF1-E2E4-4943-9C9F-8ABEA673C8C1}" type="presOf" srcId="{1F9A1D73-A6B1-449D-B69F-05F8CFC9E651}" destId="{4CAE9B0F-3781-4884-B730-F40988A98001}" srcOrd="0" destOrd="0" presId="urn:microsoft.com/office/officeart/2018/2/layout/IconVerticalSolidList"/>
    <dgm:cxn modelId="{30B71722-579C-4ECD-8B38-F035652D6798}" type="presParOf" srcId="{4973A5CE-6646-4289-B9F6-F1A40D14CB3B}" destId="{5610D73F-682E-47BB-801E-ABBD99F0C869}" srcOrd="0" destOrd="0" presId="urn:microsoft.com/office/officeart/2018/2/layout/IconVerticalSolidList"/>
    <dgm:cxn modelId="{54118342-CAF0-4373-90AA-605AE23BA177}" type="presParOf" srcId="{5610D73F-682E-47BB-801E-ABBD99F0C869}" destId="{53931A90-A3F9-4522-8B9F-9248142F0519}" srcOrd="0" destOrd="0" presId="urn:microsoft.com/office/officeart/2018/2/layout/IconVerticalSolidList"/>
    <dgm:cxn modelId="{12EBEF5F-827A-4ECA-B371-731992A1A8CC}" type="presParOf" srcId="{5610D73F-682E-47BB-801E-ABBD99F0C869}" destId="{5C0F7FA4-85E3-4CE7-AFAD-E4306D0CE422}" srcOrd="1" destOrd="0" presId="urn:microsoft.com/office/officeart/2018/2/layout/IconVerticalSolidList"/>
    <dgm:cxn modelId="{0C3277EA-5CE7-422D-84B3-9F0E2359A4BB}" type="presParOf" srcId="{5610D73F-682E-47BB-801E-ABBD99F0C869}" destId="{22707ED6-A3BE-418D-BC39-4103F11CA063}" srcOrd="2" destOrd="0" presId="urn:microsoft.com/office/officeart/2018/2/layout/IconVerticalSolidList"/>
    <dgm:cxn modelId="{0E693A9D-B116-4B53-BD34-47E22864B5E2}" type="presParOf" srcId="{5610D73F-682E-47BB-801E-ABBD99F0C869}" destId="{4CAE9B0F-3781-4884-B730-F40988A98001}" srcOrd="3" destOrd="0" presId="urn:microsoft.com/office/officeart/2018/2/layout/IconVerticalSolidList"/>
    <dgm:cxn modelId="{FBFDCA80-F82D-41E5-A2B7-B3888123007E}" type="presParOf" srcId="{4973A5CE-6646-4289-B9F6-F1A40D14CB3B}" destId="{ACA3B172-DA6F-4B45-ACFD-6139DDCAA2D7}" srcOrd="1" destOrd="0" presId="urn:microsoft.com/office/officeart/2018/2/layout/IconVerticalSolidList"/>
    <dgm:cxn modelId="{E2B03B08-CEC9-4B8C-9E3B-D5B2A8C3FA19}" type="presParOf" srcId="{4973A5CE-6646-4289-B9F6-F1A40D14CB3B}" destId="{B5388C7F-537E-4BE8-8A04-EF0D345508FE}" srcOrd="2" destOrd="0" presId="urn:microsoft.com/office/officeart/2018/2/layout/IconVerticalSolidList"/>
    <dgm:cxn modelId="{A5785F79-19C2-450B-98BB-B5349D901B36}" type="presParOf" srcId="{B5388C7F-537E-4BE8-8A04-EF0D345508FE}" destId="{7CA8CB9B-B437-477F-8F66-D94429E64D23}" srcOrd="0" destOrd="0" presId="urn:microsoft.com/office/officeart/2018/2/layout/IconVerticalSolidList"/>
    <dgm:cxn modelId="{CEEAB5CD-8779-480C-8B80-DB6CA42B3FF7}" type="presParOf" srcId="{B5388C7F-537E-4BE8-8A04-EF0D345508FE}" destId="{249590EC-9F36-4067-BD2D-FEAFFEB2DBF5}" srcOrd="1" destOrd="0" presId="urn:microsoft.com/office/officeart/2018/2/layout/IconVerticalSolidList"/>
    <dgm:cxn modelId="{DFDF22B7-ECC8-42D6-A4BA-5F001D72EC06}" type="presParOf" srcId="{B5388C7F-537E-4BE8-8A04-EF0D345508FE}" destId="{1E927144-2A3F-4DAF-846B-DA5BAAED8262}" srcOrd="2" destOrd="0" presId="urn:microsoft.com/office/officeart/2018/2/layout/IconVerticalSolidList"/>
    <dgm:cxn modelId="{5572A7D0-8621-4BB7-8C8A-0569689074A2}" type="presParOf" srcId="{B5388C7F-537E-4BE8-8A04-EF0D345508FE}" destId="{72D88A61-A0E8-4CDE-A69D-3D9C94EF56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31A90-A3F9-4522-8B9F-9248142F051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7FA4-85E3-4CE7-AFAD-E4306D0CE42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E9B0F-3781-4884-B730-F40988A9800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 / Squared scaling to get linear connection</a:t>
          </a:r>
        </a:p>
      </dsp:txBody>
      <dsp:txXfrm>
        <a:off x="2039300" y="956381"/>
        <a:ext cx="4474303" cy="1765627"/>
      </dsp:txXfrm>
    </dsp:sp>
    <dsp:sp modelId="{7CA8CB9B-B437-477F-8F66-D94429E64D2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590EC-9F36-4067-BD2D-FEAFFEB2DBF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88A61-A0E8-4CDE-A69D-3D9C94EF56D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merge features by + / * -</a:t>
          </a:r>
          <a:r>
            <a:rPr lang="en-US" sz="2500" b="1" kern="1200"/>
            <a:t> 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0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4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tchieng.com/machine-learning-evaluate-linear-regression-mod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D378AA7-4853-4FBB-8199-771E4340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Highlights for regression problems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FA6F5-118E-410C-A142-0617069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F7DFD6-E6C7-489A-AEC9-5E3230E4A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970" y="2509911"/>
            <a:ext cx="54389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58468-CC00-4119-8C43-24A4634D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- outlier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65986C1C-6726-4978-8C14-DFC881DB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46" y="250991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FF1B0-8763-4B70-A9D2-927147B0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Feature Engineering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8E99D-9FD7-4F5B-A0F2-2FBE890C0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6755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8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3349E2A-AB85-4443-A775-F3CF458F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9" y="468977"/>
            <a:ext cx="9909384" cy="3539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0546C-1F83-4A63-B827-22D1EC7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Detecting collinearity</a:t>
            </a:r>
            <a:endParaRPr lang="en-US" sz="4000" b="1" kern="1200" dirty="0">
              <a:solidFill>
                <a:srgbClr val="404040"/>
              </a:solidFill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33A6-55F0-48CB-9ED0-3D2F6B2F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2502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5D88-9AC7-4860-9FDE-C492FD0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Transforming features to fit non-linear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0421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C7B53-330B-406F-A86E-7CD67F28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  <a:ea typeface="+mj-lt"/>
                <a:cs typeface="+mj-lt"/>
              </a:rPr>
              <a:t>Diagnosing model fit</a:t>
            </a:r>
            <a:endParaRPr lang="en-US" sz="3600">
              <a:solidFill>
                <a:srgbClr val="262626"/>
              </a:solidFill>
              <a:cs typeface="Calibri Light" panose="020F0302020204030204"/>
            </a:endParaRPr>
          </a:p>
        </p:txBody>
      </p:sp>
      <p:pic>
        <p:nvPicPr>
          <p:cNvPr id="4" name="Picture 4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609453A4-3589-450A-8410-57A7F664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006323"/>
            <a:ext cx="9232900" cy="20774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8E4-1FF3-45EA-ABC6-83545957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7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C8B7B-BEDF-48DB-B541-FB6B11B6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Metrics for Regression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19E8D3-55B9-4118-A9E3-BFF6BA17F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52D7-9E7E-48BA-B585-EF8EFA4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sources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3FEC-04D8-4D4E-9BB4-206125F4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2"/>
              </a:rPr>
              <a:t>https://www.ritchieng.com/machine-learning-evaluate-linear-regression-model/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754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Highlights for regression problems</vt:lpstr>
      <vt:lpstr>Data</vt:lpstr>
      <vt:lpstr>Data Exploration - outlier</vt:lpstr>
      <vt:lpstr>Feature Engineering</vt:lpstr>
      <vt:lpstr>Detecting collinearity</vt:lpstr>
      <vt:lpstr>Transforming features to fit non-linear relationships</vt:lpstr>
      <vt:lpstr>Diagnosing model fit</vt:lpstr>
      <vt:lpstr>Model Evaluation Metrics for Regression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119</cp:revision>
  <dcterms:created xsi:type="dcterms:W3CDTF">2013-07-15T20:26:40Z</dcterms:created>
  <dcterms:modified xsi:type="dcterms:W3CDTF">2019-09-10T08:05:54Z</dcterms:modified>
</cp:coreProperties>
</file>