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34377-14B7-413D-915D-332890365126}" v="3" dt="2019-09-10T08:04:14.434"/>
    <p1510:client id="{D885D4A9-566D-4003-8D10-EC0C012A732F}" v="345" dt="2019-09-10T05:59:30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>
                <a:solidFill>
                  <a:srgbClr val="000000"/>
                </a:solidFill>
                <a:cs typeface="Calibri Light"/>
              </a:rPr>
              <a:t>Linear Regression of Fare</a:t>
            </a:r>
            <a:endParaRPr lang="en-US" sz="410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cs typeface="Calibri"/>
              </a:rPr>
              <a:t>Titanic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5B1D1F64-2F78-42B2-9FAC-0D3CD17F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E03D3-5423-413D-8874-BF611FC6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Highlights for exercise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7E5C-8AF0-4F13-B7B5-7380F7AF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The goal of this 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exercise</a:t>
            </a:r>
            <a:r>
              <a:rPr lang="en-US" sz="2000">
                <a:solidFill>
                  <a:srgbClr val="000000"/>
                </a:solidFill>
                <a:cs typeface="Calibri"/>
              </a:rPr>
              <a:t> is to predict fare of Titanic 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passengers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Perform data exploration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Check the correlations between the properties you created and the fare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Create new features from the correlative features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Perform feature selection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Evaluate your model with MAE , MSE and RMSE</a:t>
            </a:r>
          </a:p>
        </p:txBody>
      </p:sp>
    </p:spTree>
    <p:extLst>
      <p:ext uri="{BB962C8B-B14F-4D97-AF65-F5344CB8AC3E}">
        <p14:creationId xmlns:p14="http://schemas.microsoft.com/office/powerpoint/2010/main" val="411863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Linear Regression of Fare</vt:lpstr>
      <vt:lpstr>Highlights for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2019-09-10T08:05:41Z</dcterms:modified>
</cp:coreProperties>
</file>