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8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2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8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4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8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6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4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2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9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8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2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abuse.com/text-summarization-with-nltk-in-pyth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preprocessing/sequenc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091EFE-8B67-4263-8D6A-4BA607BD6B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277" b="97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 sz="4000" dirty="0" err="1">
                <a:solidFill>
                  <a:schemeClr val="tx1"/>
                </a:solidFill>
                <a:ea typeface="+mj-lt"/>
                <a:cs typeface="+mj-lt"/>
              </a:rPr>
              <a:t>Lexicon</a:t>
            </a:r>
            <a:r>
              <a:rPr lang="he-IL" sz="4000" dirty="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he-IL" sz="4000" dirty="0" err="1">
                <a:solidFill>
                  <a:schemeClr val="tx1"/>
                </a:solidFill>
                <a:ea typeface="+mj-lt"/>
                <a:cs typeface="+mj-lt"/>
              </a:rPr>
              <a:t>Normalization</a:t>
            </a:r>
            <a:r>
              <a:rPr lang="he-IL" sz="4000" dirty="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he-IL" sz="4000" dirty="0" err="1">
                <a:solidFill>
                  <a:schemeClr val="tx1"/>
                </a:solidFill>
                <a:ea typeface="+mj-lt"/>
                <a:cs typeface="+mj-lt"/>
              </a:rPr>
              <a:t>and</a:t>
            </a:r>
            <a:r>
              <a:rPr lang="he-IL" sz="4000" dirty="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he-IL" sz="4000" dirty="0" err="1">
                <a:solidFill>
                  <a:schemeClr val="tx1"/>
                </a:solidFill>
                <a:ea typeface="+mj-lt"/>
                <a:cs typeface="+mj-lt"/>
              </a:rPr>
              <a:t>Object</a:t>
            </a:r>
            <a:r>
              <a:rPr lang="he-IL" sz="4000" dirty="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he-IL" sz="4000" dirty="0" err="1">
                <a:solidFill>
                  <a:schemeClr val="tx1"/>
                </a:solidFill>
                <a:ea typeface="+mj-lt"/>
                <a:cs typeface="+mj-lt"/>
              </a:rPr>
              <a:t>Standardization</a:t>
            </a:r>
            <a:endParaRPr lang="he-IL" sz="4000" dirty="0" err="1">
              <a:solidFill>
                <a:schemeClr val="tx1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dirty="0" err="1">
                <a:cs typeface="Arial"/>
              </a:rPr>
              <a:t>Python</a:t>
            </a:r>
            <a:r>
              <a:rPr lang="he-IL" dirty="0">
                <a:cs typeface="Arial"/>
              </a:rPr>
              <a:t> </a:t>
            </a:r>
            <a:r>
              <a:rPr lang="he-IL" dirty="0" err="1">
                <a:cs typeface="Arial"/>
              </a:rPr>
              <a:t>Implementation</a:t>
            </a:r>
            <a:endParaRPr lang="he-IL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401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6BD293-DED0-4165-9C3A-C5516E68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cs typeface="Calibri Light"/>
              </a:rPr>
              <a:t>תרגיל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E3C7-909E-4BF4-B9B0-375704A09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6064" y="1588768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טעינת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קובץ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וסידור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המידע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cs typeface="Calibri"/>
              </a:rPr>
              <a:t>טעינה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ל-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dataframe</a:t>
            </a:r>
            <a:r>
              <a:rPr lang="en-US" dirty="0">
                <a:solidFill>
                  <a:srgbClr val="000000"/>
                </a:solidFill>
                <a:cs typeface="Calibri"/>
              </a:rPr>
              <a:t>,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והגדרה</a:t>
            </a:r>
            <a:r>
              <a:rPr lang="en-US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של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id כ-index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cs typeface="Calibri"/>
              </a:rPr>
              <a:t>השארת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עמודות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רלוונטיות</a:t>
            </a:r>
          </a:p>
          <a:p>
            <a:r>
              <a:rPr lang="en-US" sz="2400" dirty="0" err="1">
                <a:solidFill>
                  <a:srgbClr val="000000"/>
                </a:solidFill>
                <a:cs typeface="Calibri"/>
              </a:rPr>
              <a:t>עיבוד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מקדים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של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המידע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cs typeface="Calibri"/>
              </a:rPr>
              <a:t>ניקוי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תווים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ע"י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regex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cs typeface="Calibri"/>
              </a:rPr>
              <a:t>ביצוע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אחת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מהפעולות</a:t>
            </a:r>
            <a:r>
              <a:rPr lang="en-US" dirty="0">
                <a:solidFill>
                  <a:srgbClr val="000000"/>
                </a:solidFill>
                <a:cs typeface="Calibri"/>
              </a:rPr>
              <a:t>  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lemm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/ stem -  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לבחירתך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cs typeface="Calibri"/>
              </a:rPr>
              <a:t>יש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לשמור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כל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שלב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כעמודה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נפרדת</a:t>
            </a:r>
          </a:p>
          <a:p>
            <a:r>
              <a:rPr lang="en-US" sz="2400" dirty="0" err="1">
                <a:solidFill>
                  <a:srgbClr val="000000"/>
                </a:solidFill>
                <a:cs typeface="Calibri"/>
              </a:rPr>
              <a:t>לצורך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בדיקת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התווים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המזבלים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ניתן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להיעזר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בפונקציות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המצורפות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בקובץ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הדוגמאות</a:t>
            </a:r>
          </a:p>
          <a:p>
            <a:endParaRPr lang="en-US" sz="2400">
              <a:solidFill>
                <a:srgbClr val="000000"/>
              </a:solidFill>
              <a:cs typeface="Calibri"/>
            </a:endParaRPr>
          </a:p>
          <a:p>
            <a:pPr lvl="1"/>
            <a:endParaRPr lang="en-US">
              <a:solidFill>
                <a:srgbClr val="000000"/>
              </a:solidFill>
              <a:cs typeface="Calibri"/>
            </a:endParaRPr>
          </a:p>
          <a:p>
            <a:pPr lvl="1"/>
            <a:endParaRPr lang="en-US">
              <a:solidFill>
                <a:srgbClr val="000000"/>
              </a:solidFill>
              <a:cs typeface="Calibri"/>
            </a:endParaRPr>
          </a:p>
          <a:p>
            <a:endParaRPr lang="en-US" sz="2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124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405363" y="3424348"/>
            <a:ext cx="11379118" cy="142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he-IL" sz="4600" b="1" dirty="0" err="1">
                <a:cs typeface="Calibri Light"/>
              </a:rPr>
              <a:t>Text</a:t>
            </a:r>
            <a:r>
              <a:rPr lang="he-IL" sz="4600" b="1" dirty="0">
                <a:cs typeface="Calibri Light"/>
              </a:rPr>
              <a:t> </a:t>
            </a:r>
            <a:r>
              <a:rPr lang="he-IL" sz="4600" b="1" dirty="0" err="1">
                <a:cs typeface="Calibri Light"/>
              </a:rPr>
              <a:t>parsing</a:t>
            </a:r>
            <a:r>
              <a:rPr lang="he-IL" sz="4600" b="1" dirty="0">
                <a:cs typeface="Calibri Light"/>
              </a:rPr>
              <a:t> </a:t>
            </a:r>
            <a:r>
              <a:rPr lang="he-IL" sz="4600" b="1" dirty="0" err="1">
                <a:cs typeface="Calibri Light"/>
              </a:rPr>
              <a:t>and</a:t>
            </a:r>
            <a:r>
              <a:rPr lang="he-IL" sz="4600" b="1" dirty="0">
                <a:cs typeface="Calibri Light"/>
              </a:rPr>
              <a:t> </a:t>
            </a:r>
            <a:r>
              <a:rPr lang="he-IL" sz="4600" b="1" dirty="0" err="1">
                <a:cs typeface="Calibri Light"/>
              </a:rPr>
              <a:t>Exploratory</a:t>
            </a:r>
            <a:r>
              <a:rPr lang="he-IL" sz="4600" b="1" dirty="0">
                <a:cs typeface="Calibri Light"/>
              </a:rPr>
              <a:t> </a:t>
            </a:r>
            <a:r>
              <a:rPr lang="he-IL" sz="4600" b="1" dirty="0" err="1">
                <a:cs typeface="Calibri Light"/>
              </a:rPr>
              <a:t>Data</a:t>
            </a:r>
            <a:r>
              <a:rPr lang="he-IL" sz="4600" b="1" dirty="0">
                <a:cs typeface="Calibri Light"/>
              </a:rPr>
              <a:t> </a:t>
            </a:r>
            <a:r>
              <a:rPr lang="he-IL" sz="4600" b="1" dirty="0" err="1">
                <a:cs typeface="Calibri Light"/>
              </a:rPr>
              <a:t>Analysis</a:t>
            </a:r>
            <a:endParaRPr lang="he-IL" sz="4600" b="1" dirty="0" err="1">
              <a:ea typeface="+mj-lt"/>
              <a:cs typeface="+mj-lt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82597" y="5121033"/>
            <a:ext cx="9426806" cy="5641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e-IL" sz="2200">
                <a:solidFill>
                  <a:srgbClr val="1B1B1B"/>
                </a:solidFill>
                <a:cs typeface="Arial"/>
              </a:rPr>
              <a:t>Python Implementation</a:t>
            </a:r>
            <a:endParaRPr lang="he-IL" sz="2200">
              <a:solidFill>
                <a:srgbClr val="1B1B1B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171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171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91EFE-8B67-4263-8D6A-4BA607BD6B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5000"/>
          <a:stretch/>
        </p:blipFill>
        <p:spPr>
          <a:xfrm>
            <a:off x="5181600" y="1330490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02D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24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E54A-7238-4343-8D6B-B8084EAE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>
                <a:cs typeface="Times New Roman"/>
              </a:rPr>
              <a:t>תרגיל 2 - סיכום טקסט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DA85-877A-4939-B64A-962DFC545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he-IL">
                <a:ea typeface="+mn-lt"/>
                <a:cs typeface="+mn-lt"/>
              </a:rPr>
              <a:t>בלינק למטה קיים דוגמה לקוד המשמש לסיכום טקסט</a:t>
            </a:r>
            <a:endParaRPr lang="he-IL" dirty="0">
              <a:ea typeface="+mn-lt"/>
              <a:cs typeface="+mn-lt"/>
            </a:endParaRPr>
          </a:p>
          <a:p>
            <a:r>
              <a:rPr lang="he-IL">
                <a:ea typeface="+mn-lt"/>
                <a:cs typeface="+mn-lt"/>
              </a:rPr>
              <a:t>הקוד ממיר את המשפטים בטקסט לציון של חשיבות ע"ס התדירות של הופעת המילים</a:t>
            </a:r>
            <a:endParaRPr lang="he-IL" dirty="0">
              <a:ea typeface="+mn-lt"/>
              <a:cs typeface="+mn-lt"/>
            </a:endParaRPr>
          </a:p>
          <a:p>
            <a:r>
              <a:rPr lang="he-IL">
                <a:ea typeface="+mn-lt"/>
                <a:cs typeface="+mn-lt"/>
              </a:rPr>
              <a:t>יש לעשות שימוש בקוד ולשנות אותו לפי הדרישות הבאות:</a:t>
            </a:r>
            <a:endParaRPr lang="he-IL" dirty="0">
              <a:ea typeface="+mn-lt"/>
              <a:cs typeface="+mn-lt"/>
            </a:endParaRPr>
          </a:p>
          <a:p>
            <a:pPr lvl="1"/>
            <a:r>
              <a:rPr lang="he-IL">
                <a:ea typeface="+mn-lt"/>
                <a:cs typeface="+mn-lt"/>
              </a:rPr>
              <a:t>LEMMA מסוג be תקבל ציון נמוך ב-20%</a:t>
            </a:r>
            <a:endParaRPr lang="he-IL" dirty="0">
              <a:ea typeface="+mn-lt"/>
              <a:cs typeface="+mn-lt"/>
            </a:endParaRPr>
          </a:p>
          <a:p>
            <a:pPr lvl="1"/>
            <a:r>
              <a:rPr lang="he-IL">
                <a:ea typeface="+mn-lt"/>
                <a:cs typeface="+mn-lt"/>
              </a:rPr>
              <a:t>POS מסוג PROPN יקבל ציון גבוה ב-30%</a:t>
            </a:r>
            <a:endParaRPr lang="he-IL" dirty="0">
              <a:ea typeface="+mn-lt"/>
              <a:cs typeface="+mn-lt"/>
            </a:endParaRPr>
          </a:p>
          <a:p>
            <a:pPr lvl="1"/>
            <a:r>
              <a:rPr lang="he-IL">
                <a:ea typeface="+mn-lt"/>
                <a:cs typeface="+mn-lt"/>
              </a:rPr>
              <a:t>Tag מסוג IN יקבל ציון נמוך ב-50%</a:t>
            </a:r>
            <a:endParaRPr lang="he-IL" dirty="0">
              <a:ea typeface="+mn-lt"/>
              <a:cs typeface="+mn-lt"/>
            </a:endParaRPr>
          </a:p>
          <a:p>
            <a:pPr lvl="1"/>
            <a:r>
              <a:rPr lang="he-IL">
                <a:ea typeface="+mn-lt"/>
                <a:cs typeface="+mn-lt"/>
              </a:rPr>
              <a:t>Dep מסוג pcomp יקבל ציון נמוך ב-10%</a:t>
            </a:r>
          </a:p>
          <a:p>
            <a:pPr lvl="1"/>
            <a:r>
              <a:rPr lang="he-IL">
                <a:ea typeface="+mn-lt"/>
                <a:cs typeface="+mn-lt"/>
              </a:rPr>
              <a:t>משפט שיש בו יישות מסוג GPE - Countries, cities, states ייכנס לטקסט ללא קשר לציונו הכללי</a:t>
            </a:r>
            <a:endParaRPr lang="he-IL" dirty="0">
              <a:ea typeface="+mn-lt"/>
              <a:cs typeface="+mn-lt"/>
            </a:endParaRPr>
          </a:p>
          <a:p>
            <a:pPr lvl="1"/>
            <a:r>
              <a:rPr lang="he-IL" b="1">
                <a:solidFill>
                  <a:srgbClr val="FF0000"/>
                </a:solidFill>
                <a:ea typeface="+mn-lt"/>
                <a:cs typeface="+mn-lt"/>
              </a:rPr>
              <a:t>אתגר - מצא את צמד ה-Pos הכי נפוץ</a:t>
            </a:r>
            <a:endParaRPr lang="he-IL" b="1" dirty="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he-IL" dirty="0">
                <a:ea typeface="+mn-lt"/>
                <a:cs typeface="+mn-lt"/>
                <a:hlinkClick r:id="rId2"/>
              </a:rPr>
              <a:t>https://stackabuse.com/text-summarization-with-nltk-in-python/</a:t>
            </a:r>
            <a:endParaRPr lang="he-IL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446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CC44B5-53F9-4F03-9EEB-4C3C821A6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he-IL" sz="5100" b="1" dirty="0" err="1">
                <a:ea typeface="+mj-lt"/>
                <a:cs typeface="+mj-lt"/>
              </a:rPr>
              <a:t>Word</a:t>
            </a:r>
            <a:r>
              <a:rPr lang="he-IL" sz="5100" b="1" dirty="0">
                <a:ea typeface="+mj-lt"/>
                <a:cs typeface="+mj-lt"/>
              </a:rPr>
              <a:t> </a:t>
            </a:r>
            <a:r>
              <a:rPr lang="he-IL" sz="5100" b="1" dirty="0" err="1">
                <a:ea typeface="+mj-lt"/>
                <a:cs typeface="+mj-lt"/>
              </a:rPr>
              <a:t>Embedding</a:t>
            </a:r>
            <a:endParaRPr lang="he-IL" b="1" dirty="0">
              <a:cs typeface="Times New Roman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6339840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he-IL" dirty="0" err="1">
                <a:cs typeface="Arial"/>
              </a:rPr>
              <a:t>Python</a:t>
            </a:r>
            <a:r>
              <a:rPr lang="he-IL" dirty="0">
                <a:cs typeface="Arial"/>
              </a:rPr>
              <a:t> </a:t>
            </a:r>
            <a:r>
              <a:rPr lang="he-IL" dirty="0" err="1">
                <a:cs typeface="Arial"/>
              </a:rPr>
              <a:t>Implementation</a:t>
            </a:r>
            <a:endParaRPr lang="he-IL" err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C091EFE-8B67-4263-8D6A-4BA607BD6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r="2" b="2"/>
          <a:stretch/>
        </p:blipFill>
        <p:spPr>
          <a:xfrm>
            <a:off x="8134348" y="1005839"/>
            <a:ext cx="3444236" cy="34442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047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74F1-6E43-4F5E-ABC7-A8368F76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cs typeface="Times New Roman"/>
              </a:rPr>
              <a:t>תרגיל 3  - תרגיל חופשי אולי עם הצגות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E84E8-BD0D-4276-82C8-22221340F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813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8CF0D4-824B-4AA6-B130-574785C396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B704D37-82A5-4BBE-9561-3CAB6DCF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3894861"/>
            <a:ext cx="10883900" cy="167136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8C9D3-F756-45B4-B96B-A575FE67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366" y="4055729"/>
            <a:ext cx="9902881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6000">
                <a:solidFill>
                  <a:srgbClr val="000000"/>
                </a:solidFill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144807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74F1-6E43-4F5E-ABC7-A8368F76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>
                <a:cs typeface="Times New Roman"/>
              </a:rPr>
              <a:t>תרגיל 4</a:t>
            </a:r>
            <a:endParaRPr lang="he-IL" dirty="0"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E84E8-BD0D-4276-82C8-22221340F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e-IL" dirty="0">
                <a:cs typeface="Arial"/>
              </a:rPr>
              <a:t>טענו את הקובץ מתרגיל 1</a:t>
            </a:r>
          </a:p>
          <a:p>
            <a:r>
              <a:rPr lang="he-IL" dirty="0">
                <a:cs typeface="Arial"/>
              </a:rPr>
              <a:t>בצע למידה של מודל </a:t>
            </a:r>
            <a:r>
              <a:rPr lang="he-IL" dirty="0" err="1">
                <a:cs typeface="Arial"/>
              </a:rPr>
              <a:t>Random</a:t>
            </a:r>
            <a:r>
              <a:rPr lang="he-IL" dirty="0">
                <a:cs typeface="Arial"/>
              </a:rPr>
              <a:t> </a:t>
            </a:r>
            <a:r>
              <a:rPr lang="he-IL" dirty="0" err="1">
                <a:cs typeface="Arial"/>
              </a:rPr>
              <a:t>Forest</a:t>
            </a:r>
            <a:r>
              <a:rPr lang="he-IL" dirty="0">
                <a:cs typeface="Arial"/>
              </a:rPr>
              <a:t> ורשת </a:t>
            </a:r>
            <a:r>
              <a:rPr lang="he-IL" dirty="0" err="1">
                <a:cs typeface="Arial"/>
              </a:rPr>
              <a:t>ניורונים</a:t>
            </a:r>
            <a:r>
              <a:rPr lang="he-IL" dirty="0">
                <a:cs typeface="Arial"/>
              </a:rPr>
              <a:t> על:</a:t>
            </a:r>
            <a:endParaRPr lang="he-IL"/>
          </a:p>
          <a:p>
            <a:pPr lvl="1"/>
            <a:r>
              <a:rPr lang="he-IL" dirty="0" err="1">
                <a:cs typeface="Arial"/>
              </a:rPr>
              <a:t>One-Hot</a:t>
            </a:r>
            <a:r>
              <a:rPr lang="he-IL" dirty="0">
                <a:cs typeface="Arial"/>
              </a:rPr>
              <a:t> </a:t>
            </a:r>
            <a:r>
              <a:rPr lang="he-IL" dirty="0" err="1">
                <a:cs typeface="Arial"/>
              </a:rPr>
              <a:t>Vector</a:t>
            </a:r>
            <a:endParaRPr lang="he-IL">
              <a:cs typeface="Arial"/>
            </a:endParaRPr>
          </a:p>
          <a:p>
            <a:pPr lvl="1"/>
            <a:r>
              <a:rPr lang="he-IL" dirty="0" err="1">
                <a:ea typeface="+mn-lt"/>
                <a:cs typeface="+mn-lt"/>
              </a:rPr>
              <a:t>CountVectorizer</a:t>
            </a:r>
            <a:endParaRPr lang="he-IL">
              <a:ea typeface="+mn-lt"/>
              <a:cs typeface="+mn-lt"/>
            </a:endParaRPr>
          </a:p>
          <a:p>
            <a:pPr lvl="1"/>
            <a:r>
              <a:rPr lang="he-IL" dirty="0" err="1">
                <a:cs typeface="Calibri"/>
              </a:rPr>
              <a:t>Tf-Idf</a:t>
            </a:r>
          </a:p>
          <a:p>
            <a:r>
              <a:rPr lang="he-IL" dirty="0">
                <a:cs typeface="Calibri"/>
              </a:rPr>
              <a:t>נסו לשפר את המודל ע"י: </a:t>
            </a:r>
          </a:p>
          <a:p>
            <a:pPr lvl="1"/>
            <a:r>
              <a:rPr lang="he-IL" dirty="0">
                <a:cs typeface="Calibri"/>
              </a:rPr>
              <a:t>שינוי הפרמטרים של העיבוד / שינוי רשת </a:t>
            </a:r>
            <a:r>
              <a:rPr lang="he-IL" dirty="0" err="1">
                <a:cs typeface="Calibri"/>
              </a:rPr>
              <a:t>הניורונים</a:t>
            </a:r>
          </a:p>
          <a:p>
            <a:pPr lvl="1"/>
            <a:r>
              <a:rPr lang="he-IL" dirty="0">
                <a:cs typeface="Calibri"/>
              </a:rPr>
              <a:t>הוספת מאפיינים לדוג' כמות </a:t>
            </a:r>
            <a:r>
              <a:rPr lang="he-IL" dirty="0" err="1">
                <a:cs typeface="Calibri"/>
              </a:rPr>
              <a:t>Pos</a:t>
            </a:r>
            <a:r>
              <a:rPr lang="he-IL" dirty="0">
                <a:cs typeface="Calibri"/>
              </a:rPr>
              <a:t> / </a:t>
            </a:r>
            <a:r>
              <a:rPr lang="he-IL" dirty="0" err="1">
                <a:cs typeface="Calibri"/>
              </a:rPr>
              <a:t>Tag</a:t>
            </a:r>
            <a:r>
              <a:rPr lang="he-IL" dirty="0">
                <a:cs typeface="Calibri"/>
              </a:rPr>
              <a:t> / או </a:t>
            </a:r>
            <a:r>
              <a:rPr lang="he-IL" dirty="0" err="1">
                <a:cs typeface="Calibri"/>
              </a:rPr>
              <a:t>Dependency</a:t>
            </a:r>
            <a:r>
              <a:rPr lang="he-IL" dirty="0">
                <a:cs typeface="Calibri"/>
              </a:rPr>
              <a:t> </a:t>
            </a:r>
            <a:r>
              <a:rPr lang="he-IL" dirty="0" err="1">
                <a:cs typeface="Calibri"/>
              </a:rPr>
              <a:t>מסויים</a:t>
            </a:r>
            <a:r>
              <a:rPr lang="he-IL" dirty="0">
                <a:cs typeface="Calibri"/>
              </a:rPr>
              <a:t> במשפט (ניתן גם לשלב מאפיין של צמדי מילים)</a:t>
            </a:r>
            <a:endParaRPr lang="he-IL">
              <a:cs typeface="Arial"/>
            </a:endParaRPr>
          </a:p>
          <a:p>
            <a:endParaRPr lang="he-IL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41810-0D32-4DB4-A3A2-BEEE01D205FC}"/>
              </a:ext>
            </a:extLst>
          </p:cNvPr>
          <p:cNvSpPr txBox="1"/>
          <p:nvPr/>
        </p:nvSpPr>
        <p:spPr>
          <a:xfrm>
            <a:off x="-1631910" y="5751444"/>
            <a:ext cx="119061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יש לעבור על הפונ' הזו ולהסביר אותה בפירוט!!!</a:t>
            </a:r>
            <a:endParaRPr lang="en-US" dirty="0"/>
          </a:p>
          <a:p>
            <a:r>
              <a:rPr lang="en-US" dirty="0">
                <a:hlinkClick r:id="rId2"/>
              </a:rPr>
              <a:t>https://keras.io/preprocessing/sequence/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95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0</Words>
  <Application>Microsoft Office PowerPoint</Application>
  <PresentationFormat>מסך רחב</PresentationFormat>
  <Paragraphs>0</Paragraphs>
  <Slides>8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Office Theme</vt:lpstr>
      <vt:lpstr>Lexicon Normalization and Object Standardization</vt:lpstr>
      <vt:lpstr>תרגיל 1</vt:lpstr>
      <vt:lpstr>Text parsing and Exploratory Data Analysis</vt:lpstr>
      <vt:lpstr>תרגיל 2 - סיכום טקסט</vt:lpstr>
      <vt:lpstr>Word Embedding</vt:lpstr>
      <vt:lpstr>תרגיל 3  - תרגיל חופשי אולי עם הצגות</vt:lpstr>
      <vt:lpstr>Deep Learning</vt:lpstr>
      <vt:lpstr>תרגיל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362</cp:revision>
  <dcterms:created xsi:type="dcterms:W3CDTF">2012-09-06T21:35:36Z</dcterms:created>
  <dcterms:modified xsi:type="dcterms:W3CDTF">2019-07-17T14:22:25Z</dcterms:modified>
</cp:coreProperties>
</file>