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BF61C-2263-4826-833E-939591416613}" v="69" dt="2019-09-11T13:43:03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5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6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0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4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initi.co/use-case/trov/" TargetMode="External"/><Relationship Id="rId2" Type="http://schemas.openxmlformats.org/officeDocument/2006/relationships/hyperlink" Target="https://datafiniti.co/products/product-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5C86A-6E99-40D9-B668-E26D4C16A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32" r="-2" b="507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Electronic Products and Pricing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C128-18D1-44C8-8911-598E117D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D84A-BFD3-4C56-94DE-504EF47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About This Data</a:t>
            </a:r>
            <a:endParaRPr lang="en-US" sz="1800">
              <a:cs typeface="Calibri" panose="020F0502020204030204"/>
            </a:endParaRPr>
          </a:p>
          <a:p>
            <a:pPr marL="383540" lvl="1"/>
            <a:r>
              <a:rPr lang="en-US" dirty="0">
                <a:ea typeface="+mn-lt"/>
                <a:cs typeface="+mn-lt"/>
              </a:rPr>
              <a:t>This is a list of over 15,000 electronic products with pricing information across 10 unique fields provided by </a:t>
            </a:r>
            <a:r>
              <a:rPr lang="en-US" dirty="0">
                <a:ea typeface="+mn-lt"/>
                <a:cs typeface="+mn-lt"/>
                <a:hlinkClick r:id="rId2"/>
              </a:rPr>
              <a:t>Datafiniti's Product Database</a:t>
            </a:r>
            <a:r>
              <a:rPr lang="en-US" dirty="0">
                <a:ea typeface="+mn-lt"/>
                <a:cs typeface="+mn-lt"/>
              </a:rPr>
              <a:t>. The dataset also includes the brand, category, merchant, name, source, and more.</a:t>
            </a:r>
            <a:endParaRPr lang="en-US" dirty="0">
              <a:cs typeface="Calibri"/>
            </a:endParaRPr>
          </a:p>
          <a:p>
            <a:pPr marL="383540" lvl="1"/>
            <a:r>
              <a:rPr lang="en-US" i="1" dirty="0">
                <a:ea typeface="+mn-lt"/>
                <a:cs typeface="+mn-lt"/>
              </a:rPr>
              <a:t>Note that this is a sample of a large dataset. The full dataset is available through </a:t>
            </a:r>
            <a:r>
              <a:rPr lang="en-US" i="1" dirty="0" err="1">
                <a:ea typeface="+mn-lt"/>
                <a:cs typeface="+mn-lt"/>
              </a:rPr>
              <a:t>Datafiniti</a:t>
            </a:r>
            <a:r>
              <a:rPr lang="en-US" i="1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r>
              <a:rPr lang="en-US" sz="1800" dirty="0"/>
              <a:t>What You Can Do With This Data</a:t>
            </a:r>
            <a:endParaRPr lang="en-US" sz="1800" dirty="0">
              <a:cs typeface="Calibri"/>
            </a:endParaRPr>
          </a:p>
          <a:p>
            <a:pPr marL="383540" lvl="1"/>
            <a:r>
              <a:rPr lang="en-US" dirty="0">
                <a:ea typeface="+mn-lt"/>
                <a:cs typeface="+mn-lt"/>
              </a:rPr>
              <a:t>You can use this data to </a:t>
            </a:r>
            <a:r>
              <a:rPr lang="en-US" dirty="0">
                <a:ea typeface="+mn-lt"/>
                <a:cs typeface="+mn-lt"/>
                <a:hlinkClick r:id="rId3"/>
              </a:rPr>
              <a:t>identify retail industry trends in pricing strategies</a:t>
            </a:r>
            <a:r>
              <a:rPr lang="en-US" dirty="0">
                <a:ea typeface="+mn-lt"/>
                <a:cs typeface="+mn-lt"/>
              </a:rPr>
              <a:t>. E.g.: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ea typeface="+mn-lt"/>
                <a:cs typeface="+mn-lt"/>
              </a:rPr>
              <a:t>How does the prices. condition affect the pricing strategy of a product?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ea typeface="+mn-lt"/>
                <a:cs typeface="+mn-lt"/>
              </a:rPr>
              <a:t>Is there a correlation between the prices. </a:t>
            </a:r>
            <a:r>
              <a:rPr lang="en-US" dirty="0" err="1">
                <a:ea typeface="+mn-lt"/>
                <a:cs typeface="+mn-lt"/>
              </a:rPr>
              <a:t>dateSeen</a:t>
            </a:r>
            <a:r>
              <a:rPr lang="en-US" dirty="0">
                <a:ea typeface="+mn-lt"/>
                <a:cs typeface="+mn-lt"/>
              </a:rPr>
              <a:t> of a product and its dynamic pricing across merchants?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ea typeface="+mn-lt"/>
                <a:cs typeface="+mn-lt"/>
              </a:rPr>
              <a:t>What is the competitive pricing strategy for the same product from different merchants?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ea typeface="+mn-lt"/>
                <a:cs typeface="+mn-lt"/>
              </a:rPr>
              <a:t>What role does a product’s category play in its listing price?</a:t>
            </a:r>
            <a:endParaRPr lang="en-US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27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48C0-09AB-4C2D-B12E-DCE5D32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64FD-729C-40C9-B328-63B83A9F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87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1BC"/>
      </a:accent1>
      <a:accent2>
        <a:srgbClr val="14B87F"/>
      </a:accent2>
      <a:accent3>
        <a:srgbClr val="21BA45"/>
      </a:accent3>
      <a:accent4>
        <a:srgbClr val="32BA14"/>
      </a:accent4>
      <a:accent5>
        <a:srgbClr val="77B220"/>
      </a:accent5>
      <a:accent6>
        <a:srgbClr val="A7A512"/>
      </a:accent6>
      <a:hlink>
        <a:srgbClr val="588F2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RetrospectVTI</vt:lpstr>
      <vt:lpstr>Electronic Products and Pricing Data</vt:lpstr>
      <vt:lpstr>Introduction</vt:lpstr>
      <vt:lpstr>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</cp:revision>
  <dcterms:created xsi:type="dcterms:W3CDTF">2013-07-15T20:26:40Z</dcterms:created>
  <dcterms:modified xsi:type="dcterms:W3CDTF">2019-09-11T14:02:18Z</dcterms:modified>
</cp:coreProperties>
</file>