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7103DD-6288-4F42-9DC0-7DD40DFAEF30}" v="462" dt="2019-09-11T13:23:52.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1298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242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0707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6782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8193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934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9067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8805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919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851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0134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114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86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71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98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89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2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9/11/2019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11952015"/>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58" r:id="rId6"/>
    <p:sldLayoutId id="2147483759" r:id="rId7"/>
    <p:sldLayoutId id="2147483760" r:id="rId8"/>
    <p:sldLayoutId id="2147483761" r:id="rId9"/>
    <p:sldLayoutId id="2147483762" r:id="rId10"/>
    <p:sldLayoutId id="2147483769" r:id="rId11"/>
    <p:sldLayoutId id="2147483763" r:id="rId12"/>
    <p:sldLayoutId id="2147483764" r:id="rId13"/>
    <p:sldLayoutId id="2147483765" r:id="rId14"/>
    <p:sldLayoutId id="2147483766" r:id="rId15"/>
    <p:sldLayoutId id="2147483767" r:id="rId16"/>
    <p:sldLayoutId id="2147483768"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gomonov/new-york-city-airbnb-open-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47377" y="835383"/>
            <a:ext cx="3382832" cy="3499549"/>
          </a:xfrm>
        </p:spPr>
        <p:txBody>
          <a:bodyPr>
            <a:normAutofit/>
          </a:bodyPr>
          <a:lstStyle/>
          <a:p>
            <a:pPr algn="l"/>
            <a:r>
              <a:rPr lang="en-US" sz="4200"/>
              <a:t>New York City Airbnb Open Data</a:t>
            </a:r>
          </a:p>
        </p:txBody>
      </p:sp>
      <p:sp>
        <p:nvSpPr>
          <p:cNvPr id="3" name="Subtitle 2"/>
          <p:cNvSpPr>
            <a:spLocks noGrp="1"/>
          </p:cNvSpPr>
          <p:nvPr>
            <p:ph type="subTitle" idx="1"/>
          </p:nvPr>
        </p:nvSpPr>
        <p:spPr>
          <a:xfrm>
            <a:off x="7947380" y="4334933"/>
            <a:ext cx="3382831" cy="1185333"/>
          </a:xfrm>
        </p:spPr>
        <p:txBody>
          <a:bodyPr>
            <a:normAutofit/>
          </a:bodyPr>
          <a:lstStyle/>
          <a:p>
            <a:pPr algn="l"/>
            <a:endParaRPr lang="en-US">
              <a:solidFill>
                <a:srgbClr val="EFB250"/>
              </a:solidFill>
            </a:endParaRPr>
          </a:p>
        </p:txBody>
      </p:sp>
      <p:pic>
        <p:nvPicPr>
          <p:cNvPr id="6" name="Picture 3">
            <a:extLst>
              <a:ext uri="{FF2B5EF4-FFF2-40B4-BE49-F238E27FC236}">
                <a16:creationId xmlns:a16="http://schemas.microsoft.com/office/drawing/2014/main" id="{9AE2AF10-6ABC-4A75-9D4F-E315098439E3}"/>
              </a:ext>
            </a:extLst>
          </p:cNvPr>
          <p:cNvPicPr>
            <a:picLocks noChangeAspect="1"/>
          </p:cNvPicPr>
          <p:nvPr/>
        </p:nvPicPr>
        <p:blipFill rotWithShape="1">
          <a:blip r:embed="rId3"/>
          <a:srcRect l="2767" r="23974" b="-3"/>
          <a:stretch/>
        </p:blipFill>
        <p:spPr>
          <a:xfrm>
            <a:off x="-1" y="10"/>
            <a:ext cx="7537704"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27F5-9366-4B2E-B3FD-9F147C9D7CAA}"/>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Introduction</a:t>
            </a:r>
            <a:endParaRPr lang="en-US" dirty="0"/>
          </a:p>
        </p:txBody>
      </p:sp>
      <p:sp>
        <p:nvSpPr>
          <p:cNvPr id="3" name="Content Placeholder 2">
            <a:extLst>
              <a:ext uri="{FF2B5EF4-FFF2-40B4-BE49-F238E27FC236}">
                <a16:creationId xmlns:a16="http://schemas.microsoft.com/office/drawing/2014/main" id="{99735C71-8E30-4789-8C85-C7BC8A745C2E}"/>
              </a:ext>
            </a:extLst>
          </p:cNvPr>
          <p:cNvSpPr>
            <a:spLocks noGrp="1"/>
          </p:cNvSpPr>
          <p:nvPr>
            <p:ph idx="1"/>
          </p:nvPr>
        </p:nvSpPr>
        <p:spPr/>
        <p:txBody>
          <a:bodyPr>
            <a:normAutofit fontScale="77500" lnSpcReduction="20000"/>
          </a:bodyPr>
          <a:lstStyle/>
          <a:p>
            <a:pPr indent="-305435"/>
            <a:r>
              <a:rPr lang="en-US" dirty="0"/>
              <a:t>Context</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Since 2008, guests and hosts have used Airbnb to expand on traveling possibilities and present more unique, personalized way of experiencing the world. This dataset describes the listing activity and metrics in NYC, NY for 2019.</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dirty="0"/>
              <a:t>Content</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data file includes all needed information to find out more about hosts, geographical availability, necessary metrics to make predictions and draw conclusions.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dirty="0"/>
              <a:t>Acknowledgements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public dataset is part of Airbnb, and the original source can be found on this website.</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dirty="0"/>
              <a:t>Inspiration</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lvl="1"/>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What can we learn about different hosts and areas?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lvl="1"/>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What can we learn from predictions? (ex: locations, prices, reviews,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etc</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lvl="1"/>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Which hosts are the busiest and why?</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lvl="1"/>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Is there any noticeable difference of traffic among different areas and what could be the reason for it?</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14028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3644-A501-4CB3-A919-015A26A2FE69}"/>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Instruction</a:t>
            </a:r>
            <a:endParaRPr lang="en-US" dirty="0"/>
          </a:p>
        </p:txBody>
      </p:sp>
      <p:sp>
        <p:nvSpPr>
          <p:cNvPr id="3" name="Content Placeholder 2">
            <a:extLst>
              <a:ext uri="{FF2B5EF4-FFF2-40B4-BE49-F238E27FC236}">
                <a16:creationId xmlns:a16="http://schemas.microsoft.com/office/drawing/2014/main" id="{D93BE0B4-9F57-4459-AF44-D4E189A810B2}"/>
              </a:ext>
            </a:extLst>
          </p:cNvPr>
          <p:cNvSpPr>
            <a:spLocks noGrp="1"/>
          </p:cNvSpPr>
          <p:nvPr>
            <p:ph idx="1"/>
          </p:nvPr>
        </p:nvSpPr>
        <p:spPr/>
        <p:txBody>
          <a:bodyPr>
            <a:normAutofit lnSpcReduction="10000"/>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Load the file</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Find the neighborhoods that appear at least 300 times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Calculate the average price for apartments in these neighborhoods</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Find the apartments from these neighborhoods that below the average price  </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Calculate the distance of flats from the beginning of the axes (point 0,0)</a:t>
            </a:r>
            <a:b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b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formula is sqrt('latitude'^2 + 'longitude'^2)</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For the apartments you found in the previous section, find the ten apartments that are most close to the beginning of the axis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Drop the </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apartments that don’t have </a:t>
            </a:r>
            <a:r>
              <a:rPr lang="en-US"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review</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66417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2738-807F-456E-9166-00F9F4B6A753}"/>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sources</a:t>
            </a:r>
            <a:endParaRPr lang="en-US" dirty="0"/>
          </a:p>
        </p:txBody>
      </p:sp>
      <p:sp>
        <p:nvSpPr>
          <p:cNvPr id="3" name="Content Placeholder 2">
            <a:extLst>
              <a:ext uri="{FF2B5EF4-FFF2-40B4-BE49-F238E27FC236}">
                <a16:creationId xmlns:a16="http://schemas.microsoft.com/office/drawing/2014/main" id="{15CD0520-B53D-44D4-8A8B-CF265849BB30}"/>
              </a:ext>
            </a:extLst>
          </p:cNvPr>
          <p:cNvSpPr>
            <a:spLocks noGrp="1"/>
          </p:cNvSpPr>
          <p:nvPr>
            <p:ph idx="1"/>
          </p:nvPr>
        </p:nvSpPr>
        <p:spPr/>
        <p:txBody>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2"/>
              </a:rPr>
              <a:t>https://www.kaggle.com/dgomonov/new-york-city-airbnb-open-data</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39450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3124"/>
      </a:dk2>
      <a:lt2>
        <a:srgbClr val="E8E4E2"/>
      </a:lt2>
      <a:accent1>
        <a:srgbClr val="76AABD"/>
      </a:accent1>
      <a:accent2>
        <a:srgbClr val="6DABA2"/>
      </a:accent2>
      <a:accent3>
        <a:srgbClr val="7CAC91"/>
      </a:accent3>
      <a:accent4>
        <a:srgbClr val="70B071"/>
      </a:accent4>
      <a:accent5>
        <a:srgbClr val="8DAA7A"/>
      </a:accent5>
      <a:accent6>
        <a:srgbClr val="9CA76A"/>
      </a:accent6>
      <a:hlink>
        <a:srgbClr val="AA7562"/>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SlateVTI</vt:lpstr>
      <vt:lpstr>New York City Airbnb Open Data</vt:lpstr>
      <vt:lpstr>Introduction</vt:lpstr>
      <vt:lpstr>Instruction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109</cp:revision>
  <dcterms:created xsi:type="dcterms:W3CDTF">2013-07-15T20:26:40Z</dcterms:created>
  <dcterms:modified xsi:type="dcterms:W3CDTF">2019-09-11T14:00:20Z</dcterms:modified>
</cp:coreProperties>
</file>