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684" r:id="rId2"/>
  </p:sldMasterIdLst>
  <p:sldIdLst>
    <p:sldId id="256" r:id="rId3"/>
    <p:sldId id="261" r:id="rId4"/>
    <p:sldId id="262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44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160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89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09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28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39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2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42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87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70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9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061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046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002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699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326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7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247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7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6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8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41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45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90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0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0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3593-D091-478F-ABF4-F884FB8AD72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3634F4-029A-4655-9E37-060B183911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2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548" y="758952"/>
            <a:ext cx="10058400" cy="2035763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cs typeface="+mn-cs"/>
              </a:rPr>
              <a:t>הצעת פרויקט לעמותת עלם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בעיה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2400" dirty="0" smtClean="0"/>
              <a:t>לעמותת עלם דרושה מערכת המכילה את כל המידע אודותיה</a:t>
            </a:r>
            <a:r>
              <a:rPr lang="he-IL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he-IL" sz="2400" dirty="0" smtClean="0"/>
              <a:t>כמו כן, המערכת צריכה לארגן קבצים וטפסים של העמותה.</a:t>
            </a:r>
          </a:p>
        </p:txBody>
      </p:sp>
    </p:spTree>
    <p:extLst>
      <p:ext uri="{BB962C8B-B14F-4D97-AF65-F5344CB8AC3E}">
        <p14:creationId xmlns:p14="http://schemas.microsoft.com/office/powerpoint/2010/main" val="28486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2400" dirty="0" smtClean="0"/>
              <a:t>הקמת אתר </a:t>
            </a:r>
            <a:r>
              <a:rPr lang="en-US" sz="2400" dirty="0" smtClean="0"/>
              <a:t>Wordpress</a:t>
            </a:r>
            <a:r>
              <a:rPr lang="he-IL" sz="2400" dirty="0" smtClean="0"/>
              <a:t> הכולל מערכת לניהול תוכן.</a:t>
            </a:r>
          </a:p>
          <a:p>
            <a:pPr>
              <a:lnSpc>
                <a:spcPct val="200000"/>
              </a:lnSpc>
            </a:pPr>
            <a:r>
              <a:rPr lang="he-IL" sz="2400" dirty="0" smtClean="0"/>
              <a:t>הקמת </a:t>
            </a:r>
            <a:r>
              <a:rPr lang="en-US" sz="2400" dirty="0" smtClean="0"/>
              <a:t>Database</a:t>
            </a:r>
            <a:r>
              <a:rPr lang="he-IL" sz="2400" dirty="0" smtClean="0"/>
              <a:t> לקבצים וטפסים המוצגים באתר באמצעות טבלה הניתנת למיון וסיווג.</a:t>
            </a:r>
          </a:p>
        </p:txBody>
      </p:sp>
    </p:spTree>
    <p:extLst>
      <p:ext uri="{BB962C8B-B14F-4D97-AF65-F5344CB8AC3E}">
        <p14:creationId xmlns:p14="http://schemas.microsoft.com/office/powerpoint/2010/main" val="15947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lorlib.com/wp/wp-content/uploads/sites/2/Spacious-free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9" y="0"/>
            <a:ext cx="8097493" cy="67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a/a2/WordPress_MP6_dash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8" y="96208"/>
            <a:ext cx="11121246" cy="67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aspnet.wdfiles.com/local--files/page:kendo-ui-grid-export-excel/KendoExcelGri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51" y="-13867"/>
            <a:ext cx="7577071" cy="68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Gisha</vt:lpstr>
      <vt:lpstr>Times New Roman</vt:lpstr>
      <vt:lpstr>Trebuchet MS</vt:lpstr>
      <vt:lpstr>Wingdings 3</vt:lpstr>
      <vt:lpstr>Office Theme</vt:lpstr>
      <vt:lpstr>Facet</vt:lpstr>
      <vt:lpstr>הצעת פרויקט לעמותת עלם</vt:lpstr>
      <vt:lpstr>בעיה</vt:lpstr>
      <vt:lpstr>פתרון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 לעמותת עלם</dc:title>
  <dc:creator>Tal Shiran</dc:creator>
  <cp:lastModifiedBy>Tal Shiran</cp:lastModifiedBy>
  <cp:revision>6</cp:revision>
  <dcterms:created xsi:type="dcterms:W3CDTF">2016-03-06T06:40:03Z</dcterms:created>
  <dcterms:modified xsi:type="dcterms:W3CDTF">2016-03-06T19:08:15Z</dcterms:modified>
</cp:coreProperties>
</file>