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1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8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07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2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8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39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4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6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7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2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9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0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7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Yerushalmit Project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Project Summary</a:t>
            </a:r>
            <a:endParaRPr lang="he-IL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50360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Retrospective</a:t>
            </a:r>
            <a:endParaRPr lang="he-IL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2" y="1996225"/>
            <a:ext cx="10739349" cy="3477296"/>
          </a:xfrm>
        </p:spPr>
        <p:txBody>
          <a:bodyPr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200" dirty="0" smtClean="0"/>
              <a:t>Ensure using two programming languages is possible (and HOW).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200" dirty="0" smtClean="0"/>
              <a:t>Establish DB in MVP.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200" dirty="0" smtClean="0"/>
              <a:t>Do not mix your work with other’s work (if you are client side dev, stay on client side and the same for server side).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7620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50360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Methods and tools</a:t>
            </a:r>
            <a:endParaRPr lang="he-IL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2" y="1996225"/>
            <a:ext cx="10610559" cy="3670479"/>
          </a:xfrm>
        </p:spPr>
        <p:txBody>
          <a:bodyPr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600" dirty="0" smtClean="0"/>
              <a:t>Git for version management and cooperation.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3200" dirty="0" smtClean="0"/>
              <a:t>Git branches and tags.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600" dirty="0" smtClean="0"/>
              <a:t>AngularJS for responsive and fast UI.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600" dirty="0" smtClean="0"/>
              <a:t>WordPress – the main framework the plugin based on.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527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84213" y="685800"/>
            <a:ext cx="10058400" cy="15036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security</a:t>
            </a:r>
            <a:endParaRPr lang="he-IL" sz="400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idx="1"/>
          </p:nvPr>
        </p:nvSpPr>
        <p:spPr>
          <a:xfrm>
            <a:off x="684212" y="1906073"/>
            <a:ext cx="10468891" cy="4108361"/>
          </a:xfrm>
        </p:spPr>
        <p:txBody>
          <a:bodyPr>
            <a:no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200" dirty="0" smtClean="0"/>
              <a:t>WordPress has its security modules.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200" dirty="0" smtClean="0"/>
              <a:t>There are plugins to harden the whole security layer of the system.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200" dirty="0" smtClean="0"/>
              <a:t>Optional: harden WordPress security by using its API. (i.e. using filters)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200" dirty="0"/>
              <a:t>Restricting Database User </a:t>
            </a:r>
            <a:r>
              <a:rPr lang="en-US" sz="3200" dirty="0" smtClean="0"/>
              <a:t>Privileges.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200" dirty="0" smtClean="0"/>
              <a:t>HTTPS ready.</a:t>
            </a:r>
          </a:p>
        </p:txBody>
      </p:sp>
    </p:spTree>
    <p:extLst>
      <p:ext uri="{BB962C8B-B14F-4D97-AF65-F5344CB8AC3E}">
        <p14:creationId xmlns:p14="http://schemas.microsoft.com/office/powerpoint/2010/main" val="29501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503608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angularjs</a:t>
            </a:r>
            <a:endParaRPr lang="he-IL" sz="400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idx="1"/>
          </p:nvPr>
        </p:nvSpPr>
        <p:spPr>
          <a:xfrm>
            <a:off x="684213" y="1906073"/>
            <a:ext cx="10058400" cy="3309871"/>
          </a:xfrm>
        </p:spPr>
        <p:txBody>
          <a:bodyPr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600" dirty="0" smtClean="0"/>
              <a:t>AngularJS helps to add functionality in HTML pages.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600" dirty="0" smtClean="0"/>
              <a:t>It’s very easy to use and learn.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600" dirty="0" smtClean="0"/>
              <a:t>Directives are in intensive use.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3600" dirty="0" smtClean="0"/>
              <a:t>Building tables, retrieve data, ajax calls, etc.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507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</TotalTime>
  <Words>159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Retrospect</vt:lpstr>
      <vt:lpstr>Yerushalmit Project</vt:lpstr>
      <vt:lpstr>Retrospective</vt:lpstr>
      <vt:lpstr>Methods and tools</vt:lpstr>
      <vt:lpstr>PowerPoint Presentation</vt:lpstr>
      <vt:lpstr>angularjs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YeruShalmit’s Project</dc:title>
  <dc:creator>Tal Shiran</dc:creator>
  <cp:lastModifiedBy>Tal Shiran</cp:lastModifiedBy>
  <cp:revision>16</cp:revision>
  <dcterms:created xsi:type="dcterms:W3CDTF">2016-06-13T08:27:43Z</dcterms:created>
  <dcterms:modified xsi:type="dcterms:W3CDTF">2016-06-13T13:49:27Z</dcterms:modified>
</cp:coreProperties>
</file>