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Lst>
  <p:notesMasterIdLst>
    <p:notesMasterId r:id="rId4"/>
  </p:notesMasterIdLst>
  <p:sldIdLst>
    <p:sldId id="256" r:id="rId3"/>
  </p:sldIdLst>
  <p:sldSz cx="32404050" cy="43205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608">
          <p15:clr>
            <a:srgbClr val="000000"/>
          </p15:clr>
        </p15:guide>
        <p15:guide id="2" pos="10206">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 roundtripDataSignature="AMtx7miekcB6Phy2o0tfVI9GW7hpRWbiN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479" autoAdjust="0"/>
    <p:restoredTop sz="94660"/>
  </p:normalViewPr>
  <p:slideViewPr>
    <p:cSldViewPr snapToGrid="0">
      <p:cViewPr>
        <p:scale>
          <a:sx n="33" d="100"/>
          <a:sy n="33" d="100"/>
        </p:scale>
        <p:origin x="931" y="43"/>
      </p:cViewPr>
      <p:guideLst>
        <p:guide orient="horz" pos="13608"/>
        <p:guide pos="10206"/>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slide" Target="slides/slide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1587" y="0"/>
            <a:ext cx="2971800" cy="457200"/>
          </a:xfrm>
          <a:prstGeom prst="rect">
            <a:avLst/>
          </a:prstGeom>
          <a:noFill/>
          <a:ln>
            <a:noFill/>
          </a:ln>
        </p:spPr>
        <p:txBody>
          <a:bodyPr spcFirstLastPara="1" wrap="square" lIns="91425" tIns="45700" rIns="91425" bIns="45700" anchor="t" anchorCtr="0">
            <a:noAutofit/>
          </a:bodyPr>
          <a:lstStyle>
            <a:lvl1pPr marR="0" lvl="0" algn="l" rtl="1">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388620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1587"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1">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94" name="Google Shape;9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1:notes"/>
          <p:cNvSpPr txBox="1"/>
          <p:nvPr/>
        </p:nvSpPr>
        <p:spPr>
          <a:xfrm>
            <a:off x="1587"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שקופית כותרת">
  <p:cSld name="שקופית כותרת">
    <p:spTree>
      <p:nvGrpSpPr>
        <p:cNvPr id="1" name="Shape 1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2210901" y="10771353"/>
            <a:ext cx="27948493" cy="1797224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15947"/>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6" name="Google Shape;76;p13"/>
          <p:cNvSpPr txBox="1">
            <a:spLocks noGrp="1"/>
          </p:cNvSpPr>
          <p:nvPr>
            <p:ph type="body" idx="1"/>
          </p:nvPr>
        </p:nvSpPr>
        <p:spPr>
          <a:xfrm>
            <a:off x="2210901" y="28913620"/>
            <a:ext cx="27948493" cy="945117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2663"/>
              </a:spcBef>
              <a:spcAft>
                <a:spcPts val="0"/>
              </a:spcAft>
              <a:buClr>
                <a:srgbClr val="888888"/>
              </a:buClr>
              <a:buSzPts val="6379"/>
              <a:buNone/>
              <a:defRPr sz="6379">
                <a:solidFill>
                  <a:srgbClr val="888888"/>
                </a:solidFill>
              </a:defRPr>
            </a:lvl1pPr>
            <a:lvl2pPr marL="914400" lvl="1" indent="-228600" algn="l">
              <a:lnSpc>
                <a:spcPct val="90000"/>
              </a:lnSpc>
              <a:spcBef>
                <a:spcPts val="1325"/>
              </a:spcBef>
              <a:spcAft>
                <a:spcPts val="0"/>
              </a:spcAft>
              <a:buClr>
                <a:srgbClr val="888888"/>
              </a:buClr>
              <a:buSzPts val="5316"/>
              <a:buNone/>
              <a:defRPr sz="5316">
                <a:solidFill>
                  <a:srgbClr val="888888"/>
                </a:solidFill>
              </a:defRPr>
            </a:lvl2pPr>
            <a:lvl3pPr marL="1371600" lvl="2" indent="-228600" algn="l">
              <a:lnSpc>
                <a:spcPct val="90000"/>
              </a:lnSpc>
              <a:spcBef>
                <a:spcPts val="1325"/>
              </a:spcBef>
              <a:spcAft>
                <a:spcPts val="0"/>
              </a:spcAft>
              <a:buClr>
                <a:srgbClr val="888888"/>
              </a:buClr>
              <a:buSzPts val="4784"/>
              <a:buNone/>
              <a:defRPr sz="4784">
                <a:solidFill>
                  <a:srgbClr val="888888"/>
                </a:solidFill>
              </a:defRPr>
            </a:lvl3pPr>
            <a:lvl4pPr marL="1828800" lvl="3" indent="-228600" algn="l">
              <a:lnSpc>
                <a:spcPct val="90000"/>
              </a:lnSpc>
              <a:spcBef>
                <a:spcPts val="1325"/>
              </a:spcBef>
              <a:spcAft>
                <a:spcPts val="0"/>
              </a:spcAft>
              <a:buClr>
                <a:srgbClr val="888888"/>
              </a:buClr>
              <a:buSzPts val="4252"/>
              <a:buNone/>
              <a:defRPr sz="4252">
                <a:solidFill>
                  <a:srgbClr val="888888"/>
                </a:solidFill>
              </a:defRPr>
            </a:lvl4pPr>
            <a:lvl5pPr marL="2286000" lvl="4" indent="-228600" algn="l">
              <a:lnSpc>
                <a:spcPct val="90000"/>
              </a:lnSpc>
              <a:spcBef>
                <a:spcPts val="1325"/>
              </a:spcBef>
              <a:spcAft>
                <a:spcPts val="0"/>
              </a:spcAft>
              <a:buClr>
                <a:srgbClr val="888888"/>
              </a:buClr>
              <a:buSzPts val="4252"/>
              <a:buNone/>
              <a:defRPr sz="4252">
                <a:solidFill>
                  <a:srgbClr val="888888"/>
                </a:solidFill>
              </a:defRPr>
            </a:lvl5pPr>
            <a:lvl6pPr marL="2743200" lvl="5" indent="-228600" algn="l">
              <a:lnSpc>
                <a:spcPct val="90000"/>
              </a:lnSpc>
              <a:spcBef>
                <a:spcPts val="1329"/>
              </a:spcBef>
              <a:spcAft>
                <a:spcPts val="0"/>
              </a:spcAft>
              <a:buClr>
                <a:srgbClr val="888888"/>
              </a:buClr>
              <a:buSzPts val="4252"/>
              <a:buNone/>
              <a:defRPr sz="4252">
                <a:solidFill>
                  <a:srgbClr val="888888"/>
                </a:solidFill>
              </a:defRPr>
            </a:lvl6pPr>
            <a:lvl7pPr marL="3200400" lvl="6" indent="-228600" algn="l">
              <a:lnSpc>
                <a:spcPct val="90000"/>
              </a:lnSpc>
              <a:spcBef>
                <a:spcPts val="1329"/>
              </a:spcBef>
              <a:spcAft>
                <a:spcPts val="0"/>
              </a:spcAft>
              <a:buClr>
                <a:srgbClr val="888888"/>
              </a:buClr>
              <a:buSzPts val="4252"/>
              <a:buNone/>
              <a:defRPr sz="4252">
                <a:solidFill>
                  <a:srgbClr val="888888"/>
                </a:solidFill>
              </a:defRPr>
            </a:lvl7pPr>
            <a:lvl8pPr marL="3657600" lvl="7" indent="-228600" algn="l">
              <a:lnSpc>
                <a:spcPct val="90000"/>
              </a:lnSpc>
              <a:spcBef>
                <a:spcPts val="1329"/>
              </a:spcBef>
              <a:spcAft>
                <a:spcPts val="0"/>
              </a:spcAft>
              <a:buClr>
                <a:srgbClr val="888888"/>
              </a:buClr>
              <a:buSzPts val="4252"/>
              <a:buNone/>
              <a:defRPr sz="4252">
                <a:solidFill>
                  <a:srgbClr val="888888"/>
                </a:solidFill>
              </a:defRPr>
            </a:lvl8pPr>
            <a:lvl9pPr marL="4114800" lvl="8" indent="-228600" algn="l">
              <a:lnSpc>
                <a:spcPct val="90000"/>
              </a:lnSpc>
              <a:spcBef>
                <a:spcPts val="1329"/>
              </a:spcBef>
              <a:spcAft>
                <a:spcPts val="0"/>
              </a:spcAft>
              <a:buClr>
                <a:srgbClr val="888888"/>
              </a:buClr>
              <a:buSzPts val="4252"/>
              <a:buNone/>
              <a:defRPr sz="4252">
                <a:solidFill>
                  <a:srgbClr val="888888"/>
                </a:solidFill>
              </a:defRPr>
            </a:lvl9pPr>
          </a:lstStyle>
          <a:p>
            <a:endParaRPr/>
          </a:p>
        </p:txBody>
      </p:sp>
      <p:sp>
        <p:nvSpPr>
          <p:cNvPr id="77" name="Google Shape;77;p13"/>
          <p:cNvSpPr txBox="1">
            <a:spLocks noGrp="1"/>
          </p:cNvSpPr>
          <p:nvPr>
            <p:ph type="dt" idx="10"/>
          </p:nvPr>
        </p:nvSpPr>
        <p:spPr>
          <a:xfrm>
            <a:off x="2227262" y="40044687"/>
            <a:ext cx="7291387" cy="230028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31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10733087" y="40044687"/>
            <a:ext cx="10937875" cy="230028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22885400" y="40044687"/>
            <a:ext cx="7291387" cy="230028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2227262" y="2300287"/>
            <a:ext cx="27949525" cy="835183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2" name="Google Shape;82;p14"/>
          <p:cNvSpPr txBox="1">
            <a:spLocks noGrp="1"/>
          </p:cNvSpPr>
          <p:nvPr>
            <p:ph type="body" idx="1"/>
          </p:nvPr>
        </p:nvSpPr>
        <p:spPr>
          <a:xfrm>
            <a:off x="2227262" y="11501437"/>
            <a:ext cx="27949525" cy="2741295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2663"/>
              </a:spcBef>
              <a:spcAft>
                <a:spcPts val="0"/>
              </a:spcAft>
              <a:buClr>
                <a:schemeClr val="dk1"/>
              </a:buClr>
              <a:buSzPts val="1800"/>
              <a:buChar char="•"/>
              <a:defRPr/>
            </a:lvl1pPr>
            <a:lvl2pPr marL="914400" lvl="1" indent="-342900" algn="l">
              <a:lnSpc>
                <a:spcPct val="90000"/>
              </a:lnSpc>
              <a:spcBef>
                <a:spcPts val="1325"/>
              </a:spcBef>
              <a:spcAft>
                <a:spcPts val="0"/>
              </a:spcAft>
              <a:buClr>
                <a:schemeClr val="dk1"/>
              </a:buClr>
              <a:buSzPts val="1800"/>
              <a:buChar char="•"/>
              <a:defRPr/>
            </a:lvl2pPr>
            <a:lvl3pPr marL="1371600" lvl="2" indent="-342900" algn="l">
              <a:lnSpc>
                <a:spcPct val="90000"/>
              </a:lnSpc>
              <a:spcBef>
                <a:spcPts val="1325"/>
              </a:spcBef>
              <a:spcAft>
                <a:spcPts val="0"/>
              </a:spcAft>
              <a:buClr>
                <a:schemeClr val="dk1"/>
              </a:buClr>
              <a:buSzPts val="1800"/>
              <a:buChar char="•"/>
              <a:defRPr/>
            </a:lvl3pPr>
            <a:lvl4pPr marL="1828800" lvl="3" indent="-342900" algn="l">
              <a:lnSpc>
                <a:spcPct val="90000"/>
              </a:lnSpc>
              <a:spcBef>
                <a:spcPts val="1325"/>
              </a:spcBef>
              <a:spcAft>
                <a:spcPts val="0"/>
              </a:spcAft>
              <a:buClr>
                <a:schemeClr val="dk1"/>
              </a:buClr>
              <a:buSzPts val="1800"/>
              <a:buChar char="•"/>
              <a:defRPr/>
            </a:lvl4pPr>
            <a:lvl5pPr marL="2286000" lvl="4" indent="-342900" algn="l">
              <a:lnSpc>
                <a:spcPct val="90000"/>
              </a:lnSpc>
              <a:spcBef>
                <a:spcPts val="1325"/>
              </a:spcBef>
              <a:spcAft>
                <a:spcPts val="0"/>
              </a:spcAft>
              <a:buClr>
                <a:schemeClr val="dk1"/>
              </a:buClr>
              <a:buSzPts val="1800"/>
              <a:buChar char="•"/>
              <a:defRPr/>
            </a:lvl5pPr>
            <a:lvl6pPr marL="2743200" lvl="5" indent="-342900" algn="l">
              <a:lnSpc>
                <a:spcPct val="90000"/>
              </a:lnSpc>
              <a:spcBef>
                <a:spcPts val="1329"/>
              </a:spcBef>
              <a:spcAft>
                <a:spcPts val="0"/>
              </a:spcAft>
              <a:buClr>
                <a:schemeClr val="dk1"/>
              </a:buClr>
              <a:buSzPts val="1800"/>
              <a:buChar char="•"/>
              <a:defRPr/>
            </a:lvl6pPr>
            <a:lvl7pPr marL="3200400" lvl="6" indent="-342900" algn="l">
              <a:lnSpc>
                <a:spcPct val="90000"/>
              </a:lnSpc>
              <a:spcBef>
                <a:spcPts val="1329"/>
              </a:spcBef>
              <a:spcAft>
                <a:spcPts val="0"/>
              </a:spcAft>
              <a:buClr>
                <a:schemeClr val="dk1"/>
              </a:buClr>
              <a:buSzPts val="1800"/>
              <a:buChar char="•"/>
              <a:defRPr/>
            </a:lvl7pPr>
            <a:lvl8pPr marL="3657600" lvl="7" indent="-342900" algn="l">
              <a:lnSpc>
                <a:spcPct val="90000"/>
              </a:lnSpc>
              <a:spcBef>
                <a:spcPts val="1329"/>
              </a:spcBef>
              <a:spcAft>
                <a:spcPts val="0"/>
              </a:spcAft>
              <a:buClr>
                <a:schemeClr val="dk1"/>
              </a:buClr>
              <a:buSzPts val="1800"/>
              <a:buChar char="•"/>
              <a:defRPr/>
            </a:lvl8pPr>
            <a:lvl9pPr marL="4114800" lvl="8" indent="-342900" algn="l">
              <a:lnSpc>
                <a:spcPct val="90000"/>
              </a:lnSpc>
              <a:spcBef>
                <a:spcPts val="1329"/>
              </a:spcBef>
              <a:spcAft>
                <a:spcPts val="0"/>
              </a:spcAft>
              <a:buClr>
                <a:schemeClr val="dk1"/>
              </a:buClr>
              <a:buSzPts val="1800"/>
              <a:buChar char="•"/>
              <a:defRPr/>
            </a:lvl9pPr>
          </a:lstStyle>
          <a:p>
            <a:endParaRPr/>
          </a:p>
        </p:txBody>
      </p:sp>
      <p:sp>
        <p:nvSpPr>
          <p:cNvPr id="83" name="Google Shape;83;p14"/>
          <p:cNvSpPr txBox="1">
            <a:spLocks noGrp="1"/>
          </p:cNvSpPr>
          <p:nvPr>
            <p:ph type="dt" idx="10"/>
          </p:nvPr>
        </p:nvSpPr>
        <p:spPr>
          <a:xfrm>
            <a:off x="2227262" y="40044687"/>
            <a:ext cx="7291387" cy="230028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31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4"/>
          <p:cNvSpPr txBox="1">
            <a:spLocks noGrp="1"/>
          </p:cNvSpPr>
          <p:nvPr>
            <p:ph type="ftr" idx="11"/>
          </p:nvPr>
        </p:nvSpPr>
        <p:spPr>
          <a:xfrm>
            <a:off x="10733087" y="40044687"/>
            <a:ext cx="10937875" cy="230028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4"/>
          <p:cNvSpPr txBox="1">
            <a:spLocks noGrp="1"/>
          </p:cNvSpPr>
          <p:nvPr>
            <p:ph type="sldNum" idx="12"/>
          </p:nvPr>
        </p:nvSpPr>
        <p:spPr>
          <a:xfrm>
            <a:off x="22885400" y="40044687"/>
            <a:ext cx="7291387" cy="230028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6"/>
        <p:cNvGrpSpPr/>
        <p:nvPr/>
      </p:nvGrpSpPr>
      <p:grpSpPr>
        <a:xfrm>
          <a:off x="0" y="0"/>
          <a:ext cx="0" cy="0"/>
          <a:chOff x="0" y="0"/>
          <a:chExt cx="0" cy="0"/>
        </a:xfrm>
      </p:grpSpPr>
      <p:sp>
        <p:nvSpPr>
          <p:cNvPr id="87" name="Google Shape;87;p15"/>
          <p:cNvSpPr txBox="1">
            <a:spLocks noGrp="1"/>
          </p:cNvSpPr>
          <p:nvPr>
            <p:ph type="ctrTitle"/>
          </p:nvPr>
        </p:nvSpPr>
        <p:spPr>
          <a:xfrm>
            <a:off x="4050506" y="7070887"/>
            <a:ext cx="24303038" cy="1504188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15947"/>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8" name="Google Shape;88;p15"/>
          <p:cNvSpPr txBox="1">
            <a:spLocks noGrp="1"/>
          </p:cNvSpPr>
          <p:nvPr>
            <p:ph type="subTitle" idx="1"/>
          </p:nvPr>
        </p:nvSpPr>
        <p:spPr>
          <a:xfrm>
            <a:off x="4050506" y="22692839"/>
            <a:ext cx="24303038" cy="10431301"/>
          </a:xfrm>
          <a:prstGeom prst="rect">
            <a:avLst/>
          </a:prstGeom>
          <a:noFill/>
          <a:ln>
            <a:noFill/>
          </a:ln>
        </p:spPr>
        <p:txBody>
          <a:bodyPr spcFirstLastPara="1" wrap="square" lIns="91425" tIns="45700" rIns="91425" bIns="45700" anchor="t" anchorCtr="0">
            <a:noAutofit/>
          </a:bodyPr>
          <a:lstStyle>
            <a:lvl1pPr lvl="0" algn="ctr">
              <a:lnSpc>
                <a:spcPct val="90000"/>
              </a:lnSpc>
              <a:spcBef>
                <a:spcPts val="2663"/>
              </a:spcBef>
              <a:spcAft>
                <a:spcPts val="0"/>
              </a:spcAft>
              <a:buClr>
                <a:schemeClr val="dk1"/>
              </a:buClr>
              <a:buSzPts val="6379"/>
              <a:buNone/>
              <a:defRPr sz="6379"/>
            </a:lvl1pPr>
            <a:lvl2pPr lvl="1" algn="ctr">
              <a:lnSpc>
                <a:spcPct val="90000"/>
              </a:lnSpc>
              <a:spcBef>
                <a:spcPts val="1325"/>
              </a:spcBef>
              <a:spcAft>
                <a:spcPts val="0"/>
              </a:spcAft>
              <a:buClr>
                <a:schemeClr val="dk1"/>
              </a:buClr>
              <a:buSzPts val="5316"/>
              <a:buNone/>
              <a:defRPr sz="5316"/>
            </a:lvl2pPr>
            <a:lvl3pPr lvl="2" algn="ctr">
              <a:lnSpc>
                <a:spcPct val="90000"/>
              </a:lnSpc>
              <a:spcBef>
                <a:spcPts val="1325"/>
              </a:spcBef>
              <a:spcAft>
                <a:spcPts val="0"/>
              </a:spcAft>
              <a:buClr>
                <a:schemeClr val="dk1"/>
              </a:buClr>
              <a:buSzPts val="4784"/>
              <a:buNone/>
              <a:defRPr sz="4784"/>
            </a:lvl3pPr>
            <a:lvl4pPr lvl="3" algn="ctr">
              <a:lnSpc>
                <a:spcPct val="90000"/>
              </a:lnSpc>
              <a:spcBef>
                <a:spcPts val="1325"/>
              </a:spcBef>
              <a:spcAft>
                <a:spcPts val="0"/>
              </a:spcAft>
              <a:buClr>
                <a:schemeClr val="dk1"/>
              </a:buClr>
              <a:buSzPts val="4252"/>
              <a:buNone/>
              <a:defRPr sz="4252"/>
            </a:lvl4pPr>
            <a:lvl5pPr lvl="4" algn="ctr">
              <a:lnSpc>
                <a:spcPct val="90000"/>
              </a:lnSpc>
              <a:spcBef>
                <a:spcPts val="1325"/>
              </a:spcBef>
              <a:spcAft>
                <a:spcPts val="0"/>
              </a:spcAft>
              <a:buClr>
                <a:schemeClr val="dk1"/>
              </a:buClr>
              <a:buSzPts val="4252"/>
              <a:buNone/>
              <a:defRPr sz="4252"/>
            </a:lvl5pPr>
            <a:lvl6pPr lvl="5" algn="ctr">
              <a:lnSpc>
                <a:spcPct val="90000"/>
              </a:lnSpc>
              <a:spcBef>
                <a:spcPts val="1329"/>
              </a:spcBef>
              <a:spcAft>
                <a:spcPts val="0"/>
              </a:spcAft>
              <a:buClr>
                <a:schemeClr val="dk1"/>
              </a:buClr>
              <a:buSzPts val="4252"/>
              <a:buNone/>
              <a:defRPr sz="4252"/>
            </a:lvl6pPr>
            <a:lvl7pPr lvl="6" algn="ctr">
              <a:lnSpc>
                <a:spcPct val="90000"/>
              </a:lnSpc>
              <a:spcBef>
                <a:spcPts val="1329"/>
              </a:spcBef>
              <a:spcAft>
                <a:spcPts val="0"/>
              </a:spcAft>
              <a:buClr>
                <a:schemeClr val="dk1"/>
              </a:buClr>
              <a:buSzPts val="4252"/>
              <a:buNone/>
              <a:defRPr sz="4252"/>
            </a:lvl7pPr>
            <a:lvl8pPr lvl="7" algn="ctr">
              <a:lnSpc>
                <a:spcPct val="90000"/>
              </a:lnSpc>
              <a:spcBef>
                <a:spcPts val="1329"/>
              </a:spcBef>
              <a:spcAft>
                <a:spcPts val="0"/>
              </a:spcAft>
              <a:buClr>
                <a:schemeClr val="dk1"/>
              </a:buClr>
              <a:buSzPts val="4252"/>
              <a:buNone/>
              <a:defRPr sz="4252"/>
            </a:lvl8pPr>
            <a:lvl9pPr lvl="8" algn="ctr">
              <a:lnSpc>
                <a:spcPct val="90000"/>
              </a:lnSpc>
              <a:spcBef>
                <a:spcPts val="1329"/>
              </a:spcBef>
              <a:spcAft>
                <a:spcPts val="0"/>
              </a:spcAft>
              <a:buClr>
                <a:schemeClr val="dk1"/>
              </a:buClr>
              <a:buSzPts val="4252"/>
              <a:buNone/>
              <a:defRPr sz="4252"/>
            </a:lvl9pPr>
          </a:lstStyle>
          <a:p>
            <a:endParaRPr/>
          </a:p>
        </p:txBody>
      </p:sp>
      <p:sp>
        <p:nvSpPr>
          <p:cNvPr id="89" name="Google Shape;89;p15"/>
          <p:cNvSpPr txBox="1">
            <a:spLocks noGrp="1"/>
          </p:cNvSpPr>
          <p:nvPr>
            <p:ph type="dt" idx="10"/>
          </p:nvPr>
        </p:nvSpPr>
        <p:spPr>
          <a:xfrm>
            <a:off x="2227262" y="40044687"/>
            <a:ext cx="7291387" cy="230028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31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5"/>
          <p:cNvSpPr txBox="1">
            <a:spLocks noGrp="1"/>
          </p:cNvSpPr>
          <p:nvPr>
            <p:ph type="ftr" idx="11"/>
          </p:nvPr>
        </p:nvSpPr>
        <p:spPr>
          <a:xfrm>
            <a:off x="10733087" y="40044687"/>
            <a:ext cx="10937875" cy="230028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5"/>
          <p:cNvSpPr txBox="1">
            <a:spLocks noGrp="1"/>
          </p:cNvSpPr>
          <p:nvPr>
            <p:ph type="sldNum" idx="12"/>
          </p:nvPr>
        </p:nvSpPr>
        <p:spPr>
          <a:xfrm>
            <a:off x="22885400" y="40044687"/>
            <a:ext cx="7291387" cy="230028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rot="5400000">
            <a:off x="8375420" y="17114016"/>
            <a:ext cx="36614579" cy="698712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5" name="Google Shape;25;p5"/>
          <p:cNvSpPr txBox="1">
            <a:spLocks noGrp="1"/>
          </p:cNvSpPr>
          <p:nvPr>
            <p:ph type="body" idx="1"/>
          </p:nvPr>
        </p:nvSpPr>
        <p:spPr>
          <a:xfrm rot="5400000">
            <a:off x="-5801351" y="10329418"/>
            <a:ext cx="36614579" cy="20556319"/>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2663"/>
              </a:spcBef>
              <a:spcAft>
                <a:spcPts val="0"/>
              </a:spcAft>
              <a:buClr>
                <a:schemeClr val="dk1"/>
              </a:buClr>
              <a:buSzPts val="1800"/>
              <a:buChar char="•"/>
              <a:defRPr/>
            </a:lvl1pPr>
            <a:lvl2pPr marL="914400" lvl="1" indent="-342900" algn="l">
              <a:lnSpc>
                <a:spcPct val="90000"/>
              </a:lnSpc>
              <a:spcBef>
                <a:spcPts val="1325"/>
              </a:spcBef>
              <a:spcAft>
                <a:spcPts val="0"/>
              </a:spcAft>
              <a:buClr>
                <a:schemeClr val="dk1"/>
              </a:buClr>
              <a:buSzPts val="1800"/>
              <a:buChar char="•"/>
              <a:defRPr/>
            </a:lvl2pPr>
            <a:lvl3pPr marL="1371600" lvl="2" indent="-342900" algn="l">
              <a:lnSpc>
                <a:spcPct val="90000"/>
              </a:lnSpc>
              <a:spcBef>
                <a:spcPts val="1325"/>
              </a:spcBef>
              <a:spcAft>
                <a:spcPts val="0"/>
              </a:spcAft>
              <a:buClr>
                <a:schemeClr val="dk1"/>
              </a:buClr>
              <a:buSzPts val="1800"/>
              <a:buChar char="•"/>
              <a:defRPr/>
            </a:lvl3pPr>
            <a:lvl4pPr marL="1828800" lvl="3" indent="-342900" algn="l">
              <a:lnSpc>
                <a:spcPct val="90000"/>
              </a:lnSpc>
              <a:spcBef>
                <a:spcPts val="1325"/>
              </a:spcBef>
              <a:spcAft>
                <a:spcPts val="0"/>
              </a:spcAft>
              <a:buClr>
                <a:schemeClr val="dk1"/>
              </a:buClr>
              <a:buSzPts val="1800"/>
              <a:buChar char="•"/>
              <a:defRPr/>
            </a:lvl4pPr>
            <a:lvl5pPr marL="2286000" lvl="4" indent="-342900" algn="l">
              <a:lnSpc>
                <a:spcPct val="90000"/>
              </a:lnSpc>
              <a:spcBef>
                <a:spcPts val="1325"/>
              </a:spcBef>
              <a:spcAft>
                <a:spcPts val="0"/>
              </a:spcAft>
              <a:buClr>
                <a:schemeClr val="dk1"/>
              </a:buClr>
              <a:buSzPts val="1800"/>
              <a:buChar char="•"/>
              <a:defRPr/>
            </a:lvl5pPr>
            <a:lvl6pPr marL="2743200" lvl="5" indent="-342900" algn="l">
              <a:lnSpc>
                <a:spcPct val="90000"/>
              </a:lnSpc>
              <a:spcBef>
                <a:spcPts val="1329"/>
              </a:spcBef>
              <a:spcAft>
                <a:spcPts val="0"/>
              </a:spcAft>
              <a:buClr>
                <a:schemeClr val="dk1"/>
              </a:buClr>
              <a:buSzPts val="1800"/>
              <a:buChar char="•"/>
              <a:defRPr/>
            </a:lvl6pPr>
            <a:lvl7pPr marL="3200400" lvl="6" indent="-342900" algn="l">
              <a:lnSpc>
                <a:spcPct val="90000"/>
              </a:lnSpc>
              <a:spcBef>
                <a:spcPts val="1329"/>
              </a:spcBef>
              <a:spcAft>
                <a:spcPts val="0"/>
              </a:spcAft>
              <a:buClr>
                <a:schemeClr val="dk1"/>
              </a:buClr>
              <a:buSzPts val="1800"/>
              <a:buChar char="•"/>
              <a:defRPr/>
            </a:lvl7pPr>
            <a:lvl8pPr marL="3657600" lvl="7" indent="-342900" algn="l">
              <a:lnSpc>
                <a:spcPct val="90000"/>
              </a:lnSpc>
              <a:spcBef>
                <a:spcPts val="1329"/>
              </a:spcBef>
              <a:spcAft>
                <a:spcPts val="0"/>
              </a:spcAft>
              <a:buClr>
                <a:schemeClr val="dk1"/>
              </a:buClr>
              <a:buSzPts val="1800"/>
              <a:buChar char="•"/>
              <a:defRPr/>
            </a:lvl8pPr>
            <a:lvl9pPr marL="4114800" lvl="8" indent="-342900" algn="l">
              <a:lnSpc>
                <a:spcPct val="90000"/>
              </a:lnSpc>
              <a:spcBef>
                <a:spcPts val="1329"/>
              </a:spcBef>
              <a:spcAft>
                <a:spcPts val="0"/>
              </a:spcAft>
              <a:buClr>
                <a:schemeClr val="dk1"/>
              </a:buClr>
              <a:buSzPts val="1800"/>
              <a:buChar char="•"/>
              <a:defRPr/>
            </a:lvl9pPr>
          </a:lstStyle>
          <a:p>
            <a:endParaRPr/>
          </a:p>
        </p:txBody>
      </p:sp>
      <p:sp>
        <p:nvSpPr>
          <p:cNvPr id="26" name="Google Shape;26;p5"/>
          <p:cNvSpPr txBox="1">
            <a:spLocks noGrp="1"/>
          </p:cNvSpPr>
          <p:nvPr>
            <p:ph type="dt" idx="10"/>
          </p:nvPr>
        </p:nvSpPr>
        <p:spPr>
          <a:xfrm>
            <a:off x="2227262" y="40044687"/>
            <a:ext cx="7291387" cy="230028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31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10733087" y="40044687"/>
            <a:ext cx="10937875" cy="230028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22885400" y="40044687"/>
            <a:ext cx="7291387" cy="230028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2227262" y="2300287"/>
            <a:ext cx="27949525" cy="835183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1" name="Google Shape;31;p6"/>
          <p:cNvSpPr txBox="1">
            <a:spLocks noGrp="1"/>
          </p:cNvSpPr>
          <p:nvPr>
            <p:ph type="body" idx="1"/>
          </p:nvPr>
        </p:nvSpPr>
        <p:spPr>
          <a:xfrm rot="5400000">
            <a:off x="2495549" y="11233150"/>
            <a:ext cx="27412950" cy="279495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2663"/>
              </a:spcBef>
              <a:spcAft>
                <a:spcPts val="0"/>
              </a:spcAft>
              <a:buClr>
                <a:schemeClr val="dk1"/>
              </a:buClr>
              <a:buSzPts val="1800"/>
              <a:buChar char="•"/>
              <a:defRPr/>
            </a:lvl1pPr>
            <a:lvl2pPr marL="914400" lvl="1" indent="-342900" algn="l">
              <a:lnSpc>
                <a:spcPct val="90000"/>
              </a:lnSpc>
              <a:spcBef>
                <a:spcPts val="1325"/>
              </a:spcBef>
              <a:spcAft>
                <a:spcPts val="0"/>
              </a:spcAft>
              <a:buClr>
                <a:schemeClr val="dk1"/>
              </a:buClr>
              <a:buSzPts val="1800"/>
              <a:buChar char="•"/>
              <a:defRPr/>
            </a:lvl2pPr>
            <a:lvl3pPr marL="1371600" lvl="2" indent="-342900" algn="l">
              <a:lnSpc>
                <a:spcPct val="90000"/>
              </a:lnSpc>
              <a:spcBef>
                <a:spcPts val="1325"/>
              </a:spcBef>
              <a:spcAft>
                <a:spcPts val="0"/>
              </a:spcAft>
              <a:buClr>
                <a:schemeClr val="dk1"/>
              </a:buClr>
              <a:buSzPts val="1800"/>
              <a:buChar char="•"/>
              <a:defRPr/>
            </a:lvl3pPr>
            <a:lvl4pPr marL="1828800" lvl="3" indent="-342900" algn="l">
              <a:lnSpc>
                <a:spcPct val="90000"/>
              </a:lnSpc>
              <a:spcBef>
                <a:spcPts val="1325"/>
              </a:spcBef>
              <a:spcAft>
                <a:spcPts val="0"/>
              </a:spcAft>
              <a:buClr>
                <a:schemeClr val="dk1"/>
              </a:buClr>
              <a:buSzPts val="1800"/>
              <a:buChar char="•"/>
              <a:defRPr/>
            </a:lvl4pPr>
            <a:lvl5pPr marL="2286000" lvl="4" indent="-342900" algn="l">
              <a:lnSpc>
                <a:spcPct val="90000"/>
              </a:lnSpc>
              <a:spcBef>
                <a:spcPts val="1325"/>
              </a:spcBef>
              <a:spcAft>
                <a:spcPts val="0"/>
              </a:spcAft>
              <a:buClr>
                <a:schemeClr val="dk1"/>
              </a:buClr>
              <a:buSzPts val="1800"/>
              <a:buChar char="•"/>
              <a:defRPr/>
            </a:lvl5pPr>
            <a:lvl6pPr marL="2743200" lvl="5" indent="-342900" algn="l">
              <a:lnSpc>
                <a:spcPct val="90000"/>
              </a:lnSpc>
              <a:spcBef>
                <a:spcPts val="1329"/>
              </a:spcBef>
              <a:spcAft>
                <a:spcPts val="0"/>
              </a:spcAft>
              <a:buClr>
                <a:schemeClr val="dk1"/>
              </a:buClr>
              <a:buSzPts val="1800"/>
              <a:buChar char="•"/>
              <a:defRPr/>
            </a:lvl6pPr>
            <a:lvl7pPr marL="3200400" lvl="6" indent="-342900" algn="l">
              <a:lnSpc>
                <a:spcPct val="90000"/>
              </a:lnSpc>
              <a:spcBef>
                <a:spcPts val="1329"/>
              </a:spcBef>
              <a:spcAft>
                <a:spcPts val="0"/>
              </a:spcAft>
              <a:buClr>
                <a:schemeClr val="dk1"/>
              </a:buClr>
              <a:buSzPts val="1800"/>
              <a:buChar char="•"/>
              <a:defRPr/>
            </a:lvl7pPr>
            <a:lvl8pPr marL="3657600" lvl="7" indent="-342900" algn="l">
              <a:lnSpc>
                <a:spcPct val="90000"/>
              </a:lnSpc>
              <a:spcBef>
                <a:spcPts val="1329"/>
              </a:spcBef>
              <a:spcAft>
                <a:spcPts val="0"/>
              </a:spcAft>
              <a:buClr>
                <a:schemeClr val="dk1"/>
              </a:buClr>
              <a:buSzPts val="1800"/>
              <a:buChar char="•"/>
              <a:defRPr/>
            </a:lvl8pPr>
            <a:lvl9pPr marL="4114800" lvl="8" indent="-342900" algn="l">
              <a:lnSpc>
                <a:spcPct val="90000"/>
              </a:lnSpc>
              <a:spcBef>
                <a:spcPts val="1329"/>
              </a:spcBef>
              <a:spcAft>
                <a:spcPts val="0"/>
              </a:spcAft>
              <a:buClr>
                <a:schemeClr val="dk1"/>
              </a:buClr>
              <a:buSzPts val="1800"/>
              <a:buChar char="•"/>
              <a:defRPr/>
            </a:lvl9pPr>
          </a:lstStyle>
          <a:p>
            <a:endParaRPr/>
          </a:p>
        </p:txBody>
      </p:sp>
      <p:sp>
        <p:nvSpPr>
          <p:cNvPr id="32" name="Google Shape;32;p6"/>
          <p:cNvSpPr txBox="1">
            <a:spLocks noGrp="1"/>
          </p:cNvSpPr>
          <p:nvPr>
            <p:ph type="dt" idx="10"/>
          </p:nvPr>
        </p:nvSpPr>
        <p:spPr>
          <a:xfrm>
            <a:off x="2227262" y="40044687"/>
            <a:ext cx="7291387" cy="230028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31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6"/>
          <p:cNvSpPr txBox="1">
            <a:spLocks noGrp="1"/>
          </p:cNvSpPr>
          <p:nvPr>
            <p:ph type="ftr" idx="11"/>
          </p:nvPr>
        </p:nvSpPr>
        <p:spPr>
          <a:xfrm>
            <a:off x="10733087" y="40044687"/>
            <a:ext cx="10937875" cy="230028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
          <p:cNvSpPr txBox="1">
            <a:spLocks noGrp="1"/>
          </p:cNvSpPr>
          <p:nvPr>
            <p:ph type="sldNum" idx="12"/>
          </p:nvPr>
        </p:nvSpPr>
        <p:spPr>
          <a:xfrm>
            <a:off x="22885400" y="40044687"/>
            <a:ext cx="7291387" cy="230028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2232000" y="2880360"/>
            <a:ext cx="10451149" cy="100812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8505"/>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7" name="Google Shape;37;p7"/>
          <p:cNvSpPr>
            <a:spLocks noGrp="1"/>
          </p:cNvSpPr>
          <p:nvPr>
            <p:ph type="pic" idx="2"/>
          </p:nvPr>
        </p:nvSpPr>
        <p:spPr>
          <a:xfrm>
            <a:off x="13775942" y="6220780"/>
            <a:ext cx="16404550" cy="30703838"/>
          </a:xfrm>
          <a:prstGeom prst="rect">
            <a:avLst/>
          </a:prstGeom>
          <a:noFill/>
          <a:ln>
            <a:noFill/>
          </a:ln>
        </p:spPr>
      </p:sp>
      <p:sp>
        <p:nvSpPr>
          <p:cNvPr id="38" name="Google Shape;38;p7"/>
          <p:cNvSpPr txBox="1">
            <a:spLocks noGrp="1"/>
          </p:cNvSpPr>
          <p:nvPr>
            <p:ph type="body" idx="1"/>
          </p:nvPr>
        </p:nvSpPr>
        <p:spPr>
          <a:xfrm>
            <a:off x="2232000" y="12961620"/>
            <a:ext cx="10451149" cy="2401300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2663"/>
              </a:spcBef>
              <a:spcAft>
                <a:spcPts val="0"/>
              </a:spcAft>
              <a:buClr>
                <a:schemeClr val="dk1"/>
              </a:buClr>
              <a:buSzPts val="4252"/>
              <a:buNone/>
              <a:defRPr sz="4252"/>
            </a:lvl1pPr>
            <a:lvl2pPr marL="914400" lvl="1" indent="-228600" algn="l">
              <a:lnSpc>
                <a:spcPct val="90000"/>
              </a:lnSpc>
              <a:spcBef>
                <a:spcPts val="1325"/>
              </a:spcBef>
              <a:spcAft>
                <a:spcPts val="0"/>
              </a:spcAft>
              <a:buClr>
                <a:schemeClr val="dk1"/>
              </a:buClr>
              <a:buSzPts val="3721"/>
              <a:buNone/>
              <a:defRPr sz="3721"/>
            </a:lvl2pPr>
            <a:lvl3pPr marL="1371600" lvl="2" indent="-228600" algn="l">
              <a:lnSpc>
                <a:spcPct val="90000"/>
              </a:lnSpc>
              <a:spcBef>
                <a:spcPts val="1325"/>
              </a:spcBef>
              <a:spcAft>
                <a:spcPts val="0"/>
              </a:spcAft>
              <a:buClr>
                <a:schemeClr val="dk1"/>
              </a:buClr>
              <a:buSzPts val="3189"/>
              <a:buNone/>
              <a:defRPr sz="3189"/>
            </a:lvl3pPr>
            <a:lvl4pPr marL="1828800" lvl="3" indent="-228600" algn="l">
              <a:lnSpc>
                <a:spcPct val="90000"/>
              </a:lnSpc>
              <a:spcBef>
                <a:spcPts val="1325"/>
              </a:spcBef>
              <a:spcAft>
                <a:spcPts val="0"/>
              </a:spcAft>
              <a:buClr>
                <a:schemeClr val="dk1"/>
              </a:buClr>
              <a:buSzPts val="2658"/>
              <a:buNone/>
              <a:defRPr sz="2658"/>
            </a:lvl4pPr>
            <a:lvl5pPr marL="2286000" lvl="4" indent="-228600" algn="l">
              <a:lnSpc>
                <a:spcPct val="90000"/>
              </a:lnSpc>
              <a:spcBef>
                <a:spcPts val="1325"/>
              </a:spcBef>
              <a:spcAft>
                <a:spcPts val="0"/>
              </a:spcAft>
              <a:buClr>
                <a:schemeClr val="dk1"/>
              </a:buClr>
              <a:buSzPts val="2658"/>
              <a:buNone/>
              <a:defRPr sz="2658"/>
            </a:lvl5pPr>
            <a:lvl6pPr marL="2743200" lvl="5" indent="-228600" algn="l">
              <a:lnSpc>
                <a:spcPct val="90000"/>
              </a:lnSpc>
              <a:spcBef>
                <a:spcPts val="1329"/>
              </a:spcBef>
              <a:spcAft>
                <a:spcPts val="0"/>
              </a:spcAft>
              <a:buClr>
                <a:schemeClr val="dk1"/>
              </a:buClr>
              <a:buSzPts val="2658"/>
              <a:buNone/>
              <a:defRPr sz="2658"/>
            </a:lvl6pPr>
            <a:lvl7pPr marL="3200400" lvl="6" indent="-228600" algn="l">
              <a:lnSpc>
                <a:spcPct val="90000"/>
              </a:lnSpc>
              <a:spcBef>
                <a:spcPts val="1329"/>
              </a:spcBef>
              <a:spcAft>
                <a:spcPts val="0"/>
              </a:spcAft>
              <a:buClr>
                <a:schemeClr val="dk1"/>
              </a:buClr>
              <a:buSzPts val="2658"/>
              <a:buNone/>
              <a:defRPr sz="2658"/>
            </a:lvl7pPr>
            <a:lvl8pPr marL="3657600" lvl="7" indent="-228600" algn="l">
              <a:lnSpc>
                <a:spcPct val="90000"/>
              </a:lnSpc>
              <a:spcBef>
                <a:spcPts val="1329"/>
              </a:spcBef>
              <a:spcAft>
                <a:spcPts val="0"/>
              </a:spcAft>
              <a:buClr>
                <a:schemeClr val="dk1"/>
              </a:buClr>
              <a:buSzPts val="2658"/>
              <a:buNone/>
              <a:defRPr sz="2658"/>
            </a:lvl8pPr>
            <a:lvl9pPr marL="4114800" lvl="8" indent="-228600" algn="l">
              <a:lnSpc>
                <a:spcPct val="90000"/>
              </a:lnSpc>
              <a:spcBef>
                <a:spcPts val="1329"/>
              </a:spcBef>
              <a:spcAft>
                <a:spcPts val="0"/>
              </a:spcAft>
              <a:buClr>
                <a:schemeClr val="dk1"/>
              </a:buClr>
              <a:buSzPts val="2658"/>
              <a:buNone/>
              <a:defRPr sz="2658"/>
            </a:lvl9pPr>
          </a:lstStyle>
          <a:p>
            <a:endParaRPr/>
          </a:p>
        </p:txBody>
      </p:sp>
      <p:sp>
        <p:nvSpPr>
          <p:cNvPr id="39" name="Google Shape;39;p7"/>
          <p:cNvSpPr txBox="1">
            <a:spLocks noGrp="1"/>
          </p:cNvSpPr>
          <p:nvPr>
            <p:ph type="dt" idx="10"/>
          </p:nvPr>
        </p:nvSpPr>
        <p:spPr>
          <a:xfrm>
            <a:off x="2227262" y="40044687"/>
            <a:ext cx="7291387" cy="230028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31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7"/>
          <p:cNvSpPr txBox="1">
            <a:spLocks noGrp="1"/>
          </p:cNvSpPr>
          <p:nvPr>
            <p:ph type="ftr" idx="11"/>
          </p:nvPr>
        </p:nvSpPr>
        <p:spPr>
          <a:xfrm>
            <a:off x="10733087" y="40044687"/>
            <a:ext cx="10937875" cy="230028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7"/>
          <p:cNvSpPr txBox="1">
            <a:spLocks noGrp="1"/>
          </p:cNvSpPr>
          <p:nvPr>
            <p:ph type="sldNum" idx="12"/>
          </p:nvPr>
        </p:nvSpPr>
        <p:spPr>
          <a:xfrm>
            <a:off x="22885400" y="40044687"/>
            <a:ext cx="7291387" cy="230028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2232000" y="2880360"/>
            <a:ext cx="10451149" cy="100812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8505"/>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4" name="Google Shape;44;p8"/>
          <p:cNvSpPr txBox="1">
            <a:spLocks noGrp="1"/>
          </p:cNvSpPr>
          <p:nvPr>
            <p:ph type="body" idx="1"/>
          </p:nvPr>
        </p:nvSpPr>
        <p:spPr>
          <a:xfrm>
            <a:off x="13775942" y="6220780"/>
            <a:ext cx="16404550" cy="30703838"/>
          </a:xfrm>
          <a:prstGeom prst="rect">
            <a:avLst/>
          </a:prstGeom>
          <a:noFill/>
          <a:ln>
            <a:noFill/>
          </a:ln>
        </p:spPr>
        <p:txBody>
          <a:bodyPr spcFirstLastPara="1" wrap="square" lIns="91425" tIns="45700" rIns="91425" bIns="45700" anchor="t" anchorCtr="0">
            <a:noAutofit/>
          </a:bodyPr>
          <a:lstStyle>
            <a:lvl1pPr marL="457200" lvl="0" indent="-768667" algn="l">
              <a:lnSpc>
                <a:spcPct val="90000"/>
              </a:lnSpc>
              <a:spcBef>
                <a:spcPts val="2663"/>
              </a:spcBef>
              <a:spcAft>
                <a:spcPts val="0"/>
              </a:spcAft>
              <a:buClr>
                <a:schemeClr val="dk1"/>
              </a:buClr>
              <a:buSzPts val="8505"/>
              <a:buChar char="•"/>
              <a:defRPr sz="8505"/>
            </a:lvl1pPr>
            <a:lvl2pPr marL="914400" lvl="1" indent="-701167" algn="l">
              <a:lnSpc>
                <a:spcPct val="90000"/>
              </a:lnSpc>
              <a:spcBef>
                <a:spcPts val="1325"/>
              </a:spcBef>
              <a:spcAft>
                <a:spcPts val="0"/>
              </a:spcAft>
              <a:buClr>
                <a:schemeClr val="dk1"/>
              </a:buClr>
              <a:buSzPts val="7442"/>
              <a:buChar char="•"/>
              <a:defRPr sz="7442"/>
            </a:lvl2pPr>
            <a:lvl3pPr marL="1371600" lvl="2" indent="-633666" algn="l">
              <a:lnSpc>
                <a:spcPct val="90000"/>
              </a:lnSpc>
              <a:spcBef>
                <a:spcPts val="1325"/>
              </a:spcBef>
              <a:spcAft>
                <a:spcPts val="0"/>
              </a:spcAft>
              <a:buClr>
                <a:schemeClr val="dk1"/>
              </a:buClr>
              <a:buSzPts val="6379"/>
              <a:buChar char="•"/>
              <a:defRPr sz="6379"/>
            </a:lvl3pPr>
            <a:lvl4pPr marL="1828800" lvl="3" indent="-566166" algn="l">
              <a:lnSpc>
                <a:spcPct val="90000"/>
              </a:lnSpc>
              <a:spcBef>
                <a:spcPts val="1325"/>
              </a:spcBef>
              <a:spcAft>
                <a:spcPts val="0"/>
              </a:spcAft>
              <a:buClr>
                <a:schemeClr val="dk1"/>
              </a:buClr>
              <a:buSzPts val="5316"/>
              <a:buChar char="•"/>
              <a:defRPr sz="5316"/>
            </a:lvl4pPr>
            <a:lvl5pPr marL="2286000" lvl="4" indent="-566166" algn="l">
              <a:lnSpc>
                <a:spcPct val="90000"/>
              </a:lnSpc>
              <a:spcBef>
                <a:spcPts val="1325"/>
              </a:spcBef>
              <a:spcAft>
                <a:spcPts val="0"/>
              </a:spcAft>
              <a:buClr>
                <a:schemeClr val="dk1"/>
              </a:buClr>
              <a:buSzPts val="5316"/>
              <a:buChar char="•"/>
              <a:defRPr sz="5316"/>
            </a:lvl5pPr>
            <a:lvl6pPr marL="2743200" lvl="5" indent="-566166" algn="l">
              <a:lnSpc>
                <a:spcPct val="90000"/>
              </a:lnSpc>
              <a:spcBef>
                <a:spcPts val="1329"/>
              </a:spcBef>
              <a:spcAft>
                <a:spcPts val="0"/>
              </a:spcAft>
              <a:buClr>
                <a:schemeClr val="dk1"/>
              </a:buClr>
              <a:buSzPts val="5316"/>
              <a:buChar char="•"/>
              <a:defRPr sz="5316"/>
            </a:lvl6pPr>
            <a:lvl7pPr marL="3200400" lvl="6" indent="-566166" algn="l">
              <a:lnSpc>
                <a:spcPct val="90000"/>
              </a:lnSpc>
              <a:spcBef>
                <a:spcPts val="1329"/>
              </a:spcBef>
              <a:spcAft>
                <a:spcPts val="0"/>
              </a:spcAft>
              <a:buClr>
                <a:schemeClr val="dk1"/>
              </a:buClr>
              <a:buSzPts val="5316"/>
              <a:buChar char="•"/>
              <a:defRPr sz="5316"/>
            </a:lvl7pPr>
            <a:lvl8pPr marL="3657600" lvl="7" indent="-566166" algn="l">
              <a:lnSpc>
                <a:spcPct val="90000"/>
              </a:lnSpc>
              <a:spcBef>
                <a:spcPts val="1329"/>
              </a:spcBef>
              <a:spcAft>
                <a:spcPts val="0"/>
              </a:spcAft>
              <a:buClr>
                <a:schemeClr val="dk1"/>
              </a:buClr>
              <a:buSzPts val="5316"/>
              <a:buChar char="•"/>
              <a:defRPr sz="5316"/>
            </a:lvl8pPr>
            <a:lvl9pPr marL="4114800" lvl="8" indent="-566165" algn="l">
              <a:lnSpc>
                <a:spcPct val="90000"/>
              </a:lnSpc>
              <a:spcBef>
                <a:spcPts val="1329"/>
              </a:spcBef>
              <a:spcAft>
                <a:spcPts val="0"/>
              </a:spcAft>
              <a:buClr>
                <a:schemeClr val="dk1"/>
              </a:buClr>
              <a:buSzPts val="5316"/>
              <a:buChar char="•"/>
              <a:defRPr sz="5316"/>
            </a:lvl9pPr>
          </a:lstStyle>
          <a:p>
            <a:endParaRPr/>
          </a:p>
        </p:txBody>
      </p:sp>
      <p:sp>
        <p:nvSpPr>
          <p:cNvPr id="45" name="Google Shape;45;p8"/>
          <p:cNvSpPr txBox="1">
            <a:spLocks noGrp="1"/>
          </p:cNvSpPr>
          <p:nvPr>
            <p:ph type="body" idx="2"/>
          </p:nvPr>
        </p:nvSpPr>
        <p:spPr>
          <a:xfrm>
            <a:off x="2232000" y="12961620"/>
            <a:ext cx="10451149" cy="2401300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2663"/>
              </a:spcBef>
              <a:spcAft>
                <a:spcPts val="0"/>
              </a:spcAft>
              <a:buClr>
                <a:schemeClr val="dk1"/>
              </a:buClr>
              <a:buSzPts val="4252"/>
              <a:buNone/>
              <a:defRPr sz="4252"/>
            </a:lvl1pPr>
            <a:lvl2pPr marL="914400" lvl="1" indent="-228600" algn="l">
              <a:lnSpc>
                <a:spcPct val="90000"/>
              </a:lnSpc>
              <a:spcBef>
                <a:spcPts val="1325"/>
              </a:spcBef>
              <a:spcAft>
                <a:spcPts val="0"/>
              </a:spcAft>
              <a:buClr>
                <a:schemeClr val="dk1"/>
              </a:buClr>
              <a:buSzPts val="3721"/>
              <a:buNone/>
              <a:defRPr sz="3721"/>
            </a:lvl2pPr>
            <a:lvl3pPr marL="1371600" lvl="2" indent="-228600" algn="l">
              <a:lnSpc>
                <a:spcPct val="90000"/>
              </a:lnSpc>
              <a:spcBef>
                <a:spcPts val="1325"/>
              </a:spcBef>
              <a:spcAft>
                <a:spcPts val="0"/>
              </a:spcAft>
              <a:buClr>
                <a:schemeClr val="dk1"/>
              </a:buClr>
              <a:buSzPts val="3189"/>
              <a:buNone/>
              <a:defRPr sz="3189"/>
            </a:lvl3pPr>
            <a:lvl4pPr marL="1828800" lvl="3" indent="-228600" algn="l">
              <a:lnSpc>
                <a:spcPct val="90000"/>
              </a:lnSpc>
              <a:spcBef>
                <a:spcPts val="1325"/>
              </a:spcBef>
              <a:spcAft>
                <a:spcPts val="0"/>
              </a:spcAft>
              <a:buClr>
                <a:schemeClr val="dk1"/>
              </a:buClr>
              <a:buSzPts val="2658"/>
              <a:buNone/>
              <a:defRPr sz="2658"/>
            </a:lvl4pPr>
            <a:lvl5pPr marL="2286000" lvl="4" indent="-228600" algn="l">
              <a:lnSpc>
                <a:spcPct val="90000"/>
              </a:lnSpc>
              <a:spcBef>
                <a:spcPts val="1325"/>
              </a:spcBef>
              <a:spcAft>
                <a:spcPts val="0"/>
              </a:spcAft>
              <a:buClr>
                <a:schemeClr val="dk1"/>
              </a:buClr>
              <a:buSzPts val="2658"/>
              <a:buNone/>
              <a:defRPr sz="2658"/>
            </a:lvl5pPr>
            <a:lvl6pPr marL="2743200" lvl="5" indent="-228600" algn="l">
              <a:lnSpc>
                <a:spcPct val="90000"/>
              </a:lnSpc>
              <a:spcBef>
                <a:spcPts val="1329"/>
              </a:spcBef>
              <a:spcAft>
                <a:spcPts val="0"/>
              </a:spcAft>
              <a:buClr>
                <a:schemeClr val="dk1"/>
              </a:buClr>
              <a:buSzPts val="2658"/>
              <a:buNone/>
              <a:defRPr sz="2658"/>
            </a:lvl6pPr>
            <a:lvl7pPr marL="3200400" lvl="6" indent="-228600" algn="l">
              <a:lnSpc>
                <a:spcPct val="90000"/>
              </a:lnSpc>
              <a:spcBef>
                <a:spcPts val="1329"/>
              </a:spcBef>
              <a:spcAft>
                <a:spcPts val="0"/>
              </a:spcAft>
              <a:buClr>
                <a:schemeClr val="dk1"/>
              </a:buClr>
              <a:buSzPts val="2658"/>
              <a:buNone/>
              <a:defRPr sz="2658"/>
            </a:lvl7pPr>
            <a:lvl8pPr marL="3657600" lvl="7" indent="-228600" algn="l">
              <a:lnSpc>
                <a:spcPct val="90000"/>
              </a:lnSpc>
              <a:spcBef>
                <a:spcPts val="1329"/>
              </a:spcBef>
              <a:spcAft>
                <a:spcPts val="0"/>
              </a:spcAft>
              <a:buClr>
                <a:schemeClr val="dk1"/>
              </a:buClr>
              <a:buSzPts val="2658"/>
              <a:buNone/>
              <a:defRPr sz="2658"/>
            </a:lvl8pPr>
            <a:lvl9pPr marL="4114800" lvl="8" indent="-228600" algn="l">
              <a:lnSpc>
                <a:spcPct val="90000"/>
              </a:lnSpc>
              <a:spcBef>
                <a:spcPts val="1329"/>
              </a:spcBef>
              <a:spcAft>
                <a:spcPts val="0"/>
              </a:spcAft>
              <a:buClr>
                <a:schemeClr val="dk1"/>
              </a:buClr>
              <a:buSzPts val="2658"/>
              <a:buNone/>
              <a:defRPr sz="2658"/>
            </a:lvl9pPr>
          </a:lstStyle>
          <a:p>
            <a:endParaRPr/>
          </a:p>
        </p:txBody>
      </p:sp>
      <p:sp>
        <p:nvSpPr>
          <p:cNvPr id="46" name="Google Shape;46;p8"/>
          <p:cNvSpPr txBox="1">
            <a:spLocks noGrp="1"/>
          </p:cNvSpPr>
          <p:nvPr>
            <p:ph type="dt" idx="10"/>
          </p:nvPr>
        </p:nvSpPr>
        <p:spPr>
          <a:xfrm>
            <a:off x="2227262" y="40044687"/>
            <a:ext cx="7291387" cy="230028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31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8"/>
          <p:cNvSpPr txBox="1">
            <a:spLocks noGrp="1"/>
          </p:cNvSpPr>
          <p:nvPr>
            <p:ph type="ftr" idx="11"/>
          </p:nvPr>
        </p:nvSpPr>
        <p:spPr>
          <a:xfrm>
            <a:off x="10733087" y="40044687"/>
            <a:ext cx="10937875" cy="230028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8"/>
          <p:cNvSpPr txBox="1">
            <a:spLocks noGrp="1"/>
          </p:cNvSpPr>
          <p:nvPr>
            <p:ph type="sldNum" idx="12"/>
          </p:nvPr>
        </p:nvSpPr>
        <p:spPr>
          <a:xfrm>
            <a:off x="22885400" y="40044687"/>
            <a:ext cx="7291387" cy="230028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9"/>
          <p:cNvSpPr txBox="1">
            <a:spLocks noGrp="1"/>
          </p:cNvSpPr>
          <p:nvPr>
            <p:ph type="dt" idx="10"/>
          </p:nvPr>
        </p:nvSpPr>
        <p:spPr>
          <a:xfrm>
            <a:off x="2227262" y="40044687"/>
            <a:ext cx="7291387" cy="230028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31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9"/>
          <p:cNvSpPr txBox="1">
            <a:spLocks noGrp="1"/>
          </p:cNvSpPr>
          <p:nvPr>
            <p:ph type="ftr" idx="11"/>
          </p:nvPr>
        </p:nvSpPr>
        <p:spPr>
          <a:xfrm>
            <a:off x="10733087" y="40044687"/>
            <a:ext cx="10937875" cy="230028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9"/>
          <p:cNvSpPr txBox="1">
            <a:spLocks noGrp="1"/>
          </p:cNvSpPr>
          <p:nvPr>
            <p:ph type="sldNum" idx="12"/>
          </p:nvPr>
        </p:nvSpPr>
        <p:spPr>
          <a:xfrm>
            <a:off x="22885400" y="40044687"/>
            <a:ext cx="7291387" cy="230028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0"/>
          <p:cNvSpPr txBox="1">
            <a:spLocks noGrp="1"/>
          </p:cNvSpPr>
          <p:nvPr>
            <p:ph type="title"/>
          </p:nvPr>
        </p:nvSpPr>
        <p:spPr>
          <a:xfrm>
            <a:off x="2227262" y="2300287"/>
            <a:ext cx="27949525" cy="835183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5" name="Google Shape;55;p10"/>
          <p:cNvSpPr txBox="1">
            <a:spLocks noGrp="1"/>
          </p:cNvSpPr>
          <p:nvPr>
            <p:ph type="dt" idx="10"/>
          </p:nvPr>
        </p:nvSpPr>
        <p:spPr>
          <a:xfrm>
            <a:off x="2227262" y="40044687"/>
            <a:ext cx="7291387" cy="230028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31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0"/>
          <p:cNvSpPr txBox="1">
            <a:spLocks noGrp="1"/>
          </p:cNvSpPr>
          <p:nvPr>
            <p:ph type="ftr" idx="11"/>
          </p:nvPr>
        </p:nvSpPr>
        <p:spPr>
          <a:xfrm>
            <a:off x="10733087" y="40044687"/>
            <a:ext cx="10937875" cy="230028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0"/>
          <p:cNvSpPr txBox="1">
            <a:spLocks noGrp="1"/>
          </p:cNvSpPr>
          <p:nvPr>
            <p:ph type="sldNum" idx="12"/>
          </p:nvPr>
        </p:nvSpPr>
        <p:spPr>
          <a:xfrm>
            <a:off x="22885400" y="40044687"/>
            <a:ext cx="7291387" cy="230028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11"/>
          <p:cNvSpPr txBox="1">
            <a:spLocks noGrp="1"/>
          </p:cNvSpPr>
          <p:nvPr>
            <p:ph type="title"/>
          </p:nvPr>
        </p:nvSpPr>
        <p:spPr>
          <a:xfrm>
            <a:off x="2231999" y="2300291"/>
            <a:ext cx="27948493" cy="835104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0" name="Google Shape;60;p11"/>
          <p:cNvSpPr txBox="1">
            <a:spLocks noGrp="1"/>
          </p:cNvSpPr>
          <p:nvPr>
            <p:ph type="body" idx="1"/>
          </p:nvPr>
        </p:nvSpPr>
        <p:spPr>
          <a:xfrm>
            <a:off x="2232000" y="10591327"/>
            <a:ext cx="13708431" cy="5190646"/>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2663"/>
              </a:spcBef>
              <a:spcAft>
                <a:spcPts val="0"/>
              </a:spcAft>
              <a:buClr>
                <a:schemeClr val="dk1"/>
              </a:buClr>
              <a:buSzPts val="6379"/>
              <a:buNone/>
              <a:defRPr sz="6379" b="1"/>
            </a:lvl1pPr>
            <a:lvl2pPr marL="914400" lvl="1" indent="-228600" algn="l">
              <a:lnSpc>
                <a:spcPct val="90000"/>
              </a:lnSpc>
              <a:spcBef>
                <a:spcPts val="1325"/>
              </a:spcBef>
              <a:spcAft>
                <a:spcPts val="0"/>
              </a:spcAft>
              <a:buClr>
                <a:schemeClr val="dk1"/>
              </a:buClr>
              <a:buSzPts val="5316"/>
              <a:buNone/>
              <a:defRPr sz="5316" b="1"/>
            </a:lvl2pPr>
            <a:lvl3pPr marL="1371600" lvl="2" indent="-228600" algn="l">
              <a:lnSpc>
                <a:spcPct val="90000"/>
              </a:lnSpc>
              <a:spcBef>
                <a:spcPts val="1325"/>
              </a:spcBef>
              <a:spcAft>
                <a:spcPts val="0"/>
              </a:spcAft>
              <a:buClr>
                <a:schemeClr val="dk1"/>
              </a:buClr>
              <a:buSzPts val="4784"/>
              <a:buNone/>
              <a:defRPr sz="4784" b="1"/>
            </a:lvl3pPr>
            <a:lvl4pPr marL="1828800" lvl="3" indent="-228600" algn="l">
              <a:lnSpc>
                <a:spcPct val="90000"/>
              </a:lnSpc>
              <a:spcBef>
                <a:spcPts val="1325"/>
              </a:spcBef>
              <a:spcAft>
                <a:spcPts val="0"/>
              </a:spcAft>
              <a:buClr>
                <a:schemeClr val="dk1"/>
              </a:buClr>
              <a:buSzPts val="4252"/>
              <a:buNone/>
              <a:defRPr sz="4252" b="1"/>
            </a:lvl4pPr>
            <a:lvl5pPr marL="2286000" lvl="4" indent="-228600" algn="l">
              <a:lnSpc>
                <a:spcPct val="90000"/>
              </a:lnSpc>
              <a:spcBef>
                <a:spcPts val="1325"/>
              </a:spcBef>
              <a:spcAft>
                <a:spcPts val="0"/>
              </a:spcAft>
              <a:buClr>
                <a:schemeClr val="dk1"/>
              </a:buClr>
              <a:buSzPts val="4252"/>
              <a:buNone/>
              <a:defRPr sz="4252" b="1"/>
            </a:lvl5pPr>
            <a:lvl6pPr marL="2743200" lvl="5" indent="-228600" algn="l">
              <a:lnSpc>
                <a:spcPct val="90000"/>
              </a:lnSpc>
              <a:spcBef>
                <a:spcPts val="1329"/>
              </a:spcBef>
              <a:spcAft>
                <a:spcPts val="0"/>
              </a:spcAft>
              <a:buClr>
                <a:schemeClr val="dk1"/>
              </a:buClr>
              <a:buSzPts val="4252"/>
              <a:buNone/>
              <a:defRPr sz="4252" b="1"/>
            </a:lvl6pPr>
            <a:lvl7pPr marL="3200400" lvl="6" indent="-228600" algn="l">
              <a:lnSpc>
                <a:spcPct val="90000"/>
              </a:lnSpc>
              <a:spcBef>
                <a:spcPts val="1329"/>
              </a:spcBef>
              <a:spcAft>
                <a:spcPts val="0"/>
              </a:spcAft>
              <a:buClr>
                <a:schemeClr val="dk1"/>
              </a:buClr>
              <a:buSzPts val="4252"/>
              <a:buNone/>
              <a:defRPr sz="4252" b="1"/>
            </a:lvl7pPr>
            <a:lvl8pPr marL="3657600" lvl="7" indent="-228600" algn="l">
              <a:lnSpc>
                <a:spcPct val="90000"/>
              </a:lnSpc>
              <a:spcBef>
                <a:spcPts val="1329"/>
              </a:spcBef>
              <a:spcAft>
                <a:spcPts val="0"/>
              </a:spcAft>
              <a:buClr>
                <a:schemeClr val="dk1"/>
              </a:buClr>
              <a:buSzPts val="4252"/>
              <a:buNone/>
              <a:defRPr sz="4252" b="1"/>
            </a:lvl8pPr>
            <a:lvl9pPr marL="4114800" lvl="8" indent="-228600" algn="l">
              <a:lnSpc>
                <a:spcPct val="90000"/>
              </a:lnSpc>
              <a:spcBef>
                <a:spcPts val="1329"/>
              </a:spcBef>
              <a:spcAft>
                <a:spcPts val="0"/>
              </a:spcAft>
              <a:buClr>
                <a:schemeClr val="dk1"/>
              </a:buClr>
              <a:buSzPts val="4252"/>
              <a:buNone/>
              <a:defRPr sz="4252" b="1"/>
            </a:lvl9pPr>
          </a:lstStyle>
          <a:p>
            <a:endParaRPr/>
          </a:p>
        </p:txBody>
      </p:sp>
      <p:sp>
        <p:nvSpPr>
          <p:cNvPr id="61" name="Google Shape;61;p11"/>
          <p:cNvSpPr txBox="1">
            <a:spLocks noGrp="1"/>
          </p:cNvSpPr>
          <p:nvPr>
            <p:ph type="body" idx="2"/>
          </p:nvPr>
        </p:nvSpPr>
        <p:spPr>
          <a:xfrm>
            <a:off x="2232000" y="15781973"/>
            <a:ext cx="13708431" cy="23212904"/>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2663"/>
              </a:spcBef>
              <a:spcAft>
                <a:spcPts val="0"/>
              </a:spcAft>
              <a:buClr>
                <a:schemeClr val="dk1"/>
              </a:buClr>
              <a:buSzPts val="1800"/>
              <a:buChar char="•"/>
              <a:defRPr/>
            </a:lvl1pPr>
            <a:lvl2pPr marL="914400" lvl="1" indent="-342900" algn="l">
              <a:lnSpc>
                <a:spcPct val="90000"/>
              </a:lnSpc>
              <a:spcBef>
                <a:spcPts val="1325"/>
              </a:spcBef>
              <a:spcAft>
                <a:spcPts val="0"/>
              </a:spcAft>
              <a:buClr>
                <a:schemeClr val="dk1"/>
              </a:buClr>
              <a:buSzPts val="1800"/>
              <a:buChar char="•"/>
              <a:defRPr/>
            </a:lvl2pPr>
            <a:lvl3pPr marL="1371600" lvl="2" indent="-342900" algn="l">
              <a:lnSpc>
                <a:spcPct val="90000"/>
              </a:lnSpc>
              <a:spcBef>
                <a:spcPts val="1325"/>
              </a:spcBef>
              <a:spcAft>
                <a:spcPts val="0"/>
              </a:spcAft>
              <a:buClr>
                <a:schemeClr val="dk1"/>
              </a:buClr>
              <a:buSzPts val="1800"/>
              <a:buChar char="•"/>
              <a:defRPr/>
            </a:lvl3pPr>
            <a:lvl4pPr marL="1828800" lvl="3" indent="-342900" algn="l">
              <a:lnSpc>
                <a:spcPct val="90000"/>
              </a:lnSpc>
              <a:spcBef>
                <a:spcPts val="1325"/>
              </a:spcBef>
              <a:spcAft>
                <a:spcPts val="0"/>
              </a:spcAft>
              <a:buClr>
                <a:schemeClr val="dk1"/>
              </a:buClr>
              <a:buSzPts val="1800"/>
              <a:buChar char="•"/>
              <a:defRPr/>
            </a:lvl4pPr>
            <a:lvl5pPr marL="2286000" lvl="4" indent="-342900" algn="l">
              <a:lnSpc>
                <a:spcPct val="90000"/>
              </a:lnSpc>
              <a:spcBef>
                <a:spcPts val="1325"/>
              </a:spcBef>
              <a:spcAft>
                <a:spcPts val="0"/>
              </a:spcAft>
              <a:buClr>
                <a:schemeClr val="dk1"/>
              </a:buClr>
              <a:buSzPts val="1800"/>
              <a:buChar char="•"/>
              <a:defRPr/>
            </a:lvl5pPr>
            <a:lvl6pPr marL="2743200" lvl="5" indent="-342900" algn="l">
              <a:lnSpc>
                <a:spcPct val="90000"/>
              </a:lnSpc>
              <a:spcBef>
                <a:spcPts val="1329"/>
              </a:spcBef>
              <a:spcAft>
                <a:spcPts val="0"/>
              </a:spcAft>
              <a:buClr>
                <a:schemeClr val="dk1"/>
              </a:buClr>
              <a:buSzPts val="1800"/>
              <a:buChar char="•"/>
              <a:defRPr/>
            </a:lvl6pPr>
            <a:lvl7pPr marL="3200400" lvl="6" indent="-342900" algn="l">
              <a:lnSpc>
                <a:spcPct val="90000"/>
              </a:lnSpc>
              <a:spcBef>
                <a:spcPts val="1329"/>
              </a:spcBef>
              <a:spcAft>
                <a:spcPts val="0"/>
              </a:spcAft>
              <a:buClr>
                <a:schemeClr val="dk1"/>
              </a:buClr>
              <a:buSzPts val="1800"/>
              <a:buChar char="•"/>
              <a:defRPr/>
            </a:lvl7pPr>
            <a:lvl8pPr marL="3657600" lvl="7" indent="-342900" algn="l">
              <a:lnSpc>
                <a:spcPct val="90000"/>
              </a:lnSpc>
              <a:spcBef>
                <a:spcPts val="1329"/>
              </a:spcBef>
              <a:spcAft>
                <a:spcPts val="0"/>
              </a:spcAft>
              <a:buClr>
                <a:schemeClr val="dk1"/>
              </a:buClr>
              <a:buSzPts val="1800"/>
              <a:buChar char="•"/>
              <a:defRPr/>
            </a:lvl8pPr>
            <a:lvl9pPr marL="4114800" lvl="8" indent="-342900" algn="l">
              <a:lnSpc>
                <a:spcPct val="90000"/>
              </a:lnSpc>
              <a:spcBef>
                <a:spcPts val="1329"/>
              </a:spcBef>
              <a:spcAft>
                <a:spcPts val="0"/>
              </a:spcAft>
              <a:buClr>
                <a:schemeClr val="dk1"/>
              </a:buClr>
              <a:buSzPts val="1800"/>
              <a:buChar char="•"/>
              <a:defRPr/>
            </a:lvl9pPr>
          </a:lstStyle>
          <a:p>
            <a:endParaRPr/>
          </a:p>
        </p:txBody>
      </p:sp>
      <p:sp>
        <p:nvSpPr>
          <p:cNvPr id="62" name="Google Shape;62;p11"/>
          <p:cNvSpPr txBox="1">
            <a:spLocks noGrp="1"/>
          </p:cNvSpPr>
          <p:nvPr>
            <p:ph type="body" idx="3"/>
          </p:nvPr>
        </p:nvSpPr>
        <p:spPr>
          <a:xfrm>
            <a:off x="16404550" y="10591327"/>
            <a:ext cx="13775942" cy="5190646"/>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2663"/>
              </a:spcBef>
              <a:spcAft>
                <a:spcPts val="0"/>
              </a:spcAft>
              <a:buClr>
                <a:schemeClr val="dk1"/>
              </a:buClr>
              <a:buSzPts val="6379"/>
              <a:buNone/>
              <a:defRPr sz="6379" b="1"/>
            </a:lvl1pPr>
            <a:lvl2pPr marL="914400" lvl="1" indent="-228600" algn="l">
              <a:lnSpc>
                <a:spcPct val="90000"/>
              </a:lnSpc>
              <a:spcBef>
                <a:spcPts val="1325"/>
              </a:spcBef>
              <a:spcAft>
                <a:spcPts val="0"/>
              </a:spcAft>
              <a:buClr>
                <a:schemeClr val="dk1"/>
              </a:buClr>
              <a:buSzPts val="5316"/>
              <a:buNone/>
              <a:defRPr sz="5316" b="1"/>
            </a:lvl2pPr>
            <a:lvl3pPr marL="1371600" lvl="2" indent="-228600" algn="l">
              <a:lnSpc>
                <a:spcPct val="90000"/>
              </a:lnSpc>
              <a:spcBef>
                <a:spcPts val="1325"/>
              </a:spcBef>
              <a:spcAft>
                <a:spcPts val="0"/>
              </a:spcAft>
              <a:buClr>
                <a:schemeClr val="dk1"/>
              </a:buClr>
              <a:buSzPts val="4784"/>
              <a:buNone/>
              <a:defRPr sz="4784" b="1"/>
            </a:lvl3pPr>
            <a:lvl4pPr marL="1828800" lvl="3" indent="-228600" algn="l">
              <a:lnSpc>
                <a:spcPct val="90000"/>
              </a:lnSpc>
              <a:spcBef>
                <a:spcPts val="1325"/>
              </a:spcBef>
              <a:spcAft>
                <a:spcPts val="0"/>
              </a:spcAft>
              <a:buClr>
                <a:schemeClr val="dk1"/>
              </a:buClr>
              <a:buSzPts val="4252"/>
              <a:buNone/>
              <a:defRPr sz="4252" b="1"/>
            </a:lvl4pPr>
            <a:lvl5pPr marL="2286000" lvl="4" indent="-228600" algn="l">
              <a:lnSpc>
                <a:spcPct val="90000"/>
              </a:lnSpc>
              <a:spcBef>
                <a:spcPts val="1325"/>
              </a:spcBef>
              <a:spcAft>
                <a:spcPts val="0"/>
              </a:spcAft>
              <a:buClr>
                <a:schemeClr val="dk1"/>
              </a:buClr>
              <a:buSzPts val="4252"/>
              <a:buNone/>
              <a:defRPr sz="4252" b="1"/>
            </a:lvl5pPr>
            <a:lvl6pPr marL="2743200" lvl="5" indent="-228600" algn="l">
              <a:lnSpc>
                <a:spcPct val="90000"/>
              </a:lnSpc>
              <a:spcBef>
                <a:spcPts val="1329"/>
              </a:spcBef>
              <a:spcAft>
                <a:spcPts val="0"/>
              </a:spcAft>
              <a:buClr>
                <a:schemeClr val="dk1"/>
              </a:buClr>
              <a:buSzPts val="4252"/>
              <a:buNone/>
              <a:defRPr sz="4252" b="1"/>
            </a:lvl6pPr>
            <a:lvl7pPr marL="3200400" lvl="6" indent="-228600" algn="l">
              <a:lnSpc>
                <a:spcPct val="90000"/>
              </a:lnSpc>
              <a:spcBef>
                <a:spcPts val="1329"/>
              </a:spcBef>
              <a:spcAft>
                <a:spcPts val="0"/>
              </a:spcAft>
              <a:buClr>
                <a:schemeClr val="dk1"/>
              </a:buClr>
              <a:buSzPts val="4252"/>
              <a:buNone/>
              <a:defRPr sz="4252" b="1"/>
            </a:lvl7pPr>
            <a:lvl8pPr marL="3657600" lvl="7" indent="-228600" algn="l">
              <a:lnSpc>
                <a:spcPct val="90000"/>
              </a:lnSpc>
              <a:spcBef>
                <a:spcPts val="1329"/>
              </a:spcBef>
              <a:spcAft>
                <a:spcPts val="0"/>
              </a:spcAft>
              <a:buClr>
                <a:schemeClr val="dk1"/>
              </a:buClr>
              <a:buSzPts val="4252"/>
              <a:buNone/>
              <a:defRPr sz="4252" b="1"/>
            </a:lvl8pPr>
            <a:lvl9pPr marL="4114800" lvl="8" indent="-228600" algn="l">
              <a:lnSpc>
                <a:spcPct val="90000"/>
              </a:lnSpc>
              <a:spcBef>
                <a:spcPts val="1329"/>
              </a:spcBef>
              <a:spcAft>
                <a:spcPts val="0"/>
              </a:spcAft>
              <a:buClr>
                <a:schemeClr val="dk1"/>
              </a:buClr>
              <a:buSzPts val="4252"/>
              <a:buNone/>
              <a:defRPr sz="4252" b="1"/>
            </a:lvl9pPr>
          </a:lstStyle>
          <a:p>
            <a:endParaRPr/>
          </a:p>
        </p:txBody>
      </p:sp>
      <p:sp>
        <p:nvSpPr>
          <p:cNvPr id="63" name="Google Shape;63;p11"/>
          <p:cNvSpPr txBox="1">
            <a:spLocks noGrp="1"/>
          </p:cNvSpPr>
          <p:nvPr>
            <p:ph type="body" idx="4"/>
          </p:nvPr>
        </p:nvSpPr>
        <p:spPr>
          <a:xfrm>
            <a:off x="16404550" y="15781973"/>
            <a:ext cx="13775942" cy="23212904"/>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2663"/>
              </a:spcBef>
              <a:spcAft>
                <a:spcPts val="0"/>
              </a:spcAft>
              <a:buClr>
                <a:schemeClr val="dk1"/>
              </a:buClr>
              <a:buSzPts val="1800"/>
              <a:buChar char="•"/>
              <a:defRPr/>
            </a:lvl1pPr>
            <a:lvl2pPr marL="914400" lvl="1" indent="-342900" algn="l">
              <a:lnSpc>
                <a:spcPct val="90000"/>
              </a:lnSpc>
              <a:spcBef>
                <a:spcPts val="1325"/>
              </a:spcBef>
              <a:spcAft>
                <a:spcPts val="0"/>
              </a:spcAft>
              <a:buClr>
                <a:schemeClr val="dk1"/>
              </a:buClr>
              <a:buSzPts val="1800"/>
              <a:buChar char="•"/>
              <a:defRPr/>
            </a:lvl2pPr>
            <a:lvl3pPr marL="1371600" lvl="2" indent="-342900" algn="l">
              <a:lnSpc>
                <a:spcPct val="90000"/>
              </a:lnSpc>
              <a:spcBef>
                <a:spcPts val="1325"/>
              </a:spcBef>
              <a:spcAft>
                <a:spcPts val="0"/>
              </a:spcAft>
              <a:buClr>
                <a:schemeClr val="dk1"/>
              </a:buClr>
              <a:buSzPts val="1800"/>
              <a:buChar char="•"/>
              <a:defRPr/>
            </a:lvl3pPr>
            <a:lvl4pPr marL="1828800" lvl="3" indent="-342900" algn="l">
              <a:lnSpc>
                <a:spcPct val="90000"/>
              </a:lnSpc>
              <a:spcBef>
                <a:spcPts val="1325"/>
              </a:spcBef>
              <a:spcAft>
                <a:spcPts val="0"/>
              </a:spcAft>
              <a:buClr>
                <a:schemeClr val="dk1"/>
              </a:buClr>
              <a:buSzPts val="1800"/>
              <a:buChar char="•"/>
              <a:defRPr/>
            </a:lvl4pPr>
            <a:lvl5pPr marL="2286000" lvl="4" indent="-342900" algn="l">
              <a:lnSpc>
                <a:spcPct val="90000"/>
              </a:lnSpc>
              <a:spcBef>
                <a:spcPts val="1325"/>
              </a:spcBef>
              <a:spcAft>
                <a:spcPts val="0"/>
              </a:spcAft>
              <a:buClr>
                <a:schemeClr val="dk1"/>
              </a:buClr>
              <a:buSzPts val="1800"/>
              <a:buChar char="•"/>
              <a:defRPr/>
            </a:lvl5pPr>
            <a:lvl6pPr marL="2743200" lvl="5" indent="-342900" algn="l">
              <a:lnSpc>
                <a:spcPct val="90000"/>
              </a:lnSpc>
              <a:spcBef>
                <a:spcPts val="1329"/>
              </a:spcBef>
              <a:spcAft>
                <a:spcPts val="0"/>
              </a:spcAft>
              <a:buClr>
                <a:schemeClr val="dk1"/>
              </a:buClr>
              <a:buSzPts val="1800"/>
              <a:buChar char="•"/>
              <a:defRPr/>
            </a:lvl6pPr>
            <a:lvl7pPr marL="3200400" lvl="6" indent="-342900" algn="l">
              <a:lnSpc>
                <a:spcPct val="90000"/>
              </a:lnSpc>
              <a:spcBef>
                <a:spcPts val="1329"/>
              </a:spcBef>
              <a:spcAft>
                <a:spcPts val="0"/>
              </a:spcAft>
              <a:buClr>
                <a:schemeClr val="dk1"/>
              </a:buClr>
              <a:buSzPts val="1800"/>
              <a:buChar char="•"/>
              <a:defRPr/>
            </a:lvl7pPr>
            <a:lvl8pPr marL="3657600" lvl="7" indent="-342900" algn="l">
              <a:lnSpc>
                <a:spcPct val="90000"/>
              </a:lnSpc>
              <a:spcBef>
                <a:spcPts val="1329"/>
              </a:spcBef>
              <a:spcAft>
                <a:spcPts val="0"/>
              </a:spcAft>
              <a:buClr>
                <a:schemeClr val="dk1"/>
              </a:buClr>
              <a:buSzPts val="1800"/>
              <a:buChar char="•"/>
              <a:defRPr/>
            </a:lvl8pPr>
            <a:lvl9pPr marL="4114800" lvl="8" indent="-342900" algn="l">
              <a:lnSpc>
                <a:spcPct val="90000"/>
              </a:lnSpc>
              <a:spcBef>
                <a:spcPts val="1329"/>
              </a:spcBef>
              <a:spcAft>
                <a:spcPts val="0"/>
              </a:spcAft>
              <a:buClr>
                <a:schemeClr val="dk1"/>
              </a:buClr>
              <a:buSzPts val="1800"/>
              <a:buChar char="•"/>
              <a:defRPr/>
            </a:lvl9pPr>
          </a:lstStyle>
          <a:p>
            <a:endParaRPr/>
          </a:p>
        </p:txBody>
      </p:sp>
      <p:sp>
        <p:nvSpPr>
          <p:cNvPr id="64" name="Google Shape;64;p11"/>
          <p:cNvSpPr txBox="1">
            <a:spLocks noGrp="1"/>
          </p:cNvSpPr>
          <p:nvPr>
            <p:ph type="dt" idx="10"/>
          </p:nvPr>
        </p:nvSpPr>
        <p:spPr>
          <a:xfrm>
            <a:off x="2227262" y="40044687"/>
            <a:ext cx="7291387" cy="230028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31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1"/>
          <p:cNvSpPr txBox="1">
            <a:spLocks noGrp="1"/>
          </p:cNvSpPr>
          <p:nvPr>
            <p:ph type="ftr" idx="11"/>
          </p:nvPr>
        </p:nvSpPr>
        <p:spPr>
          <a:xfrm>
            <a:off x="10733087" y="40044687"/>
            <a:ext cx="10937875" cy="230028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1"/>
          <p:cNvSpPr txBox="1">
            <a:spLocks noGrp="1"/>
          </p:cNvSpPr>
          <p:nvPr>
            <p:ph type="sldNum" idx="12"/>
          </p:nvPr>
        </p:nvSpPr>
        <p:spPr>
          <a:xfrm>
            <a:off x="22885400" y="40044687"/>
            <a:ext cx="7291387" cy="230028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7"/>
        <p:cNvGrpSpPr/>
        <p:nvPr/>
      </p:nvGrpSpPr>
      <p:grpSpPr>
        <a:xfrm>
          <a:off x="0" y="0"/>
          <a:ext cx="0" cy="0"/>
          <a:chOff x="0" y="0"/>
          <a:chExt cx="0" cy="0"/>
        </a:xfrm>
      </p:grpSpPr>
      <p:sp>
        <p:nvSpPr>
          <p:cNvPr id="68" name="Google Shape;68;p12"/>
          <p:cNvSpPr txBox="1">
            <a:spLocks noGrp="1"/>
          </p:cNvSpPr>
          <p:nvPr>
            <p:ph type="title"/>
          </p:nvPr>
        </p:nvSpPr>
        <p:spPr>
          <a:xfrm>
            <a:off x="2227262" y="2300287"/>
            <a:ext cx="27949525" cy="835183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9" name="Google Shape;69;p12"/>
          <p:cNvSpPr txBox="1">
            <a:spLocks noGrp="1"/>
          </p:cNvSpPr>
          <p:nvPr>
            <p:ph type="body" idx="1"/>
          </p:nvPr>
        </p:nvSpPr>
        <p:spPr>
          <a:xfrm>
            <a:off x="2227779" y="11501438"/>
            <a:ext cx="13771721" cy="27413429"/>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2663"/>
              </a:spcBef>
              <a:spcAft>
                <a:spcPts val="0"/>
              </a:spcAft>
              <a:buClr>
                <a:schemeClr val="dk1"/>
              </a:buClr>
              <a:buSzPts val="1800"/>
              <a:buChar char="•"/>
              <a:defRPr/>
            </a:lvl1pPr>
            <a:lvl2pPr marL="914400" lvl="1" indent="-342900" algn="l">
              <a:lnSpc>
                <a:spcPct val="90000"/>
              </a:lnSpc>
              <a:spcBef>
                <a:spcPts val="1325"/>
              </a:spcBef>
              <a:spcAft>
                <a:spcPts val="0"/>
              </a:spcAft>
              <a:buClr>
                <a:schemeClr val="dk1"/>
              </a:buClr>
              <a:buSzPts val="1800"/>
              <a:buChar char="•"/>
              <a:defRPr/>
            </a:lvl2pPr>
            <a:lvl3pPr marL="1371600" lvl="2" indent="-342900" algn="l">
              <a:lnSpc>
                <a:spcPct val="90000"/>
              </a:lnSpc>
              <a:spcBef>
                <a:spcPts val="1325"/>
              </a:spcBef>
              <a:spcAft>
                <a:spcPts val="0"/>
              </a:spcAft>
              <a:buClr>
                <a:schemeClr val="dk1"/>
              </a:buClr>
              <a:buSzPts val="1800"/>
              <a:buChar char="•"/>
              <a:defRPr/>
            </a:lvl3pPr>
            <a:lvl4pPr marL="1828800" lvl="3" indent="-342900" algn="l">
              <a:lnSpc>
                <a:spcPct val="90000"/>
              </a:lnSpc>
              <a:spcBef>
                <a:spcPts val="1325"/>
              </a:spcBef>
              <a:spcAft>
                <a:spcPts val="0"/>
              </a:spcAft>
              <a:buClr>
                <a:schemeClr val="dk1"/>
              </a:buClr>
              <a:buSzPts val="1800"/>
              <a:buChar char="•"/>
              <a:defRPr/>
            </a:lvl4pPr>
            <a:lvl5pPr marL="2286000" lvl="4" indent="-342900" algn="l">
              <a:lnSpc>
                <a:spcPct val="90000"/>
              </a:lnSpc>
              <a:spcBef>
                <a:spcPts val="1325"/>
              </a:spcBef>
              <a:spcAft>
                <a:spcPts val="0"/>
              </a:spcAft>
              <a:buClr>
                <a:schemeClr val="dk1"/>
              </a:buClr>
              <a:buSzPts val="1800"/>
              <a:buChar char="•"/>
              <a:defRPr/>
            </a:lvl5pPr>
            <a:lvl6pPr marL="2743200" lvl="5" indent="-342900" algn="l">
              <a:lnSpc>
                <a:spcPct val="90000"/>
              </a:lnSpc>
              <a:spcBef>
                <a:spcPts val="1329"/>
              </a:spcBef>
              <a:spcAft>
                <a:spcPts val="0"/>
              </a:spcAft>
              <a:buClr>
                <a:schemeClr val="dk1"/>
              </a:buClr>
              <a:buSzPts val="1800"/>
              <a:buChar char="•"/>
              <a:defRPr/>
            </a:lvl6pPr>
            <a:lvl7pPr marL="3200400" lvl="6" indent="-342900" algn="l">
              <a:lnSpc>
                <a:spcPct val="90000"/>
              </a:lnSpc>
              <a:spcBef>
                <a:spcPts val="1329"/>
              </a:spcBef>
              <a:spcAft>
                <a:spcPts val="0"/>
              </a:spcAft>
              <a:buClr>
                <a:schemeClr val="dk1"/>
              </a:buClr>
              <a:buSzPts val="1800"/>
              <a:buChar char="•"/>
              <a:defRPr/>
            </a:lvl7pPr>
            <a:lvl8pPr marL="3657600" lvl="7" indent="-342900" algn="l">
              <a:lnSpc>
                <a:spcPct val="90000"/>
              </a:lnSpc>
              <a:spcBef>
                <a:spcPts val="1329"/>
              </a:spcBef>
              <a:spcAft>
                <a:spcPts val="0"/>
              </a:spcAft>
              <a:buClr>
                <a:schemeClr val="dk1"/>
              </a:buClr>
              <a:buSzPts val="1800"/>
              <a:buChar char="•"/>
              <a:defRPr/>
            </a:lvl8pPr>
            <a:lvl9pPr marL="4114800" lvl="8" indent="-342900" algn="l">
              <a:lnSpc>
                <a:spcPct val="90000"/>
              </a:lnSpc>
              <a:spcBef>
                <a:spcPts val="1329"/>
              </a:spcBef>
              <a:spcAft>
                <a:spcPts val="0"/>
              </a:spcAft>
              <a:buClr>
                <a:schemeClr val="dk1"/>
              </a:buClr>
              <a:buSzPts val="1800"/>
              <a:buChar char="•"/>
              <a:defRPr/>
            </a:lvl9pPr>
          </a:lstStyle>
          <a:p>
            <a:endParaRPr/>
          </a:p>
        </p:txBody>
      </p:sp>
      <p:sp>
        <p:nvSpPr>
          <p:cNvPr id="70" name="Google Shape;70;p12"/>
          <p:cNvSpPr txBox="1">
            <a:spLocks noGrp="1"/>
          </p:cNvSpPr>
          <p:nvPr>
            <p:ph type="body" idx="2"/>
          </p:nvPr>
        </p:nvSpPr>
        <p:spPr>
          <a:xfrm>
            <a:off x="16404550" y="11501438"/>
            <a:ext cx="13771721" cy="27413429"/>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2663"/>
              </a:spcBef>
              <a:spcAft>
                <a:spcPts val="0"/>
              </a:spcAft>
              <a:buClr>
                <a:schemeClr val="dk1"/>
              </a:buClr>
              <a:buSzPts val="1800"/>
              <a:buChar char="•"/>
              <a:defRPr/>
            </a:lvl1pPr>
            <a:lvl2pPr marL="914400" lvl="1" indent="-342900" algn="l">
              <a:lnSpc>
                <a:spcPct val="90000"/>
              </a:lnSpc>
              <a:spcBef>
                <a:spcPts val="1325"/>
              </a:spcBef>
              <a:spcAft>
                <a:spcPts val="0"/>
              </a:spcAft>
              <a:buClr>
                <a:schemeClr val="dk1"/>
              </a:buClr>
              <a:buSzPts val="1800"/>
              <a:buChar char="•"/>
              <a:defRPr/>
            </a:lvl2pPr>
            <a:lvl3pPr marL="1371600" lvl="2" indent="-342900" algn="l">
              <a:lnSpc>
                <a:spcPct val="90000"/>
              </a:lnSpc>
              <a:spcBef>
                <a:spcPts val="1325"/>
              </a:spcBef>
              <a:spcAft>
                <a:spcPts val="0"/>
              </a:spcAft>
              <a:buClr>
                <a:schemeClr val="dk1"/>
              </a:buClr>
              <a:buSzPts val="1800"/>
              <a:buChar char="•"/>
              <a:defRPr/>
            </a:lvl3pPr>
            <a:lvl4pPr marL="1828800" lvl="3" indent="-342900" algn="l">
              <a:lnSpc>
                <a:spcPct val="90000"/>
              </a:lnSpc>
              <a:spcBef>
                <a:spcPts val="1325"/>
              </a:spcBef>
              <a:spcAft>
                <a:spcPts val="0"/>
              </a:spcAft>
              <a:buClr>
                <a:schemeClr val="dk1"/>
              </a:buClr>
              <a:buSzPts val="1800"/>
              <a:buChar char="•"/>
              <a:defRPr/>
            </a:lvl4pPr>
            <a:lvl5pPr marL="2286000" lvl="4" indent="-342900" algn="l">
              <a:lnSpc>
                <a:spcPct val="90000"/>
              </a:lnSpc>
              <a:spcBef>
                <a:spcPts val="1325"/>
              </a:spcBef>
              <a:spcAft>
                <a:spcPts val="0"/>
              </a:spcAft>
              <a:buClr>
                <a:schemeClr val="dk1"/>
              </a:buClr>
              <a:buSzPts val="1800"/>
              <a:buChar char="•"/>
              <a:defRPr/>
            </a:lvl5pPr>
            <a:lvl6pPr marL="2743200" lvl="5" indent="-342900" algn="l">
              <a:lnSpc>
                <a:spcPct val="90000"/>
              </a:lnSpc>
              <a:spcBef>
                <a:spcPts val="1329"/>
              </a:spcBef>
              <a:spcAft>
                <a:spcPts val="0"/>
              </a:spcAft>
              <a:buClr>
                <a:schemeClr val="dk1"/>
              </a:buClr>
              <a:buSzPts val="1800"/>
              <a:buChar char="•"/>
              <a:defRPr/>
            </a:lvl6pPr>
            <a:lvl7pPr marL="3200400" lvl="6" indent="-342900" algn="l">
              <a:lnSpc>
                <a:spcPct val="90000"/>
              </a:lnSpc>
              <a:spcBef>
                <a:spcPts val="1329"/>
              </a:spcBef>
              <a:spcAft>
                <a:spcPts val="0"/>
              </a:spcAft>
              <a:buClr>
                <a:schemeClr val="dk1"/>
              </a:buClr>
              <a:buSzPts val="1800"/>
              <a:buChar char="•"/>
              <a:defRPr/>
            </a:lvl7pPr>
            <a:lvl8pPr marL="3657600" lvl="7" indent="-342900" algn="l">
              <a:lnSpc>
                <a:spcPct val="90000"/>
              </a:lnSpc>
              <a:spcBef>
                <a:spcPts val="1329"/>
              </a:spcBef>
              <a:spcAft>
                <a:spcPts val="0"/>
              </a:spcAft>
              <a:buClr>
                <a:schemeClr val="dk1"/>
              </a:buClr>
              <a:buSzPts val="1800"/>
              <a:buChar char="•"/>
              <a:defRPr/>
            </a:lvl8pPr>
            <a:lvl9pPr marL="4114800" lvl="8" indent="-342900" algn="l">
              <a:lnSpc>
                <a:spcPct val="90000"/>
              </a:lnSpc>
              <a:spcBef>
                <a:spcPts val="1329"/>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2227262" y="40044687"/>
            <a:ext cx="7291387" cy="230028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31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10733087" y="40044687"/>
            <a:ext cx="10937875" cy="230028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22885400" y="40044687"/>
            <a:ext cx="7291387" cy="230028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1.jp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p:nvPr/>
        </p:nvSpPr>
        <p:spPr>
          <a:xfrm>
            <a:off x="0" y="-42862"/>
            <a:ext cx="32404050" cy="6480175"/>
          </a:xfrm>
          <a:prstGeom prst="rect">
            <a:avLst/>
          </a:prstGeom>
          <a:solidFill>
            <a:srgbClr val="FFF5E4"/>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1" name="Google Shape;11;p2" descr="C:\Documents and Settings\adam\Desktop\Ben Gurion Logo.jpg"/>
          <p:cNvPicPr preferRelativeResize="0"/>
          <p:nvPr/>
        </p:nvPicPr>
        <p:blipFill rotWithShape="1">
          <a:blip r:embed="rId3">
            <a:alphaModFix/>
          </a:blip>
          <a:srcRect/>
          <a:stretch/>
        </p:blipFill>
        <p:spPr>
          <a:xfrm>
            <a:off x="10802937" y="0"/>
            <a:ext cx="21601112" cy="2968625"/>
          </a:xfrm>
          <a:prstGeom prst="rect">
            <a:avLst/>
          </a:prstGeom>
          <a:noFill/>
          <a:ln>
            <a:noFill/>
          </a:ln>
        </p:spPr>
      </p:pic>
      <p:sp>
        <p:nvSpPr>
          <p:cNvPr id="12" name="Google Shape;12;p2"/>
          <p:cNvSpPr txBox="1">
            <a:spLocks noGrp="1"/>
          </p:cNvSpPr>
          <p:nvPr>
            <p:ph type="title"/>
          </p:nvPr>
        </p:nvSpPr>
        <p:spPr>
          <a:xfrm>
            <a:off x="2227262" y="2300287"/>
            <a:ext cx="27949525" cy="8351837"/>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116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116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116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116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116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116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116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116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11600"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body" idx="1"/>
          </p:nvPr>
        </p:nvSpPr>
        <p:spPr>
          <a:xfrm>
            <a:off x="2227262" y="11501437"/>
            <a:ext cx="27949525" cy="27412950"/>
          </a:xfrm>
          <a:prstGeom prst="rect">
            <a:avLst/>
          </a:prstGeom>
          <a:noFill/>
          <a:ln>
            <a:noFill/>
          </a:ln>
        </p:spPr>
        <p:txBody>
          <a:bodyPr spcFirstLastPara="1" wrap="square" lIns="91425" tIns="45700" rIns="91425" bIns="45700" anchor="t" anchorCtr="0">
            <a:noAutofit/>
          </a:bodyPr>
          <a:lstStyle>
            <a:lvl1pPr marL="457200" marR="0" lvl="0" indent="-698500" algn="l" rtl="0">
              <a:lnSpc>
                <a:spcPct val="90000"/>
              </a:lnSpc>
              <a:spcBef>
                <a:spcPts val="2663"/>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1pPr>
            <a:lvl2pPr marL="914400" marR="0" lvl="1" indent="-628650" algn="l" rtl="0">
              <a:lnSpc>
                <a:spcPct val="90000"/>
              </a:lnSpc>
              <a:spcBef>
                <a:spcPts val="1325"/>
              </a:spcBef>
              <a:spcAft>
                <a:spcPts val="0"/>
              </a:spcAft>
              <a:buClr>
                <a:schemeClr val="dk1"/>
              </a:buClr>
              <a:buSzPts val="6300"/>
              <a:buFont typeface="Arial"/>
              <a:buChar char="•"/>
              <a:defRPr sz="6300" b="0" i="0" u="none" strike="noStrike" cap="none">
                <a:solidFill>
                  <a:schemeClr val="dk1"/>
                </a:solidFill>
                <a:latin typeface="Calibri"/>
                <a:ea typeface="Calibri"/>
                <a:cs typeface="Calibri"/>
                <a:sym typeface="Calibri"/>
              </a:defRPr>
            </a:lvl2pPr>
            <a:lvl3pPr marL="1371600" marR="0" lvl="2" indent="-565150" algn="l" rtl="0">
              <a:lnSpc>
                <a:spcPct val="90000"/>
              </a:lnSpc>
              <a:spcBef>
                <a:spcPts val="1325"/>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27050" algn="l" rtl="0">
              <a:lnSpc>
                <a:spcPct val="90000"/>
              </a:lnSpc>
              <a:spcBef>
                <a:spcPts val="1325"/>
              </a:spcBef>
              <a:spcAft>
                <a:spcPts val="0"/>
              </a:spcAft>
              <a:buClr>
                <a:schemeClr val="dk1"/>
              </a:buClr>
              <a:buSzPts val="4700"/>
              <a:buFont typeface="Arial"/>
              <a:buChar char="•"/>
              <a:defRPr sz="4700" b="0" i="0" u="none" strike="noStrike" cap="none">
                <a:solidFill>
                  <a:schemeClr val="dk1"/>
                </a:solidFill>
                <a:latin typeface="Calibri"/>
                <a:ea typeface="Calibri"/>
                <a:cs typeface="Calibri"/>
                <a:sym typeface="Calibri"/>
              </a:defRPr>
            </a:lvl4pPr>
            <a:lvl5pPr marL="2286000" marR="0" lvl="4" indent="-527050" algn="l" rtl="0">
              <a:lnSpc>
                <a:spcPct val="90000"/>
              </a:lnSpc>
              <a:spcBef>
                <a:spcPts val="1325"/>
              </a:spcBef>
              <a:spcAft>
                <a:spcPts val="0"/>
              </a:spcAft>
              <a:buClr>
                <a:schemeClr val="dk1"/>
              </a:buClr>
              <a:buSzPts val="4700"/>
              <a:buFont typeface="Arial"/>
              <a:buChar char="•"/>
              <a:defRPr sz="4700" b="0" i="0" u="none" strike="noStrike" cap="none">
                <a:solidFill>
                  <a:schemeClr val="dk1"/>
                </a:solidFill>
                <a:latin typeface="Calibri"/>
                <a:ea typeface="Calibri"/>
                <a:cs typeface="Calibri"/>
                <a:sym typeface="Calibri"/>
              </a:defRPr>
            </a:lvl5pPr>
            <a:lvl6pPr marL="2743200" marR="0" lvl="5" indent="-532384" algn="l" rtl="0">
              <a:lnSpc>
                <a:spcPct val="90000"/>
              </a:lnSpc>
              <a:spcBef>
                <a:spcPts val="1329"/>
              </a:spcBef>
              <a:spcAft>
                <a:spcPts val="0"/>
              </a:spcAft>
              <a:buClr>
                <a:schemeClr val="dk1"/>
              </a:buClr>
              <a:buSzPts val="4784"/>
              <a:buFont typeface="Arial"/>
              <a:buChar char="•"/>
              <a:defRPr sz="4784" b="0" i="0" u="none" strike="noStrike" cap="none">
                <a:solidFill>
                  <a:schemeClr val="dk1"/>
                </a:solidFill>
                <a:latin typeface="Calibri"/>
                <a:ea typeface="Calibri"/>
                <a:cs typeface="Calibri"/>
                <a:sym typeface="Calibri"/>
              </a:defRPr>
            </a:lvl6pPr>
            <a:lvl7pPr marL="3200400" marR="0" lvl="6" indent="-532384" algn="l" rtl="0">
              <a:lnSpc>
                <a:spcPct val="90000"/>
              </a:lnSpc>
              <a:spcBef>
                <a:spcPts val="1329"/>
              </a:spcBef>
              <a:spcAft>
                <a:spcPts val="0"/>
              </a:spcAft>
              <a:buClr>
                <a:schemeClr val="dk1"/>
              </a:buClr>
              <a:buSzPts val="4784"/>
              <a:buFont typeface="Arial"/>
              <a:buChar char="•"/>
              <a:defRPr sz="4784" b="0" i="0" u="none" strike="noStrike" cap="none">
                <a:solidFill>
                  <a:schemeClr val="dk1"/>
                </a:solidFill>
                <a:latin typeface="Calibri"/>
                <a:ea typeface="Calibri"/>
                <a:cs typeface="Calibri"/>
                <a:sym typeface="Calibri"/>
              </a:defRPr>
            </a:lvl7pPr>
            <a:lvl8pPr marL="3657600" marR="0" lvl="7" indent="-532384" algn="l" rtl="0">
              <a:lnSpc>
                <a:spcPct val="90000"/>
              </a:lnSpc>
              <a:spcBef>
                <a:spcPts val="1329"/>
              </a:spcBef>
              <a:spcAft>
                <a:spcPts val="0"/>
              </a:spcAft>
              <a:buClr>
                <a:schemeClr val="dk1"/>
              </a:buClr>
              <a:buSzPts val="4784"/>
              <a:buFont typeface="Arial"/>
              <a:buChar char="•"/>
              <a:defRPr sz="4784" b="0" i="0" u="none" strike="noStrike" cap="none">
                <a:solidFill>
                  <a:schemeClr val="dk1"/>
                </a:solidFill>
                <a:latin typeface="Calibri"/>
                <a:ea typeface="Calibri"/>
                <a:cs typeface="Calibri"/>
                <a:sym typeface="Calibri"/>
              </a:defRPr>
            </a:lvl8pPr>
            <a:lvl9pPr marL="4114800" marR="0" lvl="8" indent="-532384" algn="l" rtl="0">
              <a:lnSpc>
                <a:spcPct val="90000"/>
              </a:lnSpc>
              <a:spcBef>
                <a:spcPts val="1329"/>
              </a:spcBef>
              <a:spcAft>
                <a:spcPts val="0"/>
              </a:spcAft>
              <a:buClr>
                <a:schemeClr val="dk1"/>
              </a:buClr>
              <a:buSzPts val="4784"/>
              <a:buFont typeface="Arial"/>
              <a:buChar char="•"/>
              <a:defRPr sz="4784"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2227262" y="2300287"/>
            <a:ext cx="27949525" cy="8351837"/>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116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116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116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116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116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116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116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116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11600" b="0" i="0" u="none" strike="noStrike" cap="none">
                <a:solidFill>
                  <a:schemeClr val="dk1"/>
                </a:solidFill>
                <a:latin typeface="Calibri"/>
                <a:ea typeface="Calibri"/>
                <a:cs typeface="Calibri"/>
                <a:sym typeface="Calibri"/>
              </a:defRPr>
            </a:lvl9pPr>
          </a:lstStyle>
          <a:p>
            <a:endParaRPr/>
          </a:p>
        </p:txBody>
      </p:sp>
      <p:sp>
        <p:nvSpPr>
          <p:cNvPr id="17" name="Google Shape;17;p4"/>
          <p:cNvSpPr txBox="1">
            <a:spLocks noGrp="1"/>
          </p:cNvSpPr>
          <p:nvPr>
            <p:ph type="body" idx="1"/>
          </p:nvPr>
        </p:nvSpPr>
        <p:spPr>
          <a:xfrm>
            <a:off x="2227262" y="11501437"/>
            <a:ext cx="27949525" cy="27412950"/>
          </a:xfrm>
          <a:prstGeom prst="rect">
            <a:avLst/>
          </a:prstGeom>
          <a:noFill/>
          <a:ln>
            <a:noFill/>
          </a:ln>
        </p:spPr>
        <p:txBody>
          <a:bodyPr spcFirstLastPara="1" wrap="square" lIns="91425" tIns="45700" rIns="91425" bIns="45700" anchor="t" anchorCtr="0">
            <a:noAutofit/>
          </a:bodyPr>
          <a:lstStyle>
            <a:lvl1pPr marL="457200" marR="0" lvl="0" indent="-698500" algn="l" rtl="0">
              <a:lnSpc>
                <a:spcPct val="90000"/>
              </a:lnSpc>
              <a:spcBef>
                <a:spcPts val="2663"/>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1pPr>
            <a:lvl2pPr marL="914400" marR="0" lvl="1" indent="-628650" algn="l" rtl="0">
              <a:lnSpc>
                <a:spcPct val="90000"/>
              </a:lnSpc>
              <a:spcBef>
                <a:spcPts val="1325"/>
              </a:spcBef>
              <a:spcAft>
                <a:spcPts val="0"/>
              </a:spcAft>
              <a:buClr>
                <a:schemeClr val="dk1"/>
              </a:buClr>
              <a:buSzPts val="6300"/>
              <a:buFont typeface="Arial"/>
              <a:buChar char="•"/>
              <a:defRPr sz="6300" b="0" i="0" u="none" strike="noStrike" cap="none">
                <a:solidFill>
                  <a:schemeClr val="dk1"/>
                </a:solidFill>
                <a:latin typeface="Calibri"/>
                <a:ea typeface="Calibri"/>
                <a:cs typeface="Calibri"/>
                <a:sym typeface="Calibri"/>
              </a:defRPr>
            </a:lvl2pPr>
            <a:lvl3pPr marL="1371600" marR="0" lvl="2" indent="-565150" algn="l" rtl="0">
              <a:lnSpc>
                <a:spcPct val="90000"/>
              </a:lnSpc>
              <a:spcBef>
                <a:spcPts val="1325"/>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27050" algn="l" rtl="0">
              <a:lnSpc>
                <a:spcPct val="90000"/>
              </a:lnSpc>
              <a:spcBef>
                <a:spcPts val="1325"/>
              </a:spcBef>
              <a:spcAft>
                <a:spcPts val="0"/>
              </a:spcAft>
              <a:buClr>
                <a:schemeClr val="dk1"/>
              </a:buClr>
              <a:buSzPts val="4700"/>
              <a:buFont typeface="Arial"/>
              <a:buChar char="•"/>
              <a:defRPr sz="4700" b="0" i="0" u="none" strike="noStrike" cap="none">
                <a:solidFill>
                  <a:schemeClr val="dk1"/>
                </a:solidFill>
                <a:latin typeface="Calibri"/>
                <a:ea typeface="Calibri"/>
                <a:cs typeface="Calibri"/>
                <a:sym typeface="Calibri"/>
              </a:defRPr>
            </a:lvl4pPr>
            <a:lvl5pPr marL="2286000" marR="0" lvl="4" indent="-527050" algn="l" rtl="0">
              <a:lnSpc>
                <a:spcPct val="90000"/>
              </a:lnSpc>
              <a:spcBef>
                <a:spcPts val="1325"/>
              </a:spcBef>
              <a:spcAft>
                <a:spcPts val="0"/>
              </a:spcAft>
              <a:buClr>
                <a:schemeClr val="dk1"/>
              </a:buClr>
              <a:buSzPts val="4700"/>
              <a:buFont typeface="Arial"/>
              <a:buChar char="•"/>
              <a:defRPr sz="4700" b="0" i="0" u="none" strike="noStrike" cap="none">
                <a:solidFill>
                  <a:schemeClr val="dk1"/>
                </a:solidFill>
                <a:latin typeface="Calibri"/>
                <a:ea typeface="Calibri"/>
                <a:cs typeface="Calibri"/>
                <a:sym typeface="Calibri"/>
              </a:defRPr>
            </a:lvl5pPr>
            <a:lvl6pPr marL="2743200" marR="0" lvl="5" indent="-532384" algn="l" rtl="0">
              <a:lnSpc>
                <a:spcPct val="90000"/>
              </a:lnSpc>
              <a:spcBef>
                <a:spcPts val="1329"/>
              </a:spcBef>
              <a:spcAft>
                <a:spcPts val="0"/>
              </a:spcAft>
              <a:buClr>
                <a:schemeClr val="dk1"/>
              </a:buClr>
              <a:buSzPts val="4784"/>
              <a:buFont typeface="Arial"/>
              <a:buChar char="•"/>
              <a:defRPr sz="4784" b="0" i="0" u="none" strike="noStrike" cap="none">
                <a:solidFill>
                  <a:schemeClr val="dk1"/>
                </a:solidFill>
                <a:latin typeface="Calibri"/>
                <a:ea typeface="Calibri"/>
                <a:cs typeface="Calibri"/>
                <a:sym typeface="Calibri"/>
              </a:defRPr>
            </a:lvl6pPr>
            <a:lvl7pPr marL="3200400" marR="0" lvl="6" indent="-532384" algn="l" rtl="0">
              <a:lnSpc>
                <a:spcPct val="90000"/>
              </a:lnSpc>
              <a:spcBef>
                <a:spcPts val="1329"/>
              </a:spcBef>
              <a:spcAft>
                <a:spcPts val="0"/>
              </a:spcAft>
              <a:buClr>
                <a:schemeClr val="dk1"/>
              </a:buClr>
              <a:buSzPts val="4784"/>
              <a:buFont typeface="Arial"/>
              <a:buChar char="•"/>
              <a:defRPr sz="4784" b="0" i="0" u="none" strike="noStrike" cap="none">
                <a:solidFill>
                  <a:schemeClr val="dk1"/>
                </a:solidFill>
                <a:latin typeface="Calibri"/>
                <a:ea typeface="Calibri"/>
                <a:cs typeface="Calibri"/>
                <a:sym typeface="Calibri"/>
              </a:defRPr>
            </a:lvl7pPr>
            <a:lvl8pPr marL="3657600" marR="0" lvl="7" indent="-532384" algn="l" rtl="0">
              <a:lnSpc>
                <a:spcPct val="90000"/>
              </a:lnSpc>
              <a:spcBef>
                <a:spcPts val="1329"/>
              </a:spcBef>
              <a:spcAft>
                <a:spcPts val="0"/>
              </a:spcAft>
              <a:buClr>
                <a:schemeClr val="dk1"/>
              </a:buClr>
              <a:buSzPts val="4784"/>
              <a:buFont typeface="Arial"/>
              <a:buChar char="•"/>
              <a:defRPr sz="4784" b="0" i="0" u="none" strike="noStrike" cap="none">
                <a:solidFill>
                  <a:schemeClr val="dk1"/>
                </a:solidFill>
                <a:latin typeface="Calibri"/>
                <a:ea typeface="Calibri"/>
                <a:cs typeface="Calibri"/>
                <a:sym typeface="Calibri"/>
              </a:defRPr>
            </a:lvl8pPr>
            <a:lvl9pPr marL="4114800" marR="0" lvl="8" indent="-532384" algn="l" rtl="0">
              <a:lnSpc>
                <a:spcPct val="90000"/>
              </a:lnSpc>
              <a:spcBef>
                <a:spcPts val="1329"/>
              </a:spcBef>
              <a:spcAft>
                <a:spcPts val="0"/>
              </a:spcAft>
              <a:buClr>
                <a:schemeClr val="dk1"/>
              </a:buClr>
              <a:buSzPts val="4784"/>
              <a:buFont typeface="Arial"/>
              <a:buChar char="•"/>
              <a:defRPr sz="4784" b="0" i="0" u="none" strike="noStrike" cap="none">
                <a:solidFill>
                  <a:schemeClr val="dk1"/>
                </a:solidFill>
                <a:latin typeface="Calibri"/>
                <a:ea typeface="Calibri"/>
                <a:cs typeface="Calibri"/>
                <a:sym typeface="Calibri"/>
              </a:defRPr>
            </a:lvl9pPr>
          </a:lstStyle>
          <a:p>
            <a:endParaRPr/>
          </a:p>
        </p:txBody>
      </p:sp>
      <p:sp>
        <p:nvSpPr>
          <p:cNvPr id="18" name="Google Shape;18;p4"/>
          <p:cNvSpPr txBox="1">
            <a:spLocks noGrp="1"/>
          </p:cNvSpPr>
          <p:nvPr>
            <p:ph type="dt" idx="10"/>
          </p:nvPr>
        </p:nvSpPr>
        <p:spPr>
          <a:xfrm>
            <a:off x="2227262" y="40044687"/>
            <a:ext cx="7291387" cy="230028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31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4"/>
          <p:cNvSpPr txBox="1">
            <a:spLocks noGrp="1"/>
          </p:cNvSpPr>
          <p:nvPr>
            <p:ph type="ftr" idx="11"/>
          </p:nvPr>
        </p:nvSpPr>
        <p:spPr>
          <a:xfrm>
            <a:off x="10733087" y="40044687"/>
            <a:ext cx="10937875" cy="230028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4"/>
          <p:cNvSpPr txBox="1">
            <a:spLocks noGrp="1"/>
          </p:cNvSpPr>
          <p:nvPr>
            <p:ph type="sldNum" idx="12"/>
          </p:nvPr>
        </p:nvSpPr>
        <p:spPr>
          <a:xfrm>
            <a:off x="22885400" y="40044687"/>
            <a:ext cx="7291387" cy="230028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100"/>
              <a:buFont typeface="Calibri"/>
              <a:buNone/>
              <a:defRPr sz="31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21" name="Google Shape;21;p4"/>
          <p:cNvSpPr txBox="1"/>
          <p:nvPr/>
        </p:nvSpPr>
        <p:spPr>
          <a:xfrm>
            <a:off x="0" y="-42862"/>
            <a:ext cx="32404050" cy="6480175"/>
          </a:xfrm>
          <a:prstGeom prst="rect">
            <a:avLst/>
          </a:prstGeom>
          <a:solidFill>
            <a:srgbClr val="FFF5E4"/>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22" name="Google Shape;22;p4" descr="C:\Documents and Settings\adam\Desktop\Ben Gurion Logo.jpg"/>
          <p:cNvPicPr preferRelativeResize="0"/>
          <p:nvPr/>
        </p:nvPicPr>
        <p:blipFill rotWithShape="1">
          <a:blip r:embed="rId13">
            <a:alphaModFix/>
          </a:blip>
          <a:srcRect/>
          <a:stretch/>
        </p:blipFill>
        <p:spPr>
          <a:xfrm>
            <a:off x="10802937" y="0"/>
            <a:ext cx="21601112" cy="29686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g"/><Relationship Id="rId12"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g"/><Relationship Id="rId11" Type="http://schemas.openxmlformats.org/officeDocument/2006/relationships/image" Target="../media/image10.jpeg"/><Relationship Id="rId5" Type="http://schemas.openxmlformats.org/officeDocument/2006/relationships/image" Target="../media/image4.jp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p:nvPr/>
        </p:nvSpPr>
        <p:spPr>
          <a:xfrm>
            <a:off x="608012" y="41990962"/>
            <a:ext cx="26371550" cy="996950"/>
          </a:xfrm>
          <a:custGeom>
            <a:avLst/>
            <a:gdLst/>
            <a:ahLst/>
            <a:cxnLst/>
            <a:rect l="l" t="t" r="r" b="b"/>
            <a:pathLst>
              <a:path w="26371550" h="996950" extrusionOk="0">
                <a:moveTo>
                  <a:pt x="166162" y="0"/>
                </a:moveTo>
                <a:lnTo>
                  <a:pt x="26371550" y="0"/>
                </a:lnTo>
                <a:lnTo>
                  <a:pt x="26371550" y="0"/>
                </a:lnTo>
                <a:lnTo>
                  <a:pt x="26371550" y="830788"/>
                </a:lnTo>
                <a:cubicBezTo>
                  <a:pt x="26371550" y="922557"/>
                  <a:pt x="26297157" y="996950"/>
                  <a:pt x="26205388" y="996950"/>
                </a:cubicBezTo>
                <a:lnTo>
                  <a:pt x="0" y="996950"/>
                </a:lnTo>
                <a:lnTo>
                  <a:pt x="0" y="996950"/>
                </a:lnTo>
                <a:lnTo>
                  <a:pt x="0" y="166162"/>
                </a:lnTo>
                <a:cubicBezTo>
                  <a:pt x="0" y="74393"/>
                  <a:pt x="74393" y="0"/>
                  <a:pt x="166162" y="0"/>
                </a:cubicBezTo>
                <a:close/>
              </a:path>
            </a:pathLst>
          </a:custGeom>
          <a:solidFill>
            <a:schemeClr val="lt1"/>
          </a:solidFill>
          <a:ln w="12700" cap="flat" cmpd="sng">
            <a:solidFill>
              <a:srgbClr val="2F528F"/>
            </a:solidFill>
            <a:prstDash val="solid"/>
            <a:miter lim="524288"/>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8" name="Google Shape;98;p1"/>
          <p:cNvSpPr txBox="1"/>
          <p:nvPr/>
        </p:nvSpPr>
        <p:spPr>
          <a:xfrm>
            <a:off x="1081087" y="2970212"/>
            <a:ext cx="29765700" cy="1631700"/>
          </a:xfrm>
          <a:prstGeom prst="rect">
            <a:avLst/>
          </a:prstGeom>
          <a:noFill/>
          <a:ln>
            <a:noFill/>
          </a:ln>
        </p:spPr>
        <p:txBody>
          <a:bodyPr spcFirstLastPara="1" wrap="square" lIns="91425" tIns="45700" rIns="91425" bIns="45700" anchor="t" anchorCtr="0">
            <a:spAutoFit/>
          </a:bodyPr>
          <a:lstStyle/>
          <a:p>
            <a:pPr marL="0" marR="0" lvl="0" indent="0" algn="ctr" rtl="1">
              <a:lnSpc>
                <a:spcPct val="100000"/>
              </a:lnSpc>
              <a:spcBef>
                <a:spcPts val="0"/>
              </a:spcBef>
              <a:spcAft>
                <a:spcPts val="0"/>
              </a:spcAft>
              <a:buClr>
                <a:schemeClr val="dk1"/>
              </a:buClr>
              <a:buSzPts val="10000"/>
              <a:buFont typeface="Arial"/>
              <a:buNone/>
            </a:pPr>
            <a:r>
              <a:rPr lang="en-US" sz="10000" b="1" i="0" u="none" dirty="0">
                <a:solidFill>
                  <a:schemeClr val="dk1"/>
                </a:solidFill>
                <a:latin typeface="Arial"/>
                <a:ea typeface="Arial"/>
                <a:cs typeface="Arial"/>
                <a:sym typeface="Arial"/>
              </a:rPr>
              <a:t>ASV for Real Time Searching and Survey</a:t>
            </a:r>
            <a:endParaRPr dirty="0"/>
          </a:p>
        </p:txBody>
      </p:sp>
      <p:sp>
        <p:nvSpPr>
          <p:cNvPr id="99" name="Google Shape;99;p1"/>
          <p:cNvSpPr txBox="1"/>
          <p:nvPr/>
        </p:nvSpPr>
        <p:spPr>
          <a:xfrm>
            <a:off x="5976937" y="4433887"/>
            <a:ext cx="21002700" cy="1015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99"/>
              </a:buClr>
              <a:buSzPts val="6000"/>
              <a:buFont typeface="Arial"/>
              <a:buNone/>
            </a:pPr>
            <a:r>
              <a:rPr lang="en-US" sz="6000" b="1" i="0" u="none" dirty="0">
                <a:solidFill>
                  <a:srgbClr val="000099"/>
                </a:solidFill>
                <a:latin typeface="Arial"/>
                <a:ea typeface="Arial"/>
                <a:cs typeface="Arial"/>
                <a:sym typeface="Arial"/>
              </a:rPr>
              <a:t>Yonatan Axelrad, Yuval Avigdor</a:t>
            </a:r>
            <a:endParaRPr dirty="0"/>
          </a:p>
        </p:txBody>
      </p:sp>
      <p:sp>
        <p:nvSpPr>
          <p:cNvPr id="100" name="Google Shape;100;p1"/>
          <p:cNvSpPr txBox="1"/>
          <p:nvPr/>
        </p:nvSpPr>
        <p:spPr>
          <a:xfrm>
            <a:off x="2520950" y="5205412"/>
            <a:ext cx="28325762" cy="193895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99"/>
              </a:buClr>
              <a:buSzPts val="6000"/>
              <a:buFont typeface="Arial"/>
              <a:buNone/>
            </a:pPr>
            <a:r>
              <a:rPr lang="en-US" sz="6000" b="1" i="0" u="none" dirty="0">
                <a:solidFill>
                  <a:srgbClr val="000099"/>
                </a:solidFill>
                <a:latin typeface="Arial"/>
                <a:ea typeface="Arial"/>
                <a:cs typeface="Arial"/>
                <a:sym typeface="Arial"/>
              </a:rPr>
              <a:t>Advisors: Prof. </a:t>
            </a:r>
            <a:r>
              <a:rPr lang="en-US" sz="6000" b="1" i="0" u="none">
                <a:solidFill>
                  <a:srgbClr val="000099"/>
                </a:solidFill>
                <a:latin typeface="Arial"/>
                <a:ea typeface="Arial"/>
                <a:cs typeface="Arial"/>
                <a:sym typeface="Arial"/>
              </a:rPr>
              <a:t>Hugo Guterman</a:t>
            </a:r>
            <a:endParaRPr dirty="0"/>
          </a:p>
          <a:p>
            <a:pPr marL="0" marR="0" lvl="0" indent="0" algn="l" rtl="0">
              <a:lnSpc>
                <a:spcPct val="100000"/>
              </a:lnSpc>
              <a:spcBef>
                <a:spcPts val="0"/>
              </a:spcBef>
              <a:spcAft>
                <a:spcPts val="0"/>
              </a:spcAft>
              <a:buNone/>
            </a:pPr>
            <a:endParaRPr sz="6000" b="1" i="0" u="none" dirty="0">
              <a:solidFill>
                <a:srgbClr val="000099"/>
              </a:solidFill>
              <a:latin typeface="Arial"/>
              <a:ea typeface="Arial"/>
              <a:cs typeface="Arial"/>
              <a:sym typeface="Arial"/>
            </a:endParaRPr>
          </a:p>
        </p:txBody>
      </p:sp>
      <p:sp>
        <p:nvSpPr>
          <p:cNvPr id="101" name="Google Shape;101;p1"/>
          <p:cNvSpPr txBox="1"/>
          <p:nvPr/>
        </p:nvSpPr>
        <p:spPr>
          <a:xfrm>
            <a:off x="2592387" y="858837"/>
            <a:ext cx="18289500" cy="2170200"/>
          </a:xfrm>
          <a:prstGeom prst="rect">
            <a:avLst/>
          </a:prstGeom>
          <a:noFill/>
          <a:ln>
            <a:noFill/>
          </a:ln>
        </p:spPr>
        <p:txBody>
          <a:bodyPr spcFirstLastPara="1" wrap="square" lIns="91425" tIns="45700" rIns="91425" bIns="45700" anchor="t" anchorCtr="0">
            <a:spAutoFit/>
          </a:bodyPr>
          <a:lstStyle/>
          <a:p>
            <a:pPr marL="0" marR="0" lvl="0" indent="0" algn="ctr" rtl="1">
              <a:lnSpc>
                <a:spcPct val="125000"/>
              </a:lnSpc>
              <a:spcBef>
                <a:spcPts val="0"/>
              </a:spcBef>
              <a:spcAft>
                <a:spcPts val="0"/>
              </a:spcAft>
              <a:buClr>
                <a:srgbClr val="000099"/>
              </a:buClr>
              <a:buSzPts val="6000"/>
              <a:buFont typeface="Arial"/>
              <a:buNone/>
            </a:pPr>
            <a:r>
              <a:rPr lang="en-US" sz="6000" b="0" i="0" u="none">
                <a:solidFill>
                  <a:srgbClr val="000099"/>
                </a:solidFill>
                <a:latin typeface="Arial"/>
                <a:ea typeface="Arial"/>
                <a:cs typeface="Arial"/>
                <a:sym typeface="Arial"/>
              </a:rPr>
              <a:t>Faculty of Engineering Sciences</a:t>
            </a:r>
            <a:endParaRPr sz="6000" b="0" i="0" u="none">
              <a:solidFill>
                <a:srgbClr val="000099"/>
              </a:solidFill>
              <a:latin typeface="Arial"/>
              <a:ea typeface="Arial"/>
              <a:cs typeface="Arial"/>
              <a:sym typeface="Arial"/>
            </a:endParaRPr>
          </a:p>
          <a:p>
            <a:pPr marL="0" marR="0" lvl="0" indent="0" algn="ctr" rtl="1">
              <a:lnSpc>
                <a:spcPct val="125000"/>
              </a:lnSpc>
              <a:spcBef>
                <a:spcPts val="0"/>
              </a:spcBef>
              <a:spcAft>
                <a:spcPts val="0"/>
              </a:spcAft>
              <a:buClr>
                <a:srgbClr val="000099"/>
              </a:buClr>
              <a:buSzPts val="6000"/>
              <a:buFont typeface="Arial"/>
              <a:buNone/>
            </a:pPr>
            <a:r>
              <a:rPr lang="en-US" sz="6000">
                <a:solidFill>
                  <a:srgbClr val="000099"/>
                </a:solidFill>
              </a:rPr>
              <a:t>School </a:t>
            </a:r>
            <a:r>
              <a:rPr lang="en-US" sz="6000" b="0" i="0" u="none">
                <a:solidFill>
                  <a:srgbClr val="000099"/>
                </a:solidFill>
                <a:latin typeface="Arial"/>
                <a:ea typeface="Arial"/>
                <a:cs typeface="Arial"/>
                <a:sym typeface="Arial"/>
              </a:rPr>
              <a:t>of Electrical &amp; Computer Engineering</a:t>
            </a:r>
            <a:endParaRPr/>
          </a:p>
        </p:txBody>
      </p:sp>
      <p:sp>
        <p:nvSpPr>
          <p:cNvPr id="102" name="Google Shape;102;p1"/>
          <p:cNvSpPr txBox="1"/>
          <p:nvPr/>
        </p:nvSpPr>
        <p:spPr>
          <a:xfrm>
            <a:off x="0" y="0"/>
            <a:ext cx="3313112" cy="708025"/>
          </a:xfrm>
          <a:prstGeom prst="rect">
            <a:avLst/>
          </a:prstGeom>
          <a:noFill/>
          <a:ln>
            <a:noFill/>
          </a:ln>
        </p:spPr>
        <p:txBody>
          <a:bodyPr spcFirstLastPara="1" wrap="square" lIns="91425" tIns="45700" rIns="91425" bIns="45700" anchor="t" anchorCtr="0">
            <a:spAutoFit/>
          </a:bodyPr>
          <a:lstStyle/>
          <a:p>
            <a:pPr marL="0" marR="0" lvl="0" indent="0" algn="ctr" rtl="1">
              <a:lnSpc>
                <a:spcPct val="100000"/>
              </a:lnSpc>
              <a:spcBef>
                <a:spcPts val="0"/>
              </a:spcBef>
              <a:spcAft>
                <a:spcPts val="0"/>
              </a:spcAft>
              <a:buClr>
                <a:srgbClr val="000099"/>
              </a:buClr>
              <a:buSzPts val="4000"/>
              <a:buFont typeface="Arial"/>
              <a:buNone/>
            </a:pPr>
            <a:r>
              <a:rPr lang="en-US" sz="4000" b="1" i="0" u="none">
                <a:solidFill>
                  <a:srgbClr val="000099"/>
                </a:solidFill>
                <a:latin typeface="Arial"/>
                <a:ea typeface="Arial"/>
                <a:cs typeface="Arial"/>
                <a:sym typeface="Arial"/>
              </a:rPr>
              <a:t>P-2023-115</a:t>
            </a:r>
            <a:endParaRPr dirty="0"/>
          </a:p>
        </p:txBody>
      </p:sp>
      <p:sp>
        <p:nvSpPr>
          <p:cNvPr id="103" name="Google Shape;103;p1"/>
          <p:cNvSpPr txBox="1"/>
          <p:nvPr/>
        </p:nvSpPr>
        <p:spPr>
          <a:xfrm>
            <a:off x="736600" y="6985000"/>
            <a:ext cx="15152687" cy="815975"/>
          </a:xfrm>
          <a:prstGeom prst="rect">
            <a:avLst/>
          </a:prstGeom>
          <a:gradFill>
            <a:gsLst>
              <a:gs pos="0">
                <a:srgbClr val="83D3FF"/>
              </a:gs>
              <a:gs pos="50000">
                <a:srgbClr val="B5E2FF"/>
              </a:gs>
              <a:gs pos="100000">
                <a:srgbClr val="DBF0FF"/>
              </a:gs>
            </a:gsLst>
            <a:lin ang="2700000" scaled="0"/>
          </a:gradFill>
          <a:ln>
            <a:noFill/>
          </a:ln>
        </p:spPr>
        <p:txBody>
          <a:bodyPr spcFirstLastPara="1" wrap="square" lIns="205725" tIns="54850" rIns="205725" bIns="51400" anchor="ctr" anchorCtr="0">
            <a:noAutofit/>
          </a:bodyPr>
          <a:lstStyle/>
          <a:p>
            <a:pPr marL="0" marR="0" lvl="0" indent="0" algn="l" rtl="0">
              <a:lnSpc>
                <a:spcPct val="100000"/>
              </a:lnSpc>
              <a:spcBef>
                <a:spcPts val="0"/>
              </a:spcBef>
              <a:spcAft>
                <a:spcPts val="0"/>
              </a:spcAft>
              <a:buClr>
                <a:schemeClr val="dk1"/>
              </a:buClr>
              <a:buSzPts val="3600"/>
              <a:buFont typeface="Arial"/>
              <a:buNone/>
            </a:pPr>
            <a:r>
              <a:rPr lang="en-US" sz="3600" b="1" i="0" u="none">
                <a:solidFill>
                  <a:schemeClr val="dk1"/>
                </a:solidFill>
                <a:latin typeface="Arial"/>
                <a:ea typeface="Arial"/>
                <a:cs typeface="Arial"/>
                <a:sym typeface="Arial"/>
              </a:rPr>
              <a:t>   1. Introduction</a:t>
            </a:r>
            <a:endParaRPr/>
          </a:p>
        </p:txBody>
      </p:sp>
      <p:sp>
        <p:nvSpPr>
          <p:cNvPr id="104" name="Google Shape;104;p1"/>
          <p:cNvSpPr txBox="1"/>
          <p:nvPr/>
        </p:nvSpPr>
        <p:spPr>
          <a:xfrm>
            <a:off x="1179512" y="7921625"/>
            <a:ext cx="14709775" cy="52387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5" name="Google Shape;105;p1"/>
          <p:cNvSpPr txBox="1"/>
          <p:nvPr/>
        </p:nvSpPr>
        <p:spPr>
          <a:xfrm>
            <a:off x="1096962" y="7831137"/>
            <a:ext cx="14708187" cy="1815841"/>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Arial"/>
              <a:buNone/>
            </a:pPr>
            <a:r>
              <a:rPr lang="en-US" sz="2800" b="0" i="0" u="none" dirty="0">
                <a:solidFill>
                  <a:schemeClr val="dk1"/>
                </a:solidFill>
                <a:latin typeface="Arial"/>
                <a:ea typeface="Arial"/>
                <a:cs typeface="Arial"/>
                <a:sym typeface="Arial"/>
              </a:rPr>
              <a:t>And autonomous surface vehicle (ASV) developed for surveying shallow water reservoirs such as small lakes, drinking water reservoirs, fish reservoirs, and more. These bodies of water are categorized by varying water clarity, depths and many times contain third party interferences</a:t>
            </a:r>
            <a:r>
              <a:rPr lang="en-US" sz="2800" dirty="0">
                <a:solidFill>
                  <a:schemeClr val="dk1"/>
                </a:solidFill>
              </a:rPr>
              <a:t> such as</a:t>
            </a:r>
            <a:r>
              <a:rPr lang="en-US" sz="2800" b="0" i="0" u="none" dirty="0">
                <a:solidFill>
                  <a:schemeClr val="dk1"/>
                </a:solidFill>
                <a:latin typeface="Arial"/>
                <a:ea typeface="Arial"/>
                <a:cs typeface="Arial"/>
                <a:sym typeface="Arial"/>
              </a:rPr>
              <a:t> pumps</a:t>
            </a:r>
            <a:r>
              <a:rPr lang="en-US" sz="2800" dirty="0">
                <a:solidFill>
                  <a:schemeClr val="dk1"/>
                </a:solidFill>
              </a:rPr>
              <a:t> or nets</a:t>
            </a:r>
            <a:r>
              <a:rPr lang="en-US" sz="2800" b="0" i="0" u="none" dirty="0">
                <a:solidFill>
                  <a:schemeClr val="dk1"/>
                </a:solidFill>
                <a:latin typeface="Arial"/>
                <a:ea typeface="Arial"/>
                <a:cs typeface="Arial"/>
                <a:sym typeface="Arial"/>
              </a:rPr>
              <a:t>.</a:t>
            </a:r>
            <a:endParaRPr dirty="0"/>
          </a:p>
        </p:txBody>
      </p:sp>
      <p:sp>
        <p:nvSpPr>
          <p:cNvPr id="106" name="Google Shape;106;p1"/>
          <p:cNvSpPr txBox="1"/>
          <p:nvPr/>
        </p:nvSpPr>
        <p:spPr>
          <a:xfrm>
            <a:off x="736600" y="6985000"/>
            <a:ext cx="442912" cy="822325"/>
          </a:xfrm>
          <a:prstGeom prst="rect">
            <a:avLst/>
          </a:prstGeom>
          <a:solidFill>
            <a:srgbClr val="0070C0"/>
          </a:solidFill>
          <a:ln>
            <a:noFill/>
          </a:ln>
        </p:spPr>
        <p:txBody>
          <a:bodyPr spcFirstLastPara="1" wrap="square" lIns="205725" tIns="54850" rIns="205725" bIns="514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7" name="Google Shape;107;p1"/>
          <p:cNvSpPr txBox="1"/>
          <p:nvPr/>
        </p:nvSpPr>
        <p:spPr>
          <a:xfrm>
            <a:off x="611187" y="19184937"/>
            <a:ext cx="15152687" cy="815975"/>
          </a:xfrm>
          <a:prstGeom prst="rect">
            <a:avLst/>
          </a:prstGeom>
          <a:gradFill>
            <a:gsLst>
              <a:gs pos="0">
                <a:srgbClr val="83D3FF"/>
              </a:gs>
              <a:gs pos="50000">
                <a:srgbClr val="B5E2FF"/>
              </a:gs>
              <a:gs pos="100000">
                <a:srgbClr val="DBF0FF"/>
              </a:gs>
            </a:gsLst>
            <a:lin ang="2700000" scaled="0"/>
          </a:gradFill>
          <a:ln>
            <a:noFill/>
          </a:ln>
        </p:spPr>
        <p:txBody>
          <a:bodyPr spcFirstLastPara="1" wrap="square" lIns="205725" tIns="54850" rIns="205725" bIns="51400" anchor="ctr" anchorCtr="0">
            <a:noAutofit/>
          </a:bodyPr>
          <a:lstStyle/>
          <a:p>
            <a:pPr marL="0" marR="0" lvl="0" indent="0" algn="l" rtl="0">
              <a:lnSpc>
                <a:spcPct val="100000"/>
              </a:lnSpc>
              <a:spcBef>
                <a:spcPts val="0"/>
              </a:spcBef>
              <a:spcAft>
                <a:spcPts val="0"/>
              </a:spcAft>
              <a:buClr>
                <a:schemeClr val="dk1"/>
              </a:buClr>
              <a:buSzPts val="3600"/>
              <a:buFont typeface="Arial"/>
              <a:buNone/>
            </a:pPr>
            <a:r>
              <a:rPr lang="en-US" sz="3600" b="1" i="0" u="none" dirty="0">
                <a:solidFill>
                  <a:schemeClr val="dk1"/>
                </a:solidFill>
                <a:latin typeface="Arial"/>
                <a:ea typeface="Arial"/>
                <a:cs typeface="Arial"/>
                <a:sym typeface="Arial"/>
              </a:rPr>
              <a:t>    3. Main electronics chamber design</a:t>
            </a:r>
            <a:endParaRPr dirty="0"/>
          </a:p>
        </p:txBody>
      </p:sp>
      <p:sp>
        <p:nvSpPr>
          <p:cNvPr id="108" name="Google Shape;108;p1"/>
          <p:cNvSpPr txBox="1"/>
          <p:nvPr/>
        </p:nvSpPr>
        <p:spPr>
          <a:xfrm>
            <a:off x="620712" y="19191287"/>
            <a:ext cx="457200" cy="819150"/>
          </a:xfrm>
          <a:prstGeom prst="rect">
            <a:avLst/>
          </a:prstGeom>
          <a:solidFill>
            <a:srgbClr val="0070C0"/>
          </a:solidFill>
          <a:ln>
            <a:noFill/>
          </a:ln>
        </p:spPr>
        <p:txBody>
          <a:bodyPr spcFirstLastPara="1" wrap="square" lIns="205725" tIns="54850" rIns="205725" bIns="514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9" name="Google Shape;109;p1"/>
          <p:cNvSpPr txBox="1"/>
          <p:nvPr/>
        </p:nvSpPr>
        <p:spPr>
          <a:xfrm>
            <a:off x="16336962" y="6983412"/>
            <a:ext cx="14806612" cy="822325"/>
          </a:xfrm>
          <a:prstGeom prst="rect">
            <a:avLst/>
          </a:prstGeom>
          <a:gradFill>
            <a:gsLst>
              <a:gs pos="0">
                <a:srgbClr val="83D3FF"/>
              </a:gs>
              <a:gs pos="50000">
                <a:srgbClr val="B5E2FF"/>
              </a:gs>
              <a:gs pos="100000">
                <a:srgbClr val="DBF0FF"/>
              </a:gs>
            </a:gsLst>
            <a:lin ang="2700000" scaled="0"/>
          </a:gradFill>
          <a:ln>
            <a:noFill/>
          </a:ln>
        </p:spPr>
        <p:txBody>
          <a:bodyPr spcFirstLastPara="1" wrap="square" lIns="205725" tIns="54850" rIns="205725" bIns="51400" anchor="ctr" anchorCtr="0">
            <a:noAutofit/>
          </a:bodyPr>
          <a:lstStyle/>
          <a:p>
            <a:pPr marL="0" marR="0" lvl="0" indent="0" algn="l" rtl="0">
              <a:lnSpc>
                <a:spcPct val="100000"/>
              </a:lnSpc>
              <a:spcBef>
                <a:spcPts val="0"/>
              </a:spcBef>
              <a:spcAft>
                <a:spcPts val="0"/>
              </a:spcAft>
              <a:buClr>
                <a:schemeClr val="dk1"/>
              </a:buClr>
              <a:buSzPts val="3600"/>
              <a:buFont typeface="Arial"/>
              <a:buNone/>
            </a:pPr>
            <a:r>
              <a:rPr lang="en-US" sz="3600" b="1" i="0" u="none" dirty="0">
                <a:solidFill>
                  <a:schemeClr val="dk1"/>
                </a:solidFill>
                <a:latin typeface="Arial"/>
                <a:ea typeface="Arial"/>
                <a:cs typeface="Arial"/>
                <a:sym typeface="Arial"/>
              </a:rPr>
              <a:t>   5. Software implementation on ROS2 framework </a:t>
            </a:r>
            <a:endParaRPr dirty="0"/>
          </a:p>
        </p:txBody>
      </p:sp>
      <p:sp>
        <p:nvSpPr>
          <p:cNvPr id="110" name="Google Shape;110;p1"/>
          <p:cNvSpPr txBox="1"/>
          <p:nvPr/>
        </p:nvSpPr>
        <p:spPr>
          <a:xfrm>
            <a:off x="16336962" y="6988175"/>
            <a:ext cx="444500" cy="822325"/>
          </a:xfrm>
          <a:prstGeom prst="rect">
            <a:avLst/>
          </a:prstGeom>
          <a:solidFill>
            <a:srgbClr val="0070C0"/>
          </a:solidFill>
          <a:ln>
            <a:noFill/>
          </a:ln>
        </p:spPr>
        <p:txBody>
          <a:bodyPr spcFirstLastPara="1" wrap="square" lIns="205725" tIns="54850" rIns="205725" bIns="514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1" name="Google Shape;111;p1"/>
          <p:cNvSpPr txBox="1"/>
          <p:nvPr/>
        </p:nvSpPr>
        <p:spPr>
          <a:xfrm>
            <a:off x="16302037" y="20205481"/>
            <a:ext cx="14806612" cy="822325"/>
          </a:xfrm>
          <a:prstGeom prst="rect">
            <a:avLst/>
          </a:prstGeom>
          <a:gradFill>
            <a:gsLst>
              <a:gs pos="0">
                <a:srgbClr val="83D3FF"/>
              </a:gs>
              <a:gs pos="50000">
                <a:srgbClr val="B5E2FF"/>
              </a:gs>
              <a:gs pos="100000">
                <a:srgbClr val="DBF0FF"/>
              </a:gs>
            </a:gsLst>
            <a:lin ang="2700000" scaled="0"/>
          </a:gradFill>
          <a:ln>
            <a:noFill/>
          </a:ln>
        </p:spPr>
        <p:txBody>
          <a:bodyPr spcFirstLastPara="1" wrap="square" lIns="205725" tIns="54850" rIns="205725" bIns="51400" anchor="ctr" anchorCtr="0">
            <a:noAutofit/>
          </a:bodyPr>
          <a:lstStyle/>
          <a:p>
            <a:pPr marL="0" marR="0" lvl="0" indent="0" algn="l" rtl="0">
              <a:lnSpc>
                <a:spcPct val="100000"/>
              </a:lnSpc>
              <a:spcBef>
                <a:spcPts val="0"/>
              </a:spcBef>
              <a:spcAft>
                <a:spcPts val="0"/>
              </a:spcAft>
              <a:buClr>
                <a:schemeClr val="dk1"/>
              </a:buClr>
              <a:buSzPts val="3600"/>
              <a:buFont typeface="Arial"/>
              <a:buNone/>
            </a:pPr>
            <a:r>
              <a:rPr lang="en-US" sz="3600" b="1" i="0" u="none" dirty="0">
                <a:solidFill>
                  <a:schemeClr val="dk1"/>
                </a:solidFill>
                <a:latin typeface="Arial"/>
                <a:ea typeface="Arial"/>
                <a:cs typeface="Arial"/>
                <a:sym typeface="Arial"/>
              </a:rPr>
              <a:t>   6. Results</a:t>
            </a:r>
            <a:endParaRPr dirty="0"/>
          </a:p>
        </p:txBody>
      </p:sp>
      <p:sp>
        <p:nvSpPr>
          <p:cNvPr id="112" name="Google Shape;112;p1"/>
          <p:cNvSpPr txBox="1"/>
          <p:nvPr/>
        </p:nvSpPr>
        <p:spPr>
          <a:xfrm>
            <a:off x="16298862" y="20195956"/>
            <a:ext cx="442912" cy="822325"/>
          </a:xfrm>
          <a:prstGeom prst="rect">
            <a:avLst/>
          </a:prstGeom>
          <a:solidFill>
            <a:srgbClr val="0070C0"/>
          </a:solidFill>
          <a:ln>
            <a:noFill/>
          </a:ln>
        </p:spPr>
        <p:txBody>
          <a:bodyPr spcFirstLastPara="1" wrap="square" lIns="205725" tIns="54850" rIns="205725" bIns="514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3" name="Google Shape;113;p1"/>
          <p:cNvSpPr txBox="1"/>
          <p:nvPr/>
        </p:nvSpPr>
        <p:spPr>
          <a:xfrm>
            <a:off x="16423323" y="20982672"/>
            <a:ext cx="14838362" cy="5693826"/>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chemeClr val="dk1"/>
              </a:buClr>
              <a:buSzPts val="2800"/>
              <a:buFont typeface="Arial"/>
              <a:buChar char="•"/>
            </a:pPr>
            <a:r>
              <a:rPr lang="en-US" sz="2800" b="0" i="0" u="none" dirty="0">
                <a:solidFill>
                  <a:schemeClr val="dk1"/>
                </a:solidFill>
                <a:latin typeface="Arial"/>
                <a:ea typeface="Arial"/>
                <a:cs typeface="Arial"/>
                <a:sym typeface="Arial"/>
              </a:rPr>
              <a:t>Main electronics chamber’s hardware and mechanics is completed</a:t>
            </a:r>
          </a:p>
          <a:p>
            <a:pPr marL="457200" marR="0" lvl="0" indent="-457200" algn="l" rtl="0">
              <a:lnSpc>
                <a:spcPct val="150000"/>
              </a:lnSpc>
              <a:spcBef>
                <a:spcPts val="0"/>
              </a:spcBef>
              <a:spcAft>
                <a:spcPts val="0"/>
              </a:spcAft>
              <a:buClr>
                <a:schemeClr val="dk1"/>
              </a:buClr>
              <a:buSzPts val="2800"/>
              <a:buFont typeface="Arial"/>
              <a:buChar char="•"/>
            </a:pPr>
            <a:r>
              <a:rPr lang="en-US" sz="2800" dirty="0">
                <a:solidFill>
                  <a:schemeClr val="dk1"/>
                </a:solidFill>
              </a:rPr>
              <a:t>ROS2 packages and modules are implemented and tested.</a:t>
            </a:r>
            <a:endParaRPr dirty="0"/>
          </a:p>
          <a:p>
            <a:pPr marL="457200" marR="0" lvl="0" indent="-457200" algn="l" rtl="0">
              <a:lnSpc>
                <a:spcPct val="150000"/>
              </a:lnSpc>
              <a:spcBef>
                <a:spcPts val="0"/>
              </a:spcBef>
              <a:spcAft>
                <a:spcPts val="0"/>
              </a:spcAft>
              <a:buClr>
                <a:schemeClr val="dk1"/>
              </a:buClr>
              <a:buSzPts val="2800"/>
              <a:buFont typeface="Arial"/>
              <a:buChar char="•"/>
            </a:pPr>
            <a:r>
              <a:rPr lang="en-US" sz="2800" b="0" i="0" u="none" dirty="0">
                <a:solidFill>
                  <a:schemeClr val="dk1"/>
                </a:solidFill>
                <a:latin typeface="Arial"/>
                <a:ea typeface="Arial"/>
                <a:cs typeface="Arial"/>
                <a:sym typeface="Arial"/>
              </a:rPr>
              <a:t>Motor communication and control driver is implemented and tested.</a:t>
            </a:r>
            <a:endParaRPr dirty="0"/>
          </a:p>
          <a:p>
            <a:pPr marL="457200" marR="0" lvl="0" indent="-457200" algn="l" rtl="0">
              <a:lnSpc>
                <a:spcPct val="150000"/>
              </a:lnSpc>
              <a:spcBef>
                <a:spcPts val="0"/>
              </a:spcBef>
              <a:spcAft>
                <a:spcPts val="0"/>
              </a:spcAft>
              <a:buClr>
                <a:schemeClr val="dk1"/>
              </a:buClr>
              <a:buSzPts val="2800"/>
              <a:buFont typeface="Arial"/>
              <a:buChar char="•"/>
            </a:pPr>
            <a:r>
              <a:rPr lang="en-US" sz="2800" b="0" i="0" u="none" dirty="0">
                <a:solidFill>
                  <a:schemeClr val="dk1"/>
                </a:solidFill>
                <a:latin typeface="Arial"/>
                <a:ea typeface="Arial"/>
                <a:cs typeface="Arial"/>
                <a:sym typeface="Arial"/>
              </a:rPr>
              <a:t>RF communication was tested up to 1Km.</a:t>
            </a:r>
            <a:endParaRPr dirty="0"/>
          </a:p>
          <a:p>
            <a:pPr marL="457200" marR="0" lvl="0" indent="-457200" algn="l" rtl="0">
              <a:lnSpc>
                <a:spcPct val="150000"/>
              </a:lnSpc>
              <a:spcBef>
                <a:spcPts val="0"/>
              </a:spcBef>
              <a:spcAft>
                <a:spcPts val="0"/>
              </a:spcAft>
              <a:buClr>
                <a:schemeClr val="dk1"/>
              </a:buClr>
              <a:buSzPts val="2800"/>
              <a:buFont typeface="Arial"/>
              <a:buChar char="•"/>
            </a:pPr>
            <a:r>
              <a:rPr lang="en-US" sz="2800" b="0" i="0" u="none" dirty="0">
                <a:solidFill>
                  <a:schemeClr val="dk1"/>
                </a:solidFill>
                <a:latin typeface="Arial"/>
                <a:ea typeface="Arial"/>
                <a:cs typeface="Arial"/>
                <a:sym typeface="Arial"/>
              </a:rPr>
              <a:t>Side scan sonar was successfully tested..</a:t>
            </a:r>
          </a:p>
          <a:p>
            <a:pPr marL="457200" marR="0" lvl="0" indent="-457200" algn="l" rtl="0">
              <a:lnSpc>
                <a:spcPct val="150000"/>
              </a:lnSpc>
              <a:spcBef>
                <a:spcPts val="0"/>
              </a:spcBef>
              <a:spcAft>
                <a:spcPts val="0"/>
              </a:spcAft>
              <a:buClr>
                <a:schemeClr val="dk1"/>
              </a:buClr>
              <a:buSzPts val="2800"/>
              <a:buFont typeface="Arial"/>
              <a:buChar char="•"/>
            </a:pPr>
            <a:r>
              <a:rPr lang="en-US" sz="2800" dirty="0">
                <a:solidFill>
                  <a:schemeClr val="dk1"/>
                </a:solidFill>
              </a:rPr>
              <a:t>Q-Ground (GUI) was implemented and tested.</a:t>
            </a:r>
            <a:r>
              <a:rPr lang="en-US" sz="2800" b="0" i="0" u="none" dirty="0">
                <a:solidFill>
                  <a:schemeClr val="dk1"/>
                </a:solidFill>
                <a:latin typeface="Arial"/>
                <a:ea typeface="Arial"/>
                <a:cs typeface="Arial"/>
                <a:sym typeface="Arial"/>
              </a:rPr>
              <a:t> </a:t>
            </a:r>
          </a:p>
          <a:p>
            <a:pPr marL="457200" marR="0" lvl="0" indent="-457200" algn="l" rtl="0">
              <a:lnSpc>
                <a:spcPct val="150000"/>
              </a:lnSpc>
              <a:spcBef>
                <a:spcPts val="0"/>
              </a:spcBef>
              <a:spcAft>
                <a:spcPts val="0"/>
              </a:spcAft>
              <a:buClr>
                <a:schemeClr val="dk1"/>
              </a:buClr>
              <a:buSzPts val="2800"/>
              <a:buFont typeface="Arial"/>
              <a:buChar char="•"/>
            </a:pPr>
            <a:r>
              <a:rPr lang="en-US" sz="2800" dirty="0">
                <a:solidFill>
                  <a:schemeClr val="dk1"/>
                </a:solidFill>
              </a:rPr>
              <a:t>Full system assembly has been achieved </a:t>
            </a:r>
            <a:endParaRPr dirty="0"/>
          </a:p>
          <a:p>
            <a:pPr marL="457200" marR="0" lvl="0" indent="-279400" algn="l" rtl="0">
              <a:lnSpc>
                <a:spcPct val="150000"/>
              </a:lnSpc>
              <a:spcBef>
                <a:spcPts val="0"/>
              </a:spcBef>
              <a:spcAft>
                <a:spcPts val="0"/>
              </a:spcAft>
              <a:buClr>
                <a:schemeClr val="dk1"/>
              </a:buClr>
              <a:buSzPts val="2800"/>
              <a:buFont typeface="Arial"/>
              <a:buNone/>
            </a:pPr>
            <a:endParaRPr sz="2800" b="0" i="0" u="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800" b="0" i="0" u="none" dirty="0">
              <a:solidFill>
                <a:schemeClr val="dk1"/>
              </a:solidFill>
              <a:latin typeface="Arial"/>
              <a:ea typeface="Arial"/>
              <a:cs typeface="Arial"/>
              <a:sym typeface="Arial"/>
            </a:endParaRPr>
          </a:p>
        </p:txBody>
      </p:sp>
      <p:sp>
        <p:nvSpPr>
          <p:cNvPr id="114" name="Google Shape;114;p1"/>
          <p:cNvSpPr txBox="1"/>
          <p:nvPr/>
        </p:nvSpPr>
        <p:spPr>
          <a:xfrm>
            <a:off x="16557625" y="26396950"/>
            <a:ext cx="14808200" cy="822325"/>
          </a:xfrm>
          <a:prstGeom prst="rect">
            <a:avLst/>
          </a:prstGeom>
          <a:gradFill>
            <a:gsLst>
              <a:gs pos="0">
                <a:srgbClr val="83D3FF"/>
              </a:gs>
              <a:gs pos="50000">
                <a:srgbClr val="B5E2FF"/>
              </a:gs>
              <a:gs pos="100000">
                <a:srgbClr val="DBF0FF"/>
              </a:gs>
            </a:gsLst>
            <a:lin ang="2700000" scaled="0"/>
          </a:gradFill>
          <a:ln>
            <a:noFill/>
          </a:ln>
        </p:spPr>
        <p:txBody>
          <a:bodyPr spcFirstLastPara="1" wrap="square" lIns="205725" tIns="54850" rIns="205725" bIns="51400" anchor="ctr" anchorCtr="0">
            <a:noAutofit/>
          </a:bodyPr>
          <a:lstStyle/>
          <a:p>
            <a:pPr marL="0" marR="0" lvl="0" indent="0" algn="l" rtl="0">
              <a:lnSpc>
                <a:spcPct val="100000"/>
              </a:lnSpc>
              <a:spcBef>
                <a:spcPts val="0"/>
              </a:spcBef>
              <a:spcAft>
                <a:spcPts val="0"/>
              </a:spcAft>
              <a:buClr>
                <a:schemeClr val="dk1"/>
              </a:buClr>
              <a:buSzPts val="3600"/>
              <a:buFont typeface="Arial"/>
              <a:buNone/>
            </a:pPr>
            <a:r>
              <a:rPr lang="en-US" sz="3600" b="1" i="0" u="none" dirty="0">
                <a:solidFill>
                  <a:schemeClr val="dk1"/>
                </a:solidFill>
                <a:latin typeface="Arial"/>
                <a:ea typeface="Arial"/>
                <a:cs typeface="Arial"/>
                <a:sym typeface="Arial"/>
              </a:rPr>
              <a:t>   7. Conclusions and future work</a:t>
            </a:r>
            <a:endParaRPr dirty="0"/>
          </a:p>
        </p:txBody>
      </p:sp>
      <p:sp>
        <p:nvSpPr>
          <p:cNvPr id="115" name="Google Shape;115;p1"/>
          <p:cNvSpPr/>
          <p:nvPr/>
        </p:nvSpPr>
        <p:spPr>
          <a:xfrm>
            <a:off x="1081086" y="9687623"/>
            <a:ext cx="14081125" cy="2499984"/>
          </a:xfrm>
          <a:prstGeom prst="roundRect">
            <a:avLst>
              <a:gd name="adj" fmla="val 16667"/>
            </a:avLst>
          </a:prstGeom>
          <a:solidFill>
            <a:srgbClr val="E2F0D9"/>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1" i="0" u="sng" dirty="0">
                <a:solidFill>
                  <a:schemeClr val="dk1"/>
                </a:solidFill>
                <a:latin typeface="Arial"/>
                <a:ea typeface="Arial"/>
                <a:cs typeface="Arial"/>
                <a:sym typeface="Arial"/>
              </a:rPr>
              <a:t>ASV main features:</a:t>
            </a:r>
            <a:r>
              <a:rPr lang="en-US" sz="2800" b="0" i="0" u="none" dirty="0">
                <a:solidFill>
                  <a:schemeClr val="dk1"/>
                </a:solidFill>
                <a:latin typeface="Arial"/>
                <a:ea typeface="Arial"/>
                <a:cs typeface="Arial"/>
                <a:sym typeface="Arial"/>
              </a:rPr>
              <a:t> </a:t>
            </a:r>
          </a:p>
          <a:p>
            <a:pPr marL="0" marR="0" lvl="0" indent="-177800" algn="l" rtl="0">
              <a:lnSpc>
                <a:spcPct val="100000"/>
              </a:lnSpc>
              <a:spcBef>
                <a:spcPts val="0"/>
              </a:spcBef>
              <a:spcAft>
                <a:spcPts val="0"/>
              </a:spcAft>
              <a:buClr>
                <a:schemeClr val="dk1"/>
              </a:buClr>
              <a:buSzPts val="2800"/>
              <a:buFont typeface="Arial"/>
              <a:buChar char="•"/>
            </a:pPr>
            <a:r>
              <a:rPr lang="en-US" sz="2800" dirty="0">
                <a:solidFill>
                  <a:schemeClr val="dk1"/>
                </a:solidFill>
              </a:rPr>
              <a:t>A suite of sensors that provides real-time information of the water floor.</a:t>
            </a:r>
            <a:endParaRPr dirty="0"/>
          </a:p>
          <a:p>
            <a:pPr marL="0" marR="0" lvl="0" indent="-177800" algn="l" rtl="0">
              <a:lnSpc>
                <a:spcPct val="100000"/>
              </a:lnSpc>
              <a:spcBef>
                <a:spcPts val="0"/>
              </a:spcBef>
              <a:spcAft>
                <a:spcPts val="0"/>
              </a:spcAft>
              <a:buClr>
                <a:schemeClr val="dk1"/>
              </a:buClr>
              <a:buSzPts val="2800"/>
              <a:buFont typeface="Arial"/>
              <a:buChar char="•"/>
            </a:pPr>
            <a:r>
              <a:rPr lang="en-US" sz="2800" b="0" i="0" u="none" dirty="0">
                <a:solidFill>
                  <a:schemeClr val="dk1"/>
                </a:solidFill>
                <a:latin typeface="Arial"/>
                <a:ea typeface="Arial"/>
                <a:cs typeface="Arial"/>
                <a:sym typeface="Arial"/>
              </a:rPr>
              <a:t>A system easy to deploy that can maneuver autonomously in shallow water reservoirs.</a:t>
            </a:r>
            <a:endParaRPr dirty="0"/>
          </a:p>
          <a:p>
            <a:pPr marL="0" marR="0" lvl="0" indent="-177800" algn="l" rtl="0">
              <a:lnSpc>
                <a:spcPct val="100000"/>
              </a:lnSpc>
              <a:spcBef>
                <a:spcPts val="0"/>
              </a:spcBef>
              <a:spcAft>
                <a:spcPts val="0"/>
              </a:spcAft>
              <a:buClr>
                <a:schemeClr val="dk1"/>
              </a:buClr>
              <a:buSzPts val="2800"/>
              <a:buFont typeface="Arial"/>
              <a:buChar char="•"/>
            </a:pPr>
            <a:r>
              <a:rPr lang="en-US" sz="2800" b="0" i="0" u="none" dirty="0">
                <a:solidFill>
                  <a:schemeClr val="dk1"/>
                </a:solidFill>
                <a:latin typeface="Arial"/>
                <a:ea typeface="Arial"/>
                <a:cs typeface="Arial"/>
                <a:sym typeface="Arial"/>
              </a:rPr>
              <a:t>Real-time transmission of sensor data and telemetry to a remote control base. </a:t>
            </a:r>
          </a:p>
        </p:txBody>
      </p:sp>
      <p:pic>
        <p:nvPicPr>
          <p:cNvPr id="116" name="Google Shape;116;p1"/>
          <p:cNvPicPr preferRelativeResize="0"/>
          <p:nvPr/>
        </p:nvPicPr>
        <p:blipFill rotWithShape="1">
          <a:blip r:embed="rId3">
            <a:alphaModFix/>
          </a:blip>
          <a:srcRect/>
          <a:stretch/>
        </p:blipFill>
        <p:spPr>
          <a:xfrm>
            <a:off x="27692350" y="40859075"/>
            <a:ext cx="4368800" cy="2363787"/>
          </a:xfrm>
          <a:prstGeom prst="rect">
            <a:avLst/>
          </a:prstGeom>
          <a:noFill/>
          <a:ln>
            <a:noFill/>
          </a:ln>
        </p:spPr>
      </p:pic>
      <p:sp>
        <p:nvSpPr>
          <p:cNvPr id="117" name="Google Shape;117;p1"/>
          <p:cNvSpPr txBox="1"/>
          <p:nvPr/>
        </p:nvSpPr>
        <p:spPr>
          <a:xfrm>
            <a:off x="16638587" y="31888112"/>
            <a:ext cx="7550150" cy="65556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chemeClr val="dk1"/>
              </a:buClr>
              <a:buSzPts val="2800"/>
              <a:buFont typeface="Calibri"/>
              <a:buNone/>
            </a:pPr>
            <a:r>
              <a:rPr lang="en-US" sz="2800" b="0" i="0" u="none" dirty="0">
                <a:solidFill>
                  <a:schemeClr val="dk1"/>
                </a:solidFill>
                <a:latin typeface="Arial" panose="020B0604020202020204" pitchFamily="34" charset="0"/>
                <a:ea typeface="Calibri"/>
                <a:cs typeface="Arial" panose="020B0604020202020204" pitchFamily="34" charset="0"/>
                <a:sym typeface="Calibri"/>
              </a:rPr>
              <a:t>Conclusions and Future work:</a:t>
            </a:r>
          </a:p>
          <a:p>
            <a:pPr marR="0" lvl="0" algn="l" rtl="0">
              <a:lnSpc>
                <a:spcPct val="150000"/>
              </a:lnSpc>
              <a:spcBef>
                <a:spcPts val="0"/>
              </a:spcBef>
              <a:spcAft>
                <a:spcPts val="0"/>
              </a:spcAft>
              <a:buClr>
                <a:schemeClr val="dk1"/>
              </a:buClr>
              <a:buSzPts val="2800"/>
            </a:pPr>
            <a:r>
              <a:rPr lang="en-US" sz="2800" dirty="0">
                <a:solidFill>
                  <a:schemeClr val="dk1"/>
                </a:solidFill>
                <a:latin typeface="Arial" panose="020B0604020202020204" pitchFamily="34" charset="0"/>
                <a:ea typeface="Calibri"/>
                <a:cs typeface="Arial" panose="020B0604020202020204" pitchFamily="34" charset="0"/>
                <a:sym typeface="Calibri"/>
              </a:rPr>
              <a:t>Due to delays in shipping and manufacturing,  the system isn’t fully operational.</a:t>
            </a:r>
          </a:p>
          <a:p>
            <a:pPr marR="0" lvl="0" algn="l" rtl="0">
              <a:lnSpc>
                <a:spcPct val="150000"/>
              </a:lnSpc>
              <a:spcBef>
                <a:spcPts val="0"/>
              </a:spcBef>
              <a:spcAft>
                <a:spcPts val="0"/>
              </a:spcAft>
              <a:buClr>
                <a:schemeClr val="dk1"/>
              </a:buClr>
              <a:buSzPts val="2800"/>
            </a:pPr>
            <a:r>
              <a:rPr lang="en-US" sz="2800" dirty="0">
                <a:solidFill>
                  <a:schemeClr val="dk1"/>
                </a:solidFill>
                <a:latin typeface="Arial" panose="020B0604020202020204" pitchFamily="34" charset="0"/>
                <a:ea typeface="Calibri"/>
                <a:cs typeface="Arial" panose="020B0604020202020204" pitchFamily="34" charset="0"/>
                <a:sym typeface="Calibri"/>
              </a:rPr>
              <a:t>The ASV is functional and has begun testing.</a:t>
            </a:r>
          </a:p>
          <a:p>
            <a:pPr marR="0" lvl="0" algn="l" rtl="0">
              <a:lnSpc>
                <a:spcPct val="150000"/>
              </a:lnSpc>
              <a:spcBef>
                <a:spcPts val="0"/>
              </a:spcBef>
              <a:spcAft>
                <a:spcPts val="0"/>
              </a:spcAft>
              <a:buClr>
                <a:schemeClr val="dk1"/>
              </a:buClr>
              <a:buSzPts val="2800"/>
            </a:pPr>
            <a:r>
              <a:rPr lang="en-US" sz="2800" dirty="0">
                <a:solidFill>
                  <a:schemeClr val="dk1"/>
                </a:solidFill>
                <a:latin typeface="Arial" panose="020B0604020202020204" pitchFamily="34" charset="0"/>
                <a:ea typeface="Calibri"/>
                <a:cs typeface="Arial" panose="020B0604020202020204" pitchFamily="34" charset="0"/>
                <a:sym typeface="Calibri"/>
              </a:rPr>
              <a:t>Further work is necessary to:</a:t>
            </a:r>
          </a:p>
          <a:p>
            <a:pPr marL="457200" marR="0" lvl="0" indent="-457200" algn="l" rtl="0">
              <a:lnSpc>
                <a:spcPct val="150000"/>
              </a:lnSpc>
              <a:spcBef>
                <a:spcPts val="0"/>
              </a:spcBef>
              <a:spcAft>
                <a:spcPts val="0"/>
              </a:spcAft>
              <a:buClr>
                <a:schemeClr val="dk1"/>
              </a:buClr>
              <a:buSzPts val="2800"/>
              <a:buFont typeface="Arial" panose="020B0604020202020204" pitchFamily="34" charset="0"/>
              <a:buChar char="•"/>
            </a:pPr>
            <a:r>
              <a:rPr lang="en-US" sz="2800" dirty="0">
                <a:solidFill>
                  <a:schemeClr val="dk1"/>
                </a:solidFill>
                <a:latin typeface="Arial" panose="020B0604020202020204" pitchFamily="34" charset="0"/>
                <a:ea typeface="Calibri"/>
                <a:cs typeface="Arial" panose="020B0604020202020204" pitchFamily="34" charset="0"/>
                <a:sym typeface="Calibri"/>
              </a:rPr>
              <a:t>Improve the autonomous navigation module.</a:t>
            </a:r>
          </a:p>
          <a:p>
            <a:pPr marL="457200" marR="0" lvl="0" indent="-457200" algn="l" rtl="0">
              <a:lnSpc>
                <a:spcPct val="150000"/>
              </a:lnSpc>
              <a:spcBef>
                <a:spcPts val="0"/>
              </a:spcBef>
              <a:spcAft>
                <a:spcPts val="0"/>
              </a:spcAft>
              <a:buClr>
                <a:schemeClr val="dk1"/>
              </a:buClr>
              <a:buSzPts val="2800"/>
              <a:buFont typeface="Arial" panose="020B0604020202020204" pitchFamily="34" charset="0"/>
              <a:buChar char="•"/>
            </a:pPr>
            <a:r>
              <a:rPr lang="en-US" sz="2800" dirty="0">
                <a:solidFill>
                  <a:schemeClr val="dk1"/>
                </a:solidFill>
                <a:latin typeface="Arial" panose="020B0604020202020204" pitchFamily="34" charset="0"/>
                <a:ea typeface="Calibri"/>
                <a:cs typeface="Arial" panose="020B0604020202020204" pitchFamily="34" charset="0"/>
                <a:sym typeface="Calibri"/>
              </a:rPr>
              <a:t>Implement a ROS2 camera package.</a:t>
            </a:r>
          </a:p>
          <a:p>
            <a:pPr marL="457200" marR="0" lvl="0" indent="-457200" algn="l" rtl="0">
              <a:lnSpc>
                <a:spcPct val="150000"/>
              </a:lnSpc>
              <a:spcBef>
                <a:spcPts val="0"/>
              </a:spcBef>
              <a:spcAft>
                <a:spcPts val="0"/>
              </a:spcAft>
              <a:buClr>
                <a:schemeClr val="dk1"/>
              </a:buClr>
              <a:buSzPts val="2800"/>
              <a:buFont typeface="Arial" panose="020B0604020202020204" pitchFamily="34" charset="0"/>
              <a:buChar char="•"/>
            </a:pPr>
            <a:r>
              <a:rPr lang="en-US" sz="2800" dirty="0">
                <a:solidFill>
                  <a:schemeClr val="dk1"/>
                </a:solidFill>
                <a:latin typeface="Arial" panose="020B0604020202020204" pitchFamily="34" charset="0"/>
                <a:ea typeface="Calibri"/>
                <a:cs typeface="Arial" panose="020B0604020202020204" pitchFamily="34" charset="0"/>
                <a:sym typeface="Calibri"/>
              </a:rPr>
              <a:t>Mount above and below surface cameras.</a:t>
            </a:r>
          </a:p>
          <a:p>
            <a:pPr marL="457200" marR="0" lvl="0" indent="-457200" algn="l" rtl="0">
              <a:lnSpc>
                <a:spcPct val="150000"/>
              </a:lnSpc>
              <a:spcBef>
                <a:spcPts val="0"/>
              </a:spcBef>
              <a:spcAft>
                <a:spcPts val="0"/>
              </a:spcAft>
              <a:buClr>
                <a:schemeClr val="dk1"/>
              </a:buClr>
              <a:buSzPts val="2800"/>
              <a:buFont typeface="Arial" panose="020B0604020202020204" pitchFamily="34" charset="0"/>
              <a:buChar char="•"/>
            </a:pPr>
            <a:r>
              <a:rPr lang="en-US" sz="2800" dirty="0">
                <a:solidFill>
                  <a:schemeClr val="dk1"/>
                </a:solidFill>
                <a:latin typeface="Arial" panose="020B0604020202020204" pitchFamily="34" charset="0"/>
                <a:ea typeface="Calibri"/>
                <a:cs typeface="Arial" panose="020B0604020202020204" pitchFamily="34" charset="0"/>
                <a:sym typeface="Calibri"/>
              </a:rPr>
              <a:t>Develop a simulator for testing.</a:t>
            </a:r>
          </a:p>
        </p:txBody>
      </p:sp>
      <p:sp>
        <p:nvSpPr>
          <p:cNvPr id="118" name="Google Shape;118;p1"/>
          <p:cNvSpPr txBox="1"/>
          <p:nvPr/>
        </p:nvSpPr>
        <p:spPr>
          <a:xfrm>
            <a:off x="658812" y="41849675"/>
            <a:ext cx="30397450" cy="11382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[1] S. Gan and X. Xiang, "Control system design of an autonomous surface vehicle," 2017 29th Chinese Control And Decision Conference (CCDC), 2017, pp. 495-499 </a:t>
            </a:r>
            <a:endParaRPr sz="24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[2] Stanford Artificial Intelligence Laboratory et al. Robotic Operating System [Internet]. 2018. Available from: https://www.ros.org</a:t>
            </a:r>
            <a:endParaRPr/>
          </a:p>
        </p:txBody>
      </p:sp>
      <p:sp>
        <p:nvSpPr>
          <p:cNvPr id="119" name="Google Shape;119;p1"/>
          <p:cNvSpPr txBox="1"/>
          <p:nvPr/>
        </p:nvSpPr>
        <p:spPr>
          <a:xfrm>
            <a:off x="646112" y="41111487"/>
            <a:ext cx="14951075" cy="827087"/>
          </a:xfrm>
          <a:prstGeom prst="rect">
            <a:avLst/>
          </a:prstGeom>
          <a:gradFill>
            <a:gsLst>
              <a:gs pos="0">
                <a:srgbClr val="83D3FF"/>
              </a:gs>
              <a:gs pos="50000">
                <a:srgbClr val="B5E2FF"/>
              </a:gs>
              <a:gs pos="100000">
                <a:srgbClr val="DBF0FF"/>
              </a:gs>
            </a:gsLst>
            <a:lin ang="2700000" scaled="0"/>
          </a:gradFill>
          <a:ln>
            <a:noFill/>
          </a:ln>
        </p:spPr>
        <p:txBody>
          <a:bodyPr spcFirstLastPara="1" wrap="square" lIns="205725" tIns="54850" rIns="205725" bIns="51400" anchor="ctr" anchorCtr="0">
            <a:noAutofit/>
          </a:bodyPr>
          <a:lstStyle/>
          <a:p>
            <a:pPr marL="0" marR="0" lvl="0" indent="0" algn="l" rtl="0">
              <a:lnSpc>
                <a:spcPct val="90000"/>
              </a:lnSpc>
              <a:spcBef>
                <a:spcPts val="0"/>
              </a:spcBef>
              <a:spcAft>
                <a:spcPts val="0"/>
              </a:spcAft>
              <a:buClr>
                <a:schemeClr val="dk1"/>
              </a:buClr>
              <a:buSzPts val="3600"/>
              <a:buFont typeface="Arial"/>
              <a:buNone/>
            </a:pPr>
            <a:r>
              <a:rPr lang="en-US" sz="3600" b="1" i="0" u="none" dirty="0">
                <a:solidFill>
                  <a:schemeClr val="dk1"/>
                </a:solidFill>
                <a:latin typeface="Arial"/>
                <a:ea typeface="Arial"/>
                <a:cs typeface="Arial"/>
                <a:sym typeface="Arial"/>
              </a:rPr>
              <a:t>   8. References</a:t>
            </a:r>
            <a:endParaRPr dirty="0"/>
          </a:p>
        </p:txBody>
      </p:sp>
      <p:sp>
        <p:nvSpPr>
          <p:cNvPr id="120" name="Google Shape;120;p1"/>
          <p:cNvSpPr txBox="1"/>
          <p:nvPr/>
        </p:nvSpPr>
        <p:spPr>
          <a:xfrm>
            <a:off x="608012" y="41105137"/>
            <a:ext cx="457200" cy="819150"/>
          </a:xfrm>
          <a:prstGeom prst="rect">
            <a:avLst/>
          </a:prstGeom>
          <a:solidFill>
            <a:srgbClr val="0070C0"/>
          </a:solidFill>
          <a:ln>
            <a:noFill/>
          </a:ln>
        </p:spPr>
        <p:txBody>
          <a:bodyPr spcFirstLastPara="1" wrap="square" lIns="205725" tIns="54850" rIns="205725" bIns="514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22" name="Google Shape;122;p1"/>
          <p:cNvPicPr preferRelativeResize="0"/>
          <p:nvPr/>
        </p:nvPicPr>
        <p:blipFill rotWithShape="1">
          <a:blip r:embed="rId4">
            <a:alphaModFix/>
          </a:blip>
          <a:srcRect/>
          <a:stretch/>
        </p:blipFill>
        <p:spPr>
          <a:xfrm>
            <a:off x="3044825" y="22047200"/>
            <a:ext cx="10917237" cy="9502775"/>
          </a:xfrm>
          <a:prstGeom prst="rect">
            <a:avLst/>
          </a:prstGeom>
          <a:noFill/>
          <a:ln>
            <a:noFill/>
          </a:ln>
        </p:spPr>
      </p:pic>
      <p:sp>
        <p:nvSpPr>
          <p:cNvPr id="123" name="Google Shape;123;p1"/>
          <p:cNvSpPr txBox="1"/>
          <p:nvPr/>
        </p:nvSpPr>
        <p:spPr>
          <a:xfrm>
            <a:off x="1150937" y="20242212"/>
            <a:ext cx="14708187" cy="1169511"/>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Arial"/>
              <a:buNone/>
            </a:pPr>
            <a:r>
              <a:rPr lang="en-US" sz="2800" b="0" i="0" u="none" dirty="0">
                <a:solidFill>
                  <a:schemeClr val="dk1"/>
                </a:solidFill>
                <a:latin typeface="Arial"/>
                <a:ea typeface="Arial"/>
                <a:cs typeface="Arial"/>
                <a:sym typeface="Arial"/>
              </a:rPr>
              <a:t>The main electronics chamber contains all the electronic subsystems of the platform such as UP-board computer, power supply board, environmental sensors etc.</a:t>
            </a:r>
            <a:endParaRPr lang="en-US" sz="2800" dirty="0">
              <a:solidFill>
                <a:schemeClr val="dk1"/>
              </a:solidFill>
            </a:endParaRPr>
          </a:p>
          <a:p>
            <a:pPr marL="0" marR="0" lvl="0" indent="0" algn="just" rtl="0">
              <a:lnSpc>
                <a:spcPct val="100000"/>
              </a:lnSpc>
              <a:spcBef>
                <a:spcPts val="0"/>
              </a:spcBef>
              <a:spcAft>
                <a:spcPts val="0"/>
              </a:spcAft>
              <a:buClr>
                <a:schemeClr val="dk1"/>
              </a:buClr>
              <a:buSzPts val="2800"/>
              <a:buFont typeface="Arial"/>
              <a:buNone/>
            </a:pPr>
            <a:endParaRPr dirty="0"/>
          </a:p>
        </p:txBody>
      </p:sp>
      <p:sp>
        <p:nvSpPr>
          <p:cNvPr id="124" name="Google Shape;124;p1"/>
          <p:cNvSpPr txBox="1"/>
          <p:nvPr/>
        </p:nvSpPr>
        <p:spPr>
          <a:xfrm>
            <a:off x="608012" y="31799212"/>
            <a:ext cx="15152687" cy="815975"/>
          </a:xfrm>
          <a:prstGeom prst="rect">
            <a:avLst/>
          </a:prstGeom>
          <a:gradFill>
            <a:gsLst>
              <a:gs pos="0">
                <a:srgbClr val="83D3FF"/>
              </a:gs>
              <a:gs pos="50000">
                <a:srgbClr val="B5E2FF"/>
              </a:gs>
              <a:gs pos="100000">
                <a:srgbClr val="DBF0FF"/>
              </a:gs>
            </a:gsLst>
            <a:lin ang="2700000" scaled="0"/>
          </a:gradFill>
          <a:ln>
            <a:noFill/>
          </a:ln>
        </p:spPr>
        <p:txBody>
          <a:bodyPr spcFirstLastPara="1" wrap="square" lIns="205725" tIns="54850" rIns="205725" bIns="51400" anchor="ctr" anchorCtr="0">
            <a:noAutofit/>
          </a:bodyPr>
          <a:lstStyle/>
          <a:p>
            <a:pPr marL="0" marR="0" lvl="0" indent="0" algn="l" rtl="0">
              <a:lnSpc>
                <a:spcPct val="100000"/>
              </a:lnSpc>
              <a:spcBef>
                <a:spcPts val="0"/>
              </a:spcBef>
              <a:spcAft>
                <a:spcPts val="0"/>
              </a:spcAft>
              <a:buClr>
                <a:schemeClr val="dk1"/>
              </a:buClr>
              <a:buSzPts val="3600"/>
              <a:buFont typeface="Arial"/>
              <a:buNone/>
            </a:pPr>
            <a:r>
              <a:rPr lang="en-US" sz="3600" b="1" i="0" u="none" dirty="0">
                <a:solidFill>
                  <a:schemeClr val="dk1"/>
                </a:solidFill>
                <a:latin typeface="Arial"/>
                <a:ea typeface="Arial"/>
                <a:cs typeface="Arial"/>
                <a:sym typeface="Arial"/>
              </a:rPr>
              <a:t>    4. Side sonar chamber mounting</a:t>
            </a:r>
            <a:endParaRPr dirty="0"/>
          </a:p>
        </p:txBody>
      </p:sp>
      <p:sp>
        <p:nvSpPr>
          <p:cNvPr id="125" name="Google Shape;125;p1"/>
          <p:cNvSpPr txBox="1"/>
          <p:nvPr/>
        </p:nvSpPr>
        <p:spPr>
          <a:xfrm>
            <a:off x="617537" y="31805562"/>
            <a:ext cx="457200" cy="819150"/>
          </a:xfrm>
          <a:prstGeom prst="rect">
            <a:avLst/>
          </a:prstGeom>
          <a:solidFill>
            <a:srgbClr val="0070C0"/>
          </a:solidFill>
          <a:ln>
            <a:noFill/>
          </a:ln>
        </p:spPr>
        <p:txBody>
          <a:bodyPr spcFirstLastPara="1" wrap="square" lIns="205725" tIns="54850" rIns="205725" bIns="514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6" name="Google Shape;126;p1"/>
          <p:cNvSpPr txBox="1"/>
          <p:nvPr/>
        </p:nvSpPr>
        <p:spPr>
          <a:xfrm>
            <a:off x="1016000" y="32772350"/>
            <a:ext cx="14708187" cy="1815841"/>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Arial"/>
              <a:buNone/>
            </a:pPr>
            <a:r>
              <a:rPr lang="en-US" sz="2800" b="0" i="0" u="none" dirty="0">
                <a:solidFill>
                  <a:schemeClr val="dk1"/>
                </a:solidFill>
                <a:latin typeface="Arial"/>
                <a:ea typeface="Arial"/>
                <a:cs typeface="Arial"/>
                <a:sym typeface="Arial"/>
              </a:rPr>
              <a:t>The Side-scan sonar is placed in a waterproof chamber. The sonar and the multi-beam transducers are mounted below the platform. Waterproof sea-cables connect the transducers to the sonar chamber, and the sonar chamber to the Electronics chamber on-board.</a:t>
            </a:r>
            <a:endParaRPr dirty="0"/>
          </a:p>
        </p:txBody>
      </p:sp>
      <p:pic>
        <p:nvPicPr>
          <p:cNvPr id="128" name="Google Shape;128;p1" descr="Diagram&#10;&#10;Description automatically generated"/>
          <p:cNvPicPr preferRelativeResize="0"/>
          <p:nvPr/>
        </p:nvPicPr>
        <p:blipFill rotWithShape="1">
          <a:blip r:embed="rId5">
            <a:alphaModFix/>
          </a:blip>
          <a:srcRect/>
          <a:stretch/>
        </p:blipFill>
        <p:spPr>
          <a:xfrm>
            <a:off x="16116300" y="8970962"/>
            <a:ext cx="9723437" cy="10202862"/>
          </a:xfrm>
          <a:prstGeom prst="rect">
            <a:avLst/>
          </a:prstGeom>
          <a:noFill/>
          <a:ln>
            <a:noFill/>
          </a:ln>
        </p:spPr>
      </p:pic>
      <p:sp>
        <p:nvSpPr>
          <p:cNvPr id="130" name="Google Shape;130;p1"/>
          <p:cNvSpPr txBox="1"/>
          <p:nvPr/>
        </p:nvSpPr>
        <p:spPr>
          <a:xfrm>
            <a:off x="26285833" y="9364196"/>
            <a:ext cx="4596765" cy="10864472"/>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Arial"/>
              <a:buNone/>
            </a:pPr>
            <a:r>
              <a:rPr lang="en-US" sz="2800" b="0" i="0" u="none" dirty="0">
                <a:solidFill>
                  <a:schemeClr val="dk1"/>
                </a:solidFill>
                <a:latin typeface="Arial"/>
                <a:ea typeface="Arial"/>
                <a:cs typeface="Arial"/>
                <a:sym typeface="Arial"/>
              </a:rPr>
              <a:t>The software was written in Python under the ROS2 (Robotic Operating System) framework, which handles all communication between the different modules needed for the platform.</a:t>
            </a:r>
            <a:endParaRPr dirty="0"/>
          </a:p>
          <a:p>
            <a:pPr marL="0" marR="0" lvl="0" indent="0" algn="just" rtl="0">
              <a:lnSpc>
                <a:spcPct val="100000"/>
              </a:lnSpc>
              <a:spcBef>
                <a:spcPts val="0"/>
              </a:spcBef>
              <a:spcAft>
                <a:spcPts val="0"/>
              </a:spcAft>
              <a:buClr>
                <a:schemeClr val="dk1"/>
              </a:buClr>
              <a:buSzPts val="2800"/>
              <a:buFont typeface="Arial"/>
              <a:buNone/>
            </a:pPr>
            <a:r>
              <a:rPr lang="en-US" sz="2800" b="0" i="0" u="none" dirty="0">
                <a:solidFill>
                  <a:schemeClr val="dk1"/>
                </a:solidFill>
                <a:latin typeface="Arial"/>
                <a:ea typeface="Arial"/>
                <a:cs typeface="Arial"/>
                <a:sym typeface="Arial"/>
              </a:rPr>
              <a:t>ROS2 utilizes a hierarchy of packages and nodes. The main packages are:</a:t>
            </a:r>
            <a:endParaRPr dirty="0"/>
          </a:p>
          <a:p>
            <a:pPr marL="0" marR="0" lvl="0" indent="-177800" algn="just" rtl="0">
              <a:lnSpc>
                <a:spcPct val="100000"/>
              </a:lnSpc>
              <a:spcBef>
                <a:spcPts val="0"/>
              </a:spcBef>
              <a:spcAft>
                <a:spcPts val="0"/>
              </a:spcAft>
              <a:buClr>
                <a:schemeClr val="dk1"/>
              </a:buClr>
              <a:buSzPts val="2800"/>
              <a:buFont typeface="Arial"/>
              <a:buChar char="•"/>
            </a:pPr>
            <a:r>
              <a:rPr lang="en-US" sz="2800" b="1" i="0" u="none" dirty="0">
                <a:solidFill>
                  <a:schemeClr val="dk1"/>
                </a:solidFill>
                <a:latin typeface="Arial"/>
                <a:ea typeface="Arial"/>
                <a:cs typeface="Arial"/>
                <a:sym typeface="Arial"/>
              </a:rPr>
              <a:t>Autopilot package</a:t>
            </a:r>
            <a:r>
              <a:rPr lang="en-US" sz="2800" b="0" i="0" u="none" dirty="0">
                <a:solidFill>
                  <a:schemeClr val="dk1"/>
                </a:solidFill>
                <a:latin typeface="Arial"/>
                <a:ea typeface="Arial"/>
                <a:cs typeface="Arial"/>
                <a:sym typeface="Arial"/>
              </a:rPr>
              <a:t>:</a:t>
            </a:r>
            <a:endParaRPr dirty="0"/>
          </a:p>
          <a:p>
            <a:pPr marL="0" marR="0" lvl="0" indent="0" algn="just" rtl="0">
              <a:lnSpc>
                <a:spcPct val="100000"/>
              </a:lnSpc>
              <a:spcBef>
                <a:spcPts val="0"/>
              </a:spcBef>
              <a:spcAft>
                <a:spcPts val="0"/>
              </a:spcAft>
              <a:buClr>
                <a:schemeClr val="dk1"/>
              </a:buClr>
              <a:buSzPts val="2800"/>
              <a:buFont typeface="Arial"/>
              <a:buNone/>
            </a:pPr>
            <a:r>
              <a:rPr lang="en-US" sz="2800" b="0" i="0" u="none" dirty="0">
                <a:solidFill>
                  <a:schemeClr val="dk1"/>
                </a:solidFill>
                <a:latin typeface="Arial"/>
                <a:ea typeface="Arial"/>
                <a:cs typeface="Arial"/>
                <a:sym typeface="Arial"/>
              </a:rPr>
              <a:t>Responsible for handling the logical and autonomous workings of the system.</a:t>
            </a:r>
            <a:endParaRPr dirty="0"/>
          </a:p>
          <a:p>
            <a:pPr marL="0" marR="0" lvl="0" indent="-177800" algn="just" rtl="0">
              <a:lnSpc>
                <a:spcPct val="100000"/>
              </a:lnSpc>
              <a:spcBef>
                <a:spcPts val="0"/>
              </a:spcBef>
              <a:spcAft>
                <a:spcPts val="0"/>
              </a:spcAft>
              <a:buClr>
                <a:schemeClr val="dk1"/>
              </a:buClr>
              <a:buSzPts val="2800"/>
              <a:buFont typeface="Arial"/>
              <a:buChar char="•"/>
            </a:pPr>
            <a:r>
              <a:rPr lang="en-US" sz="2800" b="1" i="0" u="none" dirty="0">
                <a:solidFill>
                  <a:schemeClr val="dk1"/>
                </a:solidFill>
                <a:latin typeface="Arial"/>
                <a:ea typeface="Arial"/>
                <a:cs typeface="Arial"/>
                <a:sym typeface="Arial"/>
              </a:rPr>
              <a:t>GPS package</a:t>
            </a:r>
            <a:r>
              <a:rPr lang="en-US" sz="2800" b="0" i="0" u="none" dirty="0">
                <a:solidFill>
                  <a:schemeClr val="dk1"/>
                </a:solidFill>
                <a:latin typeface="Arial"/>
                <a:ea typeface="Arial"/>
                <a:cs typeface="Arial"/>
                <a:sym typeface="Arial"/>
              </a:rPr>
              <a:t>: Receives GPS coordinates for navigation.</a:t>
            </a:r>
            <a:endParaRPr dirty="0"/>
          </a:p>
          <a:p>
            <a:pPr marL="0" marR="0" lvl="0" indent="-177800" algn="just" rtl="0">
              <a:lnSpc>
                <a:spcPct val="100000"/>
              </a:lnSpc>
              <a:spcBef>
                <a:spcPts val="0"/>
              </a:spcBef>
              <a:spcAft>
                <a:spcPts val="0"/>
              </a:spcAft>
              <a:buClr>
                <a:schemeClr val="dk1"/>
              </a:buClr>
              <a:buSzPts val="2800"/>
              <a:buFont typeface="Arial"/>
              <a:buChar char="•"/>
            </a:pPr>
            <a:r>
              <a:rPr lang="en-US" sz="2800" b="1" i="0" u="none" dirty="0">
                <a:solidFill>
                  <a:schemeClr val="dk1"/>
                </a:solidFill>
                <a:latin typeface="Arial"/>
                <a:ea typeface="Arial"/>
                <a:cs typeface="Arial"/>
                <a:sym typeface="Arial"/>
              </a:rPr>
              <a:t>Motors package</a:t>
            </a:r>
            <a:r>
              <a:rPr lang="en-US" sz="2800" b="0" i="0" u="none" dirty="0">
                <a:solidFill>
                  <a:schemeClr val="dk1"/>
                </a:solidFill>
                <a:latin typeface="Arial"/>
                <a:ea typeface="Arial"/>
                <a:cs typeface="Arial"/>
                <a:sym typeface="Arial"/>
              </a:rPr>
              <a:t>: A driver controlling the </a:t>
            </a:r>
            <a:r>
              <a:rPr lang="en-US" sz="2800" b="0" i="0" u="none" dirty="0" err="1">
                <a:solidFill>
                  <a:schemeClr val="dk1"/>
                </a:solidFill>
                <a:latin typeface="Arial"/>
                <a:ea typeface="Arial"/>
                <a:cs typeface="Arial"/>
                <a:sym typeface="Arial"/>
              </a:rPr>
              <a:t>Torqeedo</a:t>
            </a:r>
            <a:r>
              <a:rPr lang="en-US" sz="2800" b="0" i="0" u="none" dirty="0">
                <a:solidFill>
                  <a:schemeClr val="dk1"/>
                </a:solidFill>
                <a:latin typeface="Arial"/>
                <a:ea typeface="Arial"/>
                <a:cs typeface="Arial"/>
                <a:sym typeface="Arial"/>
              </a:rPr>
              <a:t> motors.</a:t>
            </a:r>
            <a:endParaRPr dirty="0"/>
          </a:p>
          <a:p>
            <a:pPr marL="0" marR="0" lvl="0" indent="-177800" algn="just" rtl="0">
              <a:lnSpc>
                <a:spcPct val="100000"/>
              </a:lnSpc>
              <a:spcBef>
                <a:spcPts val="0"/>
              </a:spcBef>
              <a:spcAft>
                <a:spcPts val="0"/>
              </a:spcAft>
              <a:buClr>
                <a:schemeClr val="dk1"/>
              </a:buClr>
              <a:buSzPts val="2800"/>
              <a:buFont typeface="Arial"/>
              <a:buChar char="•"/>
            </a:pPr>
            <a:r>
              <a:rPr lang="en-US" sz="2800" b="1" i="0" u="none" dirty="0">
                <a:solidFill>
                  <a:schemeClr val="dk1"/>
                </a:solidFill>
                <a:latin typeface="Arial"/>
                <a:ea typeface="Arial"/>
                <a:cs typeface="Arial"/>
                <a:sym typeface="Arial"/>
              </a:rPr>
              <a:t>Sensors package</a:t>
            </a:r>
            <a:r>
              <a:rPr lang="en-US" sz="2800" b="0" i="0" u="none" dirty="0">
                <a:solidFill>
                  <a:schemeClr val="dk1"/>
                </a:solidFill>
                <a:latin typeface="Arial"/>
                <a:ea typeface="Arial"/>
                <a:cs typeface="Arial"/>
                <a:sym typeface="Arial"/>
              </a:rPr>
              <a:t>: BME and BMI drivers for environmental sensing and Euler angles calculations for the navigation.</a:t>
            </a:r>
            <a:endParaRPr dirty="0"/>
          </a:p>
        </p:txBody>
      </p:sp>
      <p:pic>
        <p:nvPicPr>
          <p:cNvPr id="132" name="Google Shape;132;p1"/>
          <p:cNvPicPr preferRelativeResize="0"/>
          <p:nvPr/>
        </p:nvPicPr>
        <p:blipFill rotWithShape="1">
          <a:blip r:embed="rId6">
            <a:alphaModFix/>
          </a:blip>
          <a:srcRect/>
          <a:stretch/>
        </p:blipFill>
        <p:spPr>
          <a:xfrm>
            <a:off x="25273000" y="27663775"/>
            <a:ext cx="5573712" cy="7431087"/>
          </a:xfrm>
          <a:prstGeom prst="rect">
            <a:avLst/>
          </a:prstGeom>
          <a:noFill/>
          <a:ln>
            <a:noFill/>
          </a:ln>
        </p:spPr>
      </p:pic>
      <p:pic>
        <p:nvPicPr>
          <p:cNvPr id="133" name="Google Shape;133;p1"/>
          <p:cNvPicPr preferRelativeResize="0"/>
          <p:nvPr/>
        </p:nvPicPr>
        <p:blipFill rotWithShape="1">
          <a:blip r:embed="rId7">
            <a:alphaModFix/>
          </a:blip>
          <a:srcRect/>
          <a:stretch/>
        </p:blipFill>
        <p:spPr>
          <a:xfrm>
            <a:off x="24788812" y="35912425"/>
            <a:ext cx="6475412" cy="4856162"/>
          </a:xfrm>
          <a:prstGeom prst="rect">
            <a:avLst/>
          </a:prstGeom>
          <a:noFill/>
          <a:ln>
            <a:noFill/>
          </a:ln>
        </p:spPr>
      </p:pic>
      <p:sp>
        <p:nvSpPr>
          <p:cNvPr id="134" name="Google Shape;134;p1"/>
          <p:cNvSpPr txBox="1"/>
          <p:nvPr/>
        </p:nvSpPr>
        <p:spPr>
          <a:xfrm>
            <a:off x="16298862" y="26396950"/>
            <a:ext cx="442912" cy="822325"/>
          </a:xfrm>
          <a:prstGeom prst="rect">
            <a:avLst/>
          </a:prstGeom>
          <a:solidFill>
            <a:srgbClr val="0070C0"/>
          </a:solidFill>
          <a:ln>
            <a:noFill/>
          </a:ln>
        </p:spPr>
        <p:txBody>
          <a:bodyPr spcFirstLastPara="1" wrap="square" lIns="205725" tIns="54850" rIns="205725" bIns="514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E659536B-B1B9-AC93-2459-625DA08B54C2}"/>
              </a:ext>
            </a:extLst>
          </p:cNvPr>
          <p:cNvPicPr>
            <a:picLocks noChangeAspect="1"/>
          </p:cNvPicPr>
          <p:nvPr/>
        </p:nvPicPr>
        <p:blipFill>
          <a:blip r:embed="rId8"/>
          <a:stretch>
            <a:fillRect/>
          </a:stretch>
        </p:blipFill>
        <p:spPr>
          <a:xfrm>
            <a:off x="1179512" y="13606450"/>
            <a:ext cx="13735856" cy="4516101"/>
          </a:xfrm>
          <a:prstGeom prst="rect">
            <a:avLst/>
          </a:prstGeom>
        </p:spPr>
      </p:pic>
      <p:pic>
        <p:nvPicPr>
          <p:cNvPr id="4" name="Picture 3" descr="A black text on a white background&#10;&#10;Description automatically generated with medium confidence">
            <a:extLst>
              <a:ext uri="{FF2B5EF4-FFF2-40B4-BE49-F238E27FC236}">
                <a16:creationId xmlns:a16="http://schemas.microsoft.com/office/drawing/2014/main" id="{7BC1002A-1806-F166-5416-B7FE4E4D8336}"/>
              </a:ext>
            </a:extLst>
          </p:cNvPr>
          <p:cNvPicPr>
            <a:picLocks noChangeAspect="1"/>
          </p:cNvPicPr>
          <p:nvPr/>
        </p:nvPicPr>
        <p:blipFill>
          <a:blip r:embed="rId9"/>
          <a:stretch>
            <a:fillRect/>
          </a:stretch>
        </p:blipFill>
        <p:spPr>
          <a:xfrm>
            <a:off x="26024859" y="8012112"/>
            <a:ext cx="5118715" cy="1327350"/>
          </a:xfrm>
          <a:prstGeom prst="rect">
            <a:avLst/>
          </a:prstGeom>
        </p:spPr>
      </p:pic>
      <p:pic>
        <p:nvPicPr>
          <p:cNvPr id="6" name="Picture 5" descr="A machine on a table&#10;&#10;Description automatically generated with low confidence">
            <a:extLst>
              <a:ext uri="{FF2B5EF4-FFF2-40B4-BE49-F238E27FC236}">
                <a16:creationId xmlns:a16="http://schemas.microsoft.com/office/drawing/2014/main" id="{D20795A1-5ADC-3D5F-C731-14CC5F172CAE}"/>
              </a:ext>
            </a:extLst>
          </p:cNvPr>
          <p:cNvPicPr>
            <a:picLocks noChangeAspect="1"/>
          </p:cNvPicPr>
          <p:nvPr/>
        </p:nvPicPr>
        <p:blipFill>
          <a:blip r:embed="rId10"/>
          <a:stretch>
            <a:fillRect/>
          </a:stretch>
        </p:blipFill>
        <p:spPr>
          <a:xfrm>
            <a:off x="958056" y="34636154"/>
            <a:ext cx="6912928" cy="5184696"/>
          </a:xfrm>
          <a:prstGeom prst="rect">
            <a:avLst/>
          </a:prstGeom>
        </p:spPr>
      </p:pic>
      <p:pic>
        <p:nvPicPr>
          <p:cNvPr id="8" name="Picture 7" descr="A machine on a table&#10;&#10;Description automatically generated with low confidence">
            <a:extLst>
              <a:ext uri="{FF2B5EF4-FFF2-40B4-BE49-F238E27FC236}">
                <a16:creationId xmlns:a16="http://schemas.microsoft.com/office/drawing/2014/main" id="{F1BFBAEE-8E5D-985E-0B72-2F68C06CD943}"/>
              </a:ext>
            </a:extLst>
          </p:cNvPr>
          <p:cNvPicPr>
            <a:picLocks noChangeAspect="1"/>
          </p:cNvPicPr>
          <p:nvPr/>
        </p:nvPicPr>
        <p:blipFill>
          <a:blip r:embed="rId11"/>
          <a:stretch>
            <a:fillRect/>
          </a:stretch>
        </p:blipFill>
        <p:spPr>
          <a:xfrm>
            <a:off x="8229333" y="34631312"/>
            <a:ext cx="6919384" cy="5189538"/>
          </a:xfrm>
          <a:prstGeom prst="rect">
            <a:avLst/>
          </a:prstGeom>
        </p:spPr>
      </p:pic>
      <p:pic>
        <p:nvPicPr>
          <p:cNvPr id="10" name="Picture 9" descr="A picture containing electrical wiring, electronics, electronic engineering, cable&#10;&#10;Description automatically generated">
            <a:extLst>
              <a:ext uri="{FF2B5EF4-FFF2-40B4-BE49-F238E27FC236}">
                <a16:creationId xmlns:a16="http://schemas.microsoft.com/office/drawing/2014/main" id="{538C30CF-2CB2-B0DA-12B3-B4F4F421FC6C}"/>
              </a:ext>
            </a:extLst>
          </p:cNvPr>
          <p:cNvPicPr>
            <a:picLocks noChangeAspect="1"/>
          </p:cNvPicPr>
          <p:nvPr/>
        </p:nvPicPr>
        <p:blipFill>
          <a:blip r:embed="rId12"/>
          <a:stretch>
            <a:fillRect/>
          </a:stretch>
        </p:blipFill>
        <p:spPr>
          <a:xfrm rot="16200000">
            <a:off x="18787668" y="25944909"/>
            <a:ext cx="4224337" cy="7662067"/>
          </a:xfrm>
          <a:prstGeom prst="rect">
            <a:avLst/>
          </a:prstGeom>
        </p:spPr>
      </p:pic>
      <p:sp>
        <p:nvSpPr>
          <p:cNvPr id="3" name="Google Shape;103;p1">
            <a:extLst>
              <a:ext uri="{FF2B5EF4-FFF2-40B4-BE49-F238E27FC236}">
                <a16:creationId xmlns:a16="http://schemas.microsoft.com/office/drawing/2014/main" id="{AF5C1CD5-62A9-595D-A8C0-CFC6CAA4CB43}"/>
              </a:ext>
            </a:extLst>
          </p:cNvPr>
          <p:cNvSpPr txBox="1"/>
          <p:nvPr/>
        </p:nvSpPr>
        <p:spPr>
          <a:xfrm>
            <a:off x="736600" y="12404972"/>
            <a:ext cx="15152687" cy="815975"/>
          </a:xfrm>
          <a:prstGeom prst="rect">
            <a:avLst/>
          </a:prstGeom>
          <a:gradFill>
            <a:gsLst>
              <a:gs pos="0">
                <a:srgbClr val="83D3FF"/>
              </a:gs>
              <a:gs pos="50000">
                <a:srgbClr val="B5E2FF"/>
              </a:gs>
              <a:gs pos="100000">
                <a:srgbClr val="DBF0FF"/>
              </a:gs>
            </a:gsLst>
            <a:lin ang="2700000" scaled="0"/>
          </a:gradFill>
          <a:ln>
            <a:noFill/>
          </a:ln>
        </p:spPr>
        <p:txBody>
          <a:bodyPr spcFirstLastPara="1" wrap="square" lIns="205725" tIns="54850" rIns="205725" bIns="51400" anchor="ctr" anchorCtr="0">
            <a:noAutofit/>
          </a:bodyPr>
          <a:lstStyle/>
          <a:p>
            <a:pPr marL="0" marR="0" lvl="0" indent="0" algn="l" rtl="0">
              <a:lnSpc>
                <a:spcPct val="100000"/>
              </a:lnSpc>
              <a:spcBef>
                <a:spcPts val="0"/>
              </a:spcBef>
              <a:spcAft>
                <a:spcPts val="0"/>
              </a:spcAft>
              <a:buClr>
                <a:schemeClr val="dk1"/>
              </a:buClr>
              <a:buSzPts val="3600"/>
              <a:buFont typeface="Arial"/>
              <a:buNone/>
            </a:pPr>
            <a:r>
              <a:rPr lang="en-US" sz="3600" b="1" i="0" u="none" dirty="0">
                <a:solidFill>
                  <a:schemeClr val="dk1"/>
                </a:solidFill>
                <a:latin typeface="Arial"/>
                <a:ea typeface="Arial"/>
                <a:cs typeface="Arial"/>
                <a:sym typeface="Arial"/>
              </a:rPr>
              <a:t>   2. </a:t>
            </a:r>
            <a:r>
              <a:rPr lang="en-US" sz="3600" b="1" dirty="0">
                <a:solidFill>
                  <a:schemeClr val="dk1"/>
                </a:solidFill>
              </a:rPr>
              <a:t>Basic block diagram of the system</a:t>
            </a:r>
            <a:endParaRPr dirty="0"/>
          </a:p>
        </p:txBody>
      </p:sp>
      <p:sp>
        <p:nvSpPr>
          <p:cNvPr id="5" name="Google Shape;110;p1">
            <a:extLst>
              <a:ext uri="{FF2B5EF4-FFF2-40B4-BE49-F238E27FC236}">
                <a16:creationId xmlns:a16="http://schemas.microsoft.com/office/drawing/2014/main" id="{D0D3EE86-F4FE-7D16-C3FA-AD7E6EA0852E}"/>
              </a:ext>
            </a:extLst>
          </p:cNvPr>
          <p:cNvSpPr txBox="1"/>
          <p:nvPr/>
        </p:nvSpPr>
        <p:spPr>
          <a:xfrm>
            <a:off x="735012" y="12398622"/>
            <a:ext cx="444500" cy="822325"/>
          </a:xfrm>
          <a:prstGeom prst="rect">
            <a:avLst/>
          </a:prstGeom>
          <a:solidFill>
            <a:srgbClr val="0070C0"/>
          </a:solidFill>
          <a:ln>
            <a:noFill/>
          </a:ln>
        </p:spPr>
        <p:txBody>
          <a:bodyPr spcFirstLastPara="1" wrap="square" lIns="205725" tIns="54850" rIns="205725" bIns="514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 name="TextBox 8">
            <a:extLst>
              <a:ext uri="{FF2B5EF4-FFF2-40B4-BE49-F238E27FC236}">
                <a16:creationId xmlns:a16="http://schemas.microsoft.com/office/drawing/2014/main" id="{16CFCE79-2B38-D059-D2BD-25D0A4E69839}"/>
              </a:ext>
            </a:extLst>
          </p:cNvPr>
          <p:cNvSpPr txBox="1"/>
          <p:nvPr/>
        </p:nvSpPr>
        <p:spPr>
          <a:xfrm>
            <a:off x="2111215" y="21399350"/>
            <a:ext cx="13037502" cy="523220"/>
          </a:xfrm>
          <a:prstGeom prst="rect">
            <a:avLst/>
          </a:prstGeom>
          <a:noFill/>
        </p:spPr>
        <p:txBody>
          <a:bodyPr wrap="square" rtlCol="1">
            <a:spAutoFit/>
          </a:bodyPr>
          <a:lstStyle/>
          <a:p>
            <a:r>
              <a:rPr lang="en-US" sz="2800" b="1" u="sng" dirty="0"/>
              <a:t>Voltages and communications block diagram for main electronics chamber</a:t>
            </a:r>
            <a:endParaRPr lang="he-IL" sz="2800" b="1" u="sng" dirty="0"/>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528</Words>
  <Application>Microsoft Office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vt:i4>
      </vt:variant>
    </vt:vector>
  </HeadingPairs>
  <TitlesOfParts>
    <vt:vector size="5" baseType="lpstr">
      <vt:lpstr>Arial</vt:lpstr>
      <vt:lpstr>Calibri</vt:lpstr>
      <vt:lpstr>1_Office Theme</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dc:creator>
  <cp:lastModifiedBy>יונתן אקסלרד</cp:lastModifiedBy>
  <cp:revision>8</cp:revision>
  <dcterms:created xsi:type="dcterms:W3CDTF">2010-03-24T06:07:16Z</dcterms:created>
  <dcterms:modified xsi:type="dcterms:W3CDTF">2023-06-04T09:57:27Z</dcterms:modified>
</cp:coreProperties>
</file>