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>
        <p:scale>
          <a:sx n="75" d="100"/>
          <a:sy n="75" d="100"/>
        </p:scale>
        <p:origin x="1159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5459-D4E6-2B9C-12A8-64C2C1EE3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0CB5A-0EC7-E44C-0E90-91EEB3B07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454C-8084-B167-3535-7593EDC1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F36-50FE-41AC-806A-8C4CB58608C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6026-20CA-9C28-5BFF-95BBDD35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7B8E-9E8F-ED6B-FD96-75C4CF92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33BA-C351-4047-93C9-A3CE71CE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3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F078-4F22-E8F5-7D55-6AD4C258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8D3C2-08C2-7255-51D2-3C021C6E3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D75B-B132-B241-9895-E4108F8E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F36-50FE-41AC-806A-8C4CB58608C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21C2-20C4-960A-523A-35CB7E1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6C3F9-C354-F610-FD83-3057C6CA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33BA-C351-4047-93C9-A3CE71CE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4936F-CED9-308E-1254-65D8BB289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FB042-F27B-47E4-E0B3-9F787CB9D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6B309-A6B3-ED5C-5A42-5E77442B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F36-50FE-41AC-806A-8C4CB58608C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6352-CCDE-A60E-75D2-4B06D917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C9D00-935F-D9F0-971D-FCF80D6F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33BA-C351-4047-93C9-A3CE71CE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3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E15D-6F8F-74BF-685C-47CA79E8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BC182-06FE-E002-7D20-F233C3B29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83D1-D896-A976-10FB-44692AE4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F36-50FE-41AC-806A-8C4CB58608C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98ADE-B70B-96B9-324D-9DAA7D6F9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7EC9-5FA2-2278-2566-AF2A8525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33BA-C351-4047-93C9-A3CE71CE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52EC-A165-F944-3690-2F5AB8BF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E6904-DAB4-3A17-AFEC-10A5A689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F5A5-4BC4-6CFC-1CD5-45C8471B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F36-50FE-41AC-806A-8C4CB58608C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8E84-8E36-7FD8-B462-4DF4054B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2E11-C995-5F05-F616-6A28BD9A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33BA-C351-4047-93C9-A3CE71CE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AF07-A840-14C2-6A34-6529C841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D890-A444-0AC3-E24A-DC17D40BA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E80EE-68F2-1EA8-69D8-B0A2A9033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0BF94-B695-6A7C-DC88-ACCD4F3E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F36-50FE-41AC-806A-8C4CB58608C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71DFB-D135-6B94-302D-B901B29A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C1F4A-3B36-5293-5C73-57948911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33BA-C351-4047-93C9-A3CE71CE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EE14-5EC5-8A0F-73AF-4959E941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ACB27-3B23-62C9-148F-2CA995D1C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948AC-470E-249E-2B32-A70BBC74C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4E801-6579-C3D8-EFDC-1C085330B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8148C-6E54-FC0F-D984-20C08A10B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38F71-C2EC-7106-F9F0-98082F0F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F36-50FE-41AC-806A-8C4CB58608C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B5712-1A22-AA7B-389C-2F7EB500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DCE38-78F8-E9F1-BA1B-34198335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33BA-C351-4047-93C9-A3CE71CE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3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0540-D71C-7D47-7DB8-BC5DC5C4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95769-545B-14C6-786D-5E5697EF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F36-50FE-41AC-806A-8C4CB58608C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A0338-0638-698F-CEF2-F54346AF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0180-D927-2BBA-A144-EAC9C06E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33BA-C351-4047-93C9-A3CE71CE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7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09823-A49B-EC4C-15F9-48C57665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F36-50FE-41AC-806A-8C4CB58608C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25633-56A2-04CE-376C-E7347B9F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E4B61-9178-E498-0852-06A8B40E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33BA-C351-4047-93C9-A3CE71CE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6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9728-A036-9BA5-2887-AF701D06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0295-1656-E971-492C-33E79B6F1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3CEE8-F663-4E5D-532F-7A691E92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D177D-CA76-E9B5-8EA4-CF67F869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F36-50FE-41AC-806A-8C4CB58608C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0BEC0-E76D-7DFF-7CF5-E31B3223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3F3E-2A0C-ED5C-C04D-A9DE7EEC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33BA-C351-4047-93C9-A3CE71CE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5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B10C-4780-5E4F-3C1D-7D7DD5E1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C1279-131C-AE4E-0BD8-305B345F4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622D6-86C8-0352-76B5-B02275456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2C336-46B9-9753-C9BB-FD9B7F3C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F36-50FE-41AC-806A-8C4CB58608C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B3E4-F31B-9AD2-56E5-6FF4CF57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1B28A-E545-E3C0-B400-D07EBB6D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933BA-C351-4047-93C9-A3CE71CE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88E7B-89B4-EDB0-3631-1EBB3B1E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2BD5D-E560-C4DF-6E85-49CD99C2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70051-D388-91CC-296D-09786163B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CF36-50FE-41AC-806A-8C4CB58608C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CB1D1-E28C-067E-18AE-D5DAD3E4C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E496A-502C-D65C-70AF-B7852971C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33BA-C351-4047-93C9-A3CE71CE9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2" Type="http://schemas.openxmlformats.org/officeDocument/2006/relationships/hyperlink" Target="https://static.wikia.nocookie.net/mrfz/images/f/f1/Specter.png/revision/latest?cb=20190724204258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hyperlink" Target="https://static.wikia.nocookie.net/mrfz/images/2/2b/Skadi.png/revision/latest?cb=2019072420365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chemeClr val="bg1">
                <a:lumMod val="75000"/>
              </a:schemeClr>
            </a:gs>
            <a:gs pos="34000">
              <a:srgbClr val="AEAEAE"/>
            </a:gs>
            <a:gs pos="9000">
              <a:schemeClr val="tx1">
                <a:lumMod val="65000"/>
                <a:lumOff val="35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bg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CC94-E311-4220-0938-5153D99CF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43" y="571499"/>
            <a:ext cx="9764486" cy="1110344"/>
          </a:xfrm>
        </p:spPr>
        <p:txBody>
          <a:bodyPr/>
          <a:lstStyle/>
          <a:p>
            <a:r>
              <a:rPr lang="en-US" b="1" dirty="0"/>
              <a:t>Danh </a:t>
            </a:r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ty</a:t>
            </a:r>
            <a:endParaRPr lang="en-US" dirty="0"/>
          </a:p>
        </p:txBody>
      </p:sp>
      <p:pic>
        <p:nvPicPr>
          <p:cNvPr id="1026" name="Picture 2" descr="Base">
            <a:hlinkClick r:id="rId2" tooltip="Base"/>
            <a:extLst>
              <a:ext uri="{FF2B5EF4-FFF2-40B4-BE49-F238E27FC236}">
                <a16:creationId xmlns:a16="http://schemas.microsoft.com/office/drawing/2014/main" id="{FD2C1C40-A34E-CBBB-215D-DF1B2C9C3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722" y="1989719"/>
            <a:ext cx="2878562" cy="287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se">
            <a:hlinkClick r:id="rId4" tooltip="Base"/>
            <a:extLst>
              <a:ext uri="{FF2B5EF4-FFF2-40B4-BE49-F238E27FC236}">
                <a16:creationId xmlns:a16="http://schemas.microsoft.com/office/drawing/2014/main" id="{91BB2ACE-DBF9-1E58-FF99-0BE64D4AD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716" y="1989719"/>
            <a:ext cx="2878562" cy="287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hlinkClick r:id="rId6" action="ppaction://hlinksldjump"/>
            <a:extLst>
              <a:ext uri="{FF2B5EF4-FFF2-40B4-BE49-F238E27FC236}">
                <a16:creationId xmlns:a16="http://schemas.microsoft.com/office/drawing/2014/main" id="{944D46C0-4A1B-1520-FBCA-326F72AC8F00}"/>
              </a:ext>
            </a:extLst>
          </p:cNvPr>
          <p:cNvSpPr/>
          <p:nvPr/>
        </p:nvSpPr>
        <p:spPr>
          <a:xfrm>
            <a:off x="1600134" y="4887599"/>
            <a:ext cx="2047741" cy="354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hlinkClick r:id="rId7" action="ppaction://hlinksldjump"/>
            <a:extLst>
              <a:ext uri="{FF2B5EF4-FFF2-40B4-BE49-F238E27FC236}">
                <a16:creationId xmlns:a16="http://schemas.microsoft.com/office/drawing/2014/main" id="{3ED38203-4F8E-A562-7583-F9035E03AE10}"/>
              </a:ext>
            </a:extLst>
          </p:cNvPr>
          <p:cNvSpPr/>
          <p:nvPr/>
        </p:nvSpPr>
        <p:spPr>
          <a:xfrm>
            <a:off x="5072129" y="4887599"/>
            <a:ext cx="2047741" cy="354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Amiya</a:t>
            </a:r>
          </a:p>
        </p:txBody>
      </p:sp>
      <p:sp>
        <p:nvSpPr>
          <p:cNvPr id="6" name="Rectangle: Rounded Corners 5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37D9C07B-94A9-748D-603F-8A6F11993697}"/>
              </a:ext>
            </a:extLst>
          </p:cNvPr>
          <p:cNvSpPr/>
          <p:nvPr/>
        </p:nvSpPr>
        <p:spPr>
          <a:xfrm>
            <a:off x="8544124" y="4887599"/>
            <a:ext cx="2047741" cy="35410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Skadi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C82F87B-EF07-D140-AA7B-E31FCE8B6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203" y="1442872"/>
            <a:ext cx="1629063" cy="329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93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4544E4-CCBC-67C8-C209-F35ADB27A29A}"/>
              </a:ext>
            </a:extLst>
          </p:cNvPr>
          <p:cNvSpPr/>
          <p:nvPr/>
        </p:nvSpPr>
        <p:spPr>
          <a:xfrm>
            <a:off x="10283288" y="0"/>
            <a:ext cx="19087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rknights: Specter - Arknights How About Dessert ? - Mini Series [APEX ...">
            <a:extLst>
              <a:ext uri="{FF2B5EF4-FFF2-40B4-BE49-F238E27FC236}">
                <a16:creationId xmlns:a16="http://schemas.microsoft.com/office/drawing/2014/main" id="{8B66B7BF-4AEC-BE9A-D543-0EA9037F2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3288" cy="685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Line arrow: Rotate left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5CFA2AE-2F52-9068-D066-13B9B6042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2414" y="-54428"/>
            <a:ext cx="914400" cy="914400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5970AA2-F405-2733-C982-691B58220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79084" y="2418604"/>
            <a:ext cx="5126375" cy="211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79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C3691-C6BD-F395-E836-E84EB0776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BE8DCE-942D-C71E-6F92-0C1D0F233D27}"/>
              </a:ext>
            </a:extLst>
          </p:cNvPr>
          <p:cNvSpPr/>
          <p:nvPr/>
        </p:nvSpPr>
        <p:spPr>
          <a:xfrm>
            <a:off x="10283288" y="0"/>
            <a:ext cx="19087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3FB30AC2-2388-F910-1A21-BD5DBBD8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79084" y="2418604"/>
            <a:ext cx="5126375" cy="211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rknights: How About Dessert? Mini Series Amiya | HLJ.com">
            <a:extLst>
              <a:ext uri="{FF2B5EF4-FFF2-40B4-BE49-F238E27FC236}">
                <a16:creationId xmlns:a16="http://schemas.microsoft.com/office/drawing/2014/main" id="{E341E8E2-A015-6599-0EC0-4491D172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2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Line arrow: Rotate left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0047657-DFD6-41EE-6BD7-26C208745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52414" y="-544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17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F90AB-491D-B2A4-1FF7-C80AE197A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CF771A-9366-F4F8-9FDB-4947989B8E64}"/>
              </a:ext>
            </a:extLst>
          </p:cNvPr>
          <p:cNvSpPr/>
          <p:nvPr/>
        </p:nvSpPr>
        <p:spPr>
          <a:xfrm>
            <a:off x="10283288" y="0"/>
            <a:ext cx="190871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rknights Will You Be Having Dessert? Mini Series Skadi - Tokyo Otaku ...">
            <a:extLst>
              <a:ext uri="{FF2B5EF4-FFF2-40B4-BE49-F238E27FC236}">
                <a16:creationId xmlns:a16="http://schemas.microsoft.com/office/drawing/2014/main" id="{C16B8024-1F49-D196-A1DE-6F7AB4E66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2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Line arrow: Rotate left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3185B33-D650-568A-53FB-8E7C33855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2414" y="-54428"/>
            <a:ext cx="914400" cy="914400"/>
          </a:xfrm>
          <a:prstGeom prst="rect">
            <a:avLst/>
          </a:prstGeom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B90B47BD-6C09-6E5B-125E-6900DF9AE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79084" y="2418604"/>
            <a:ext cx="5126375" cy="211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719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Danh mục sản phẩm công 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2025-10-01T11:51:02Z</dcterms:created>
  <dcterms:modified xsi:type="dcterms:W3CDTF">2025-10-01T12:18:08Z</dcterms:modified>
</cp:coreProperties>
</file>