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1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8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6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8/29/2023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922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urple and black background&#10;&#10;Description automatically generated">
            <a:extLst>
              <a:ext uri="{FF2B5EF4-FFF2-40B4-BE49-F238E27FC236}">
                <a16:creationId xmlns:a16="http://schemas.microsoft.com/office/drawing/2014/main" id="{8A7B4352-C01C-873F-0402-A10F22563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721" b="2302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FA8CC-BF1B-94CE-75DA-D645471D5A56}"/>
              </a:ext>
            </a:extLst>
          </p:cNvPr>
          <p:cNvSpPr/>
          <p:nvPr/>
        </p:nvSpPr>
        <p:spPr>
          <a:xfrm>
            <a:off x="3901617" y="691225"/>
            <a:ext cx="4170784" cy="56264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Chat bubble with solid fill">
            <a:extLst>
              <a:ext uri="{FF2B5EF4-FFF2-40B4-BE49-F238E27FC236}">
                <a16:creationId xmlns:a16="http://schemas.microsoft.com/office/drawing/2014/main" id="{58961DE4-6A53-4D32-ADE4-593D1D89A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171" y="1592652"/>
            <a:ext cx="510330" cy="510330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62B26CF-3734-0394-D6E6-93A120C68B34}"/>
              </a:ext>
            </a:extLst>
          </p:cNvPr>
          <p:cNvSpPr/>
          <p:nvPr/>
        </p:nvSpPr>
        <p:spPr>
          <a:xfrm>
            <a:off x="4647501" y="1592652"/>
            <a:ext cx="3103927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Welcome to Savoy</a:t>
            </a:r>
          </a:p>
        </p:txBody>
      </p:sp>
      <p:pic>
        <p:nvPicPr>
          <p:cNvPr id="74" name="Graphic 73" descr="Chat bubble with solid fill">
            <a:extLst>
              <a:ext uri="{FF2B5EF4-FFF2-40B4-BE49-F238E27FC236}">
                <a16:creationId xmlns:a16="http://schemas.microsoft.com/office/drawing/2014/main" id="{817EA1BB-C297-9C0F-45E6-0AC11C625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171" y="2269505"/>
            <a:ext cx="510330" cy="510330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6564773-0455-6E32-99A3-FBDCF6C05059}"/>
              </a:ext>
            </a:extLst>
          </p:cNvPr>
          <p:cNvSpPr/>
          <p:nvPr/>
        </p:nvSpPr>
        <p:spPr>
          <a:xfrm>
            <a:off x="4647501" y="2269505"/>
            <a:ext cx="3103927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Kindly choose your option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D24AF4-6D63-1155-6BB9-37447A353922}"/>
              </a:ext>
            </a:extLst>
          </p:cNvPr>
          <p:cNvSpPr/>
          <p:nvPr/>
        </p:nvSpPr>
        <p:spPr>
          <a:xfrm>
            <a:off x="4288174" y="3020914"/>
            <a:ext cx="921390" cy="3538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VEG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A305240-486A-5307-5FF7-808BB14E1972}"/>
              </a:ext>
            </a:extLst>
          </p:cNvPr>
          <p:cNvSpPr/>
          <p:nvPr/>
        </p:nvSpPr>
        <p:spPr>
          <a:xfrm>
            <a:off x="6738342" y="3000009"/>
            <a:ext cx="921391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BOTH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2DF1175-335C-C4B2-988C-C49E40E6F29D}"/>
              </a:ext>
            </a:extLst>
          </p:cNvPr>
          <p:cNvSpPr/>
          <p:nvPr/>
        </p:nvSpPr>
        <p:spPr>
          <a:xfrm>
            <a:off x="5299728" y="3020914"/>
            <a:ext cx="1277242" cy="3956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NON VEG</a:t>
            </a:r>
          </a:p>
        </p:txBody>
      </p:sp>
      <p:pic>
        <p:nvPicPr>
          <p:cNvPr id="82" name="Graphic 81" descr="Chat bubble with solid fill">
            <a:extLst>
              <a:ext uri="{FF2B5EF4-FFF2-40B4-BE49-F238E27FC236}">
                <a16:creationId xmlns:a16="http://schemas.microsoft.com/office/drawing/2014/main" id="{4291E3A2-3637-5E62-5D9E-637146DD4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171" y="3615858"/>
            <a:ext cx="510330" cy="510330"/>
          </a:xfrm>
          <a:prstGeom prst="rect">
            <a:avLst/>
          </a:prstGeom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6396606-64EC-6880-A2ED-8DB60BD29D4C}"/>
              </a:ext>
            </a:extLst>
          </p:cNvPr>
          <p:cNvSpPr/>
          <p:nvPr/>
        </p:nvSpPr>
        <p:spPr>
          <a:xfrm>
            <a:off x="4647501" y="3647660"/>
            <a:ext cx="921390" cy="3538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VEG</a:t>
            </a:r>
          </a:p>
        </p:txBody>
      </p:sp>
      <p:pic>
        <p:nvPicPr>
          <p:cNvPr id="85" name="Graphic 84" descr="Chat bubble with solid fill">
            <a:extLst>
              <a:ext uri="{FF2B5EF4-FFF2-40B4-BE49-F238E27FC236}">
                <a16:creationId xmlns:a16="http://schemas.microsoft.com/office/drawing/2014/main" id="{4A951EA5-63E0-D875-01E9-F5D28DBF3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476" y="4180327"/>
            <a:ext cx="510330" cy="510330"/>
          </a:xfrm>
          <a:prstGeom prst="rect">
            <a:avLst/>
          </a:prstGeom>
        </p:spPr>
      </p:pic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A95F9A4-52FE-6103-B127-B5206B15A162}"/>
              </a:ext>
            </a:extLst>
          </p:cNvPr>
          <p:cNvSpPr/>
          <p:nvPr/>
        </p:nvSpPr>
        <p:spPr>
          <a:xfrm>
            <a:off x="4555806" y="4180327"/>
            <a:ext cx="3103927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Excellent choice</a:t>
            </a:r>
          </a:p>
        </p:txBody>
      </p:sp>
      <p:pic>
        <p:nvPicPr>
          <p:cNvPr id="87" name="Graphic 86" descr="Chat bubble with solid fill">
            <a:extLst>
              <a:ext uri="{FF2B5EF4-FFF2-40B4-BE49-F238E27FC236}">
                <a16:creationId xmlns:a16="http://schemas.microsoft.com/office/drawing/2014/main" id="{C24A50BB-69B1-8BCC-6EE3-24C7FA61E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0855" y="4896582"/>
            <a:ext cx="510330" cy="510330"/>
          </a:xfrm>
          <a:prstGeom prst="rect">
            <a:avLst/>
          </a:prstGeom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C87C0FB-68EC-C0D1-A46F-769D6EADD976}"/>
              </a:ext>
            </a:extLst>
          </p:cNvPr>
          <p:cNvSpPr/>
          <p:nvPr/>
        </p:nvSpPr>
        <p:spPr>
          <a:xfrm>
            <a:off x="4571185" y="4933005"/>
            <a:ext cx="3247354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Kinfdly</a:t>
            </a:r>
            <a:r>
              <a:rPr lang="en-GB" dirty="0"/>
              <a:t> let me know any allergens 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1E49A99-7AC9-5BFF-715A-D6D2D2D109DD}"/>
              </a:ext>
            </a:extLst>
          </p:cNvPr>
          <p:cNvSpPr/>
          <p:nvPr/>
        </p:nvSpPr>
        <p:spPr>
          <a:xfrm>
            <a:off x="4095111" y="5682704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FA03BD1-0A45-D727-9C92-A433190AEA9F}"/>
              </a:ext>
            </a:extLst>
          </p:cNvPr>
          <p:cNvSpPr/>
          <p:nvPr/>
        </p:nvSpPr>
        <p:spPr>
          <a:xfrm>
            <a:off x="6052868" y="6018123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B504D36-7F4C-57C2-851D-6CD48345B797}"/>
              </a:ext>
            </a:extLst>
          </p:cNvPr>
          <p:cNvSpPr/>
          <p:nvPr/>
        </p:nvSpPr>
        <p:spPr>
          <a:xfrm>
            <a:off x="5266574" y="5691805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B88873B-8D54-18EC-CC04-1BC589BE55AD}"/>
              </a:ext>
            </a:extLst>
          </p:cNvPr>
          <p:cNvSpPr/>
          <p:nvPr/>
        </p:nvSpPr>
        <p:spPr>
          <a:xfrm>
            <a:off x="6012458" y="5675815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A092DB-5DC6-8C7F-915A-9B30BA3598E7}"/>
              </a:ext>
            </a:extLst>
          </p:cNvPr>
          <p:cNvSpPr/>
          <p:nvPr/>
        </p:nvSpPr>
        <p:spPr>
          <a:xfrm>
            <a:off x="6715338" y="5663509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42284C10-FB09-EC2E-55FE-9AC07C97C1CF}"/>
              </a:ext>
            </a:extLst>
          </p:cNvPr>
          <p:cNvSpPr/>
          <p:nvPr/>
        </p:nvSpPr>
        <p:spPr>
          <a:xfrm>
            <a:off x="7364904" y="5657563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20C979E-279F-B681-BD63-72372F4F26B7}"/>
              </a:ext>
            </a:extLst>
          </p:cNvPr>
          <p:cNvSpPr/>
          <p:nvPr/>
        </p:nvSpPr>
        <p:spPr>
          <a:xfrm>
            <a:off x="4060855" y="5994307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8BC144C-D5A0-99CB-848F-B1CBDD46A3E6}"/>
              </a:ext>
            </a:extLst>
          </p:cNvPr>
          <p:cNvSpPr/>
          <p:nvPr/>
        </p:nvSpPr>
        <p:spPr>
          <a:xfrm>
            <a:off x="5292696" y="5989620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9DC39E1-56C4-9365-FC4C-959B46C9E25C}"/>
              </a:ext>
            </a:extLst>
          </p:cNvPr>
          <p:cNvSpPr/>
          <p:nvPr/>
        </p:nvSpPr>
        <p:spPr>
          <a:xfrm>
            <a:off x="4692571" y="5699582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1028824-0174-615A-4BDA-3129B94BFF6B}"/>
              </a:ext>
            </a:extLst>
          </p:cNvPr>
          <p:cNvSpPr/>
          <p:nvPr/>
        </p:nvSpPr>
        <p:spPr>
          <a:xfrm>
            <a:off x="4692571" y="6007249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A7F9913-8973-7F9E-80DC-7D42F623D381}"/>
              </a:ext>
            </a:extLst>
          </p:cNvPr>
          <p:cNvSpPr/>
          <p:nvPr/>
        </p:nvSpPr>
        <p:spPr>
          <a:xfrm>
            <a:off x="6728777" y="6007249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DEB7178-CDAF-2A02-0ABB-DDA3E04C13CC}"/>
              </a:ext>
            </a:extLst>
          </p:cNvPr>
          <p:cNvSpPr/>
          <p:nvPr/>
        </p:nvSpPr>
        <p:spPr>
          <a:xfrm>
            <a:off x="7378343" y="6001303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4067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9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0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1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2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54" name="Rectangle 29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F3B98EF-863E-0626-F937-7C2CD5EC8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7CCBD-860B-95F6-ED03-5EF74C132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Decorative Circles">
            <a:extLst>
              <a:ext uri="{FF2B5EF4-FFF2-40B4-BE49-F238E27FC236}">
                <a16:creationId xmlns:a16="http://schemas.microsoft.com/office/drawing/2014/main" id="{C47BC658-B6FF-2B96-C0E5-3F99CC235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7F9B36-B7CA-67CC-5ACD-E09F6C723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D3F947-1883-7D5C-7BFE-342A7866D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CD4547-157D-9A66-B795-E36B4D61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855D0F-B3C7-4B8E-AF7B-DA1E37000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E5F8E7-2D60-8F64-5E4B-9C5B5234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F55199-DF6F-DE33-72E1-AA4EEA26A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00EAF01-ECE1-A0E5-023C-791B144C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EA921BF-536D-6DB2-7441-9957AF0B3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5C9098B-CEDF-0891-6E67-BDE622640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F29DB66-1240-29CC-9C13-C1AE1F6B3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0436A4-D1A0-7D7D-4793-5597C4AC6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A0CF225-D387-2278-A5E6-8275E8B79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6F91E83-C53F-8F1C-D3E1-99E46069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014509E-EA9D-F837-266F-C3C5FC1ED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AF3EEAA-5C45-0BC8-0D5B-CB8B9267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62D92C95-8315-9DCA-DF77-E89DEE703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3" name="Picture 162" descr="A purple and black background&#10;&#10;Description automatically generated">
            <a:extLst>
              <a:ext uri="{FF2B5EF4-FFF2-40B4-BE49-F238E27FC236}">
                <a16:creationId xmlns:a16="http://schemas.microsoft.com/office/drawing/2014/main" id="{04E7354D-6B1B-53E3-9605-A35F5B914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0721" b="2302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0184680E-31D9-8D6A-FBBD-75DF780FC321}"/>
              </a:ext>
            </a:extLst>
          </p:cNvPr>
          <p:cNvSpPr/>
          <p:nvPr/>
        </p:nvSpPr>
        <p:spPr>
          <a:xfrm>
            <a:off x="3901617" y="691225"/>
            <a:ext cx="4170784" cy="56264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5" name="Graphic 164" descr="Chat bubble with solid fill">
            <a:extLst>
              <a:ext uri="{FF2B5EF4-FFF2-40B4-BE49-F238E27FC236}">
                <a16:creationId xmlns:a16="http://schemas.microsoft.com/office/drawing/2014/main" id="{ED0D94CB-368B-C353-6B3D-A1250A095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171" y="1592652"/>
            <a:ext cx="510330" cy="510330"/>
          </a:xfrm>
          <a:prstGeom prst="rect">
            <a:avLst/>
          </a:prstGeom>
        </p:spPr>
      </p:pic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7990B550-C97F-CA94-72A1-55B4F7BD1696}"/>
              </a:ext>
            </a:extLst>
          </p:cNvPr>
          <p:cNvSpPr/>
          <p:nvPr/>
        </p:nvSpPr>
        <p:spPr>
          <a:xfrm>
            <a:off x="4647501" y="1592652"/>
            <a:ext cx="3103927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Gluten,soya,nuts</a:t>
            </a:r>
            <a:endParaRPr lang="en-GB" dirty="0"/>
          </a:p>
        </p:txBody>
      </p:sp>
      <p:pic>
        <p:nvPicPr>
          <p:cNvPr id="167" name="Graphic 166" descr="Chat bubble with solid fill">
            <a:extLst>
              <a:ext uri="{FF2B5EF4-FFF2-40B4-BE49-F238E27FC236}">
                <a16:creationId xmlns:a16="http://schemas.microsoft.com/office/drawing/2014/main" id="{3D304310-B0AC-CF9C-4004-F0C13787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171" y="2269505"/>
            <a:ext cx="510330" cy="510330"/>
          </a:xfrm>
          <a:prstGeom prst="rect">
            <a:avLst/>
          </a:prstGeom>
        </p:spPr>
      </p:pic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E362C69-4B77-3BC8-9BA3-BB37F6ACBA63}"/>
              </a:ext>
            </a:extLst>
          </p:cNvPr>
          <p:cNvSpPr/>
          <p:nvPr/>
        </p:nvSpPr>
        <p:spPr>
          <a:xfrm>
            <a:off x="4647501" y="2269505"/>
            <a:ext cx="3103927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Kindly choose any traces </a:t>
            </a:r>
          </a:p>
        </p:txBody>
      </p:sp>
      <p:pic>
        <p:nvPicPr>
          <p:cNvPr id="172" name="Graphic 171" descr="Chat bubble with solid fill">
            <a:extLst>
              <a:ext uri="{FF2B5EF4-FFF2-40B4-BE49-F238E27FC236}">
                <a16:creationId xmlns:a16="http://schemas.microsoft.com/office/drawing/2014/main" id="{173865D7-7114-6DAD-1D22-6657E91E6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171" y="3615858"/>
            <a:ext cx="510330" cy="510330"/>
          </a:xfrm>
          <a:prstGeom prst="rect">
            <a:avLst/>
          </a:prstGeom>
        </p:spPr>
      </p:pic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754E7AC8-F4E4-1064-5A4D-927BB769BF92}"/>
              </a:ext>
            </a:extLst>
          </p:cNvPr>
          <p:cNvSpPr/>
          <p:nvPr/>
        </p:nvSpPr>
        <p:spPr>
          <a:xfrm>
            <a:off x="4647501" y="3647660"/>
            <a:ext cx="921390" cy="3538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none</a:t>
            </a:r>
          </a:p>
        </p:txBody>
      </p:sp>
      <p:pic>
        <p:nvPicPr>
          <p:cNvPr id="174" name="Graphic 173" descr="Chat bubble with solid fill">
            <a:extLst>
              <a:ext uri="{FF2B5EF4-FFF2-40B4-BE49-F238E27FC236}">
                <a16:creationId xmlns:a16="http://schemas.microsoft.com/office/drawing/2014/main" id="{BB4EA56E-A549-ADE0-C30E-158042C9A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476" y="4180327"/>
            <a:ext cx="510330" cy="510330"/>
          </a:xfrm>
          <a:prstGeom prst="rect">
            <a:avLst/>
          </a:prstGeom>
        </p:spPr>
      </p:pic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80E5E2C8-C889-CF98-2F63-17821AE5CF19}"/>
              </a:ext>
            </a:extLst>
          </p:cNvPr>
          <p:cNvSpPr/>
          <p:nvPr/>
        </p:nvSpPr>
        <p:spPr>
          <a:xfrm>
            <a:off x="4555806" y="4180327"/>
            <a:ext cx="3103927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Excellent choice</a:t>
            </a:r>
          </a:p>
        </p:txBody>
      </p:sp>
      <p:pic>
        <p:nvPicPr>
          <p:cNvPr id="176" name="Graphic 175" descr="Chat bubble with solid fill">
            <a:extLst>
              <a:ext uri="{FF2B5EF4-FFF2-40B4-BE49-F238E27FC236}">
                <a16:creationId xmlns:a16="http://schemas.microsoft.com/office/drawing/2014/main" id="{73F129C6-1699-0740-022A-40DBDFB9B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0855" y="4896582"/>
            <a:ext cx="510330" cy="510330"/>
          </a:xfrm>
          <a:prstGeom prst="rect">
            <a:avLst/>
          </a:prstGeom>
        </p:spPr>
      </p:pic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68E6427C-1F22-6797-8446-658EA2518D7C}"/>
              </a:ext>
            </a:extLst>
          </p:cNvPr>
          <p:cNvSpPr/>
          <p:nvPr/>
        </p:nvSpPr>
        <p:spPr>
          <a:xfrm>
            <a:off x="4571185" y="4933005"/>
            <a:ext cx="3247354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Give me a little time to let u know your results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9EA04196-C0DA-4419-3739-267AA2D274A1}"/>
              </a:ext>
            </a:extLst>
          </p:cNvPr>
          <p:cNvSpPr/>
          <p:nvPr/>
        </p:nvSpPr>
        <p:spPr>
          <a:xfrm>
            <a:off x="4116724" y="2948187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F299B7DB-B2AF-2CBB-AD6D-515D1FD62AB6}"/>
              </a:ext>
            </a:extLst>
          </p:cNvPr>
          <p:cNvSpPr/>
          <p:nvPr/>
        </p:nvSpPr>
        <p:spPr>
          <a:xfrm>
            <a:off x="6074481" y="3283606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D5E66A7B-92F9-6346-2BD0-A4590D3D1CBC}"/>
              </a:ext>
            </a:extLst>
          </p:cNvPr>
          <p:cNvSpPr/>
          <p:nvPr/>
        </p:nvSpPr>
        <p:spPr>
          <a:xfrm>
            <a:off x="5288187" y="2957288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23D97024-E33C-BA31-988B-8D123CCAFB9E}"/>
              </a:ext>
            </a:extLst>
          </p:cNvPr>
          <p:cNvSpPr/>
          <p:nvPr/>
        </p:nvSpPr>
        <p:spPr>
          <a:xfrm>
            <a:off x="6034071" y="2941298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0122AF24-DCD4-F1BC-7D73-E26E89859B57}"/>
              </a:ext>
            </a:extLst>
          </p:cNvPr>
          <p:cNvSpPr/>
          <p:nvPr/>
        </p:nvSpPr>
        <p:spPr>
          <a:xfrm>
            <a:off x="6736951" y="2928992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CFC7FC7-AA7A-7F95-03EF-C055FC9E42C0}"/>
              </a:ext>
            </a:extLst>
          </p:cNvPr>
          <p:cNvSpPr/>
          <p:nvPr/>
        </p:nvSpPr>
        <p:spPr>
          <a:xfrm>
            <a:off x="7386517" y="2923046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21A92489-8317-70D6-A12D-303F42528F8A}"/>
              </a:ext>
            </a:extLst>
          </p:cNvPr>
          <p:cNvSpPr/>
          <p:nvPr/>
        </p:nvSpPr>
        <p:spPr>
          <a:xfrm>
            <a:off x="4082468" y="3259790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60C92920-EF29-EE29-EB5E-23D5CED4F906}"/>
              </a:ext>
            </a:extLst>
          </p:cNvPr>
          <p:cNvSpPr/>
          <p:nvPr/>
        </p:nvSpPr>
        <p:spPr>
          <a:xfrm>
            <a:off x="5314309" y="3255103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0FB767C6-B522-2E94-CA87-EF0A1AAAD30B}"/>
              </a:ext>
            </a:extLst>
          </p:cNvPr>
          <p:cNvSpPr/>
          <p:nvPr/>
        </p:nvSpPr>
        <p:spPr>
          <a:xfrm>
            <a:off x="4714184" y="2965065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83BEE557-5EC7-E5F1-AC2E-B6FF090B06F3}"/>
              </a:ext>
            </a:extLst>
          </p:cNvPr>
          <p:cNvSpPr/>
          <p:nvPr/>
        </p:nvSpPr>
        <p:spPr>
          <a:xfrm>
            <a:off x="4714184" y="3272732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79AD3365-AE4C-932B-A0E5-6F74CDBD7E07}"/>
              </a:ext>
            </a:extLst>
          </p:cNvPr>
          <p:cNvSpPr/>
          <p:nvPr/>
        </p:nvSpPr>
        <p:spPr>
          <a:xfrm>
            <a:off x="6750390" y="3272732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A78D9317-1638-6415-7EF6-D4A00717E88D}"/>
              </a:ext>
            </a:extLst>
          </p:cNvPr>
          <p:cNvSpPr/>
          <p:nvPr/>
        </p:nvSpPr>
        <p:spPr>
          <a:xfrm>
            <a:off x="7399956" y="3266786"/>
            <a:ext cx="552390" cy="1903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696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9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0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1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2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54" name="Rectangle 29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F3B98EF-863E-0626-F937-7C2CD5EC8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7CCBD-860B-95F6-ED03-5EF74C132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" name="Decorative Circles">
            <a:extLst>
              <a:ext uri="{FF2B5EF4-FFF2-40B4-BE49-F238E27FC236}">
                <a16:creationId xmlns:a16="http://schemas.microsoft.com/office/drawing/2014/main" id="{C47BC658-B6FF-2B96-C0E5-3F99CC235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7F9B36-B7CA-67CC-5ACD-E09F6C723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D3F947-1883-7D5C-7BFE-342A7866D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4CD4547-157D-9A66-B795-E36B4D61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855D0F-B3C7-4B8E-AF7B-DA1E37000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E5F8E7-2D60-8F64-5E4B-9C5B5234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F55199-DF6F-DE33-72E1-AA4EEA26A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00EAF01-ECE1-A0E5-023C-791B144CE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EA921BF-536D-6DB2-7441-9957AF0B3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5C9098B-CEDF-0891-6E67-BDE622640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0F29DB66-1240-29CC-9C13-C1AE1F6B3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0436A4-D1A0-7D7D-4793-5597C4AC6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A0CF225-D387-2278-A5E6-8275E8B79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6F91E83-C53F-8F1C-D3E1-99E46069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014509E-EA9D-F837-266F-C3C5FC1ED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AF3EEAA-5C45-0BC8-0D5B-CB8B9267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62D92C95-8315-9DCA-DF77-E89DEE703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B6F87E-8484-B862-A2D6-1523EC55A634}"/>
              </a:ext>
            </a:extLst>
          </p:cNvPr>
          <p:cNvGrpSpPr/>
          <p:nvPr/>
        </p:nvGrpSpPr>
        <p:grpSpPr>
          <a:xfrm>
            <a:off x="-1" y="10"/>
            <a:ext cx="12192001" cy="6857990"/>
            <a:chOff x="-1" y="10"/>
            <a:chExt cx="12192001" cy="6857990"/>
          </a:xfrm>
        </p:grpSpPr>
        <p:pic>
          <p:nvPicPr>
            <p:cNvPr id="163" name="Picture 162" descr="A purple and black background&#10;&#10;Description automatically generated">
              <a:extLst>
                <a:ext uri="{FF2B5EF4-FFF2-40B4-BE49-F238E27FC236}">
                  <a16:creationId xmlns:a16="http://schemas.microsoft.com/office/drawing/2014/main" id="{04E7354D-6B1B-53E3-9605-A35F5B9145B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>
              <a:alphaModFix/>
            </a:blip>
            <a:srcRect t="20721" b="23029"/>
            <a:stretch/>
          </p:blipFill>
          <p:spPr>
            <a:xfrm>
              <a:off x="-1" y="10"/>
              <a:ext cx="12192001" cy="6857990"/>
            </a:xfrm>
            <a:prstGeom prst="rect">
              <a:avLst/>
            </a:prstGeom>
          </p:spPr>
        </p:pic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184680E-31D9-8D6A-FBBD-75DF780FC3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901617" y="691225"/>
              <a:ext cx="4170784" cy="562649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5" name="Graphic 164" descr="Chat bubble with solid fill">
            <a:extLst>
              <a:ext uri="{FF2B5EF4-FFF2-40B4-BE49-F238E27FC236}">
                <a16:creationId xmlns:a16="http://schemas.microsoft.com/office/drawing/2014/main" id="{ED0D94CB-368B-C353-6B3D-A1250A095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171" y="1592652"/>
            <a:ext cx="510330" cy="510330"/>
          </a:xfrm>
          <a:prstGeom prst="rect">
            <a:avLst/>
          </a:prstGeom>
        </p:spPr>
      </p:pic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7990B550-C97F-CA94-72A1-55B4F7BD1696}"/>
              </a:ext>
            </a:extLst>
          </p:cNvPr>
          <p:cNvSpPr/>
          <p:nvPr/>
        </p:nvSpPr>
        <p:spPr>
          <a:xfrm>
            <a:off x="4647501" y="1592652"/>
            <a:ext cx="3103927" cy="4374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Your results are</a:t>
            </a:r>
          </a:p>
        </p:txBody>
      </p:sp>
      <p:pic>
        <p:nvPicPr>
          <p:cNvPr id="167" name="Graphic 166" descr="Chat bubble with solid fill">
            <a:extLst>
              <a:ext uri="{FF2B5EF4-FFF2-40B4-BE49-F238E27FC236}">
                <a16:creationId xmlns:a16="http://schemas.microsoft.com/office/drawing/2014/main" id="{3D304310-B0AC-CF9C-4004-F0C13787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7171" y="2269505"/>
            <a:ext cx="510330" cy="510330"/>
          </a:xfrm>
          <a:prstGeom prst="rect">
            <a:avLst/>
          </a:prstGeom>
        </p:spPr>
      </p:pic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E362C69-4B77-3BC8-9BA3-BB37F6ACBA63}"/>
              </a:ext>
            </a:extLst>
          </p:cNvPr>
          <p:cNvSpPr/>
          <p:nvPr/>
        </p:nvSpPr>
        <p:spPr>
          <a:xfrm>
            <a:off x="4647501" y="2269504"/>
            <a:ext cx="3103927" cy="37118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GB" dirty="0"/>
              <a:t>Savoy Breakfast</a:t>
            </a:r>
          </a:p>
          <a:p>
            <a:pPr marL="800100" lvl="1" indent="-342900" algn="just">
              <a:buAutoNum type="arabicPeriod"/>
            </a:pPr>
            <a:r>
              <a:rPr lang="en-GB" dirty="0"/>
              <a:t>Cucumber salad</a:t>
            </a:r>
          </a:p>
          <a:p>
            <a:pPr marL="800100" lvl="1" indent="-342900" algn="just">
              <a:buAutoNum type="arabicPeriod"/>
            </a:pPr>
            <a:r>
              <a:rPr lang="en-GB" dirty="0"/>
              <a:t>Steamed Rice</a:t>
            </a:r>
          </a:p>
          <a:p>
            <a:pPr marL="800100" lvl="1" indent="-342900" algn="just">
              <a:buAutoNum type="arabicPeriod"/>
            </a:pPr>
            <a:r>
              <a:rPr lang="en-GB" dirty="0"/>
              <a:t>Fresh </a:t>
            </a:r>
            <a:r>
              <a:rPr lang="en-GB" dirty="0" err="1"/>
              <a:t>Avacado</a:t>
            </a:r>
            <a:endParaRPr lang="en-GB" dirty="0"/>
          </a:p>
          <a:p>
            <a:pPr marL="800100" lvl="1" indent="-342900" algn="just">
              <a:buAutoNum type="arabicPeriod"/>
            </a:pPr>
            <a:endParaRPr lang="en-GB" dirty="0"/>
          </a:p>
          <a:p>
            <a:pPr marL="0" lvl="1" algn="just"/>
            <a:r>
              <a:rPr lang="en-GB" dirty="0"/>
              <a:t>2. </a:t>
            </a:r>
            <a:r>
              <a:rPr lang="en-GB" dirty="0" err="1"/>
              <a:t>Omlette</a:t>
            </a:r>
            <a:endParaRPr lang="en-GB" dirty="0"/>
          </a:p>
          <a:p>
            <a:pPr marL="0" lvl="1" algn="just"/>
            <a:r>
              <a:rPr lang="en-GB" dirty="0"/>
              <a:t>3. Vegetarian Salad</a:t>
            </a:r>
          </a:p>
          <a:p>
            <a:pPr marL="0" lvl="1" algn="just"/>
            <a:r>
              <a:rPr lang="en-GB" dirty="0"/>
              <a:t>4. </a:t>
            </a:r>
            <a:r>
              <a:rPr lang="en-GB" dirty="0" err="1"/>
              <a:t>Ceaser</a:t>
            </a:r>
            <a:r>
              <a:rPr lang="en-GB" dirty="0"/>
              <a:t> Salad</a:t>
            </a:r>
          </a:p>
          <a:p>
            <a:pPr marL="0" lvl="1" algn="just"/>
            <a:r>
              <a:rPr lang="en-GB" dirty="0"/>
              <a:t>5. Fresh slicked vegetables</a:t>
            </a:r>
          </a:p>
        </p:txBody>
      </p:sp>
    </p:spTree>
    <p:extLst>
      <p:ext uri="{BB962C8B-B14F-4D97-AF65-F5344CB8AC3E}">
        <p14:creationId xmlns:p14="http://schemas.microsoft.com/office/powerpoint/2010/main" val="230632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Kumar Talupula [Student-PECS]</dc:creator>
  <cp:lastModifiedBy>Hemanth Kumar Talupula [Student-PECS]</cp:lastModifiedBy>
  <cp:revision>1</cp:revision>
  <dcterms:created xsi:type="dcterms:W3CDTF">2023-08-29T21:11:10Z</dcterms:created>
  <dcterms:modified xsi:type="dcterms:W3CDTF">2023-08-29T21:31:38Z</dcterms:modified>
</cp:coreProperties>
</file>