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30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4" r:id="rId28"/>
    <p:sldId id="27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yriad Web Pro" panose="020B0503030403020204" pitchFamily="34" charset="77"/>
      <p:regular r:id="rId35"/>
      <p:bold r:id="rId36"/>
      <p:italic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C2C"/>
    <a:srgbClr val="F0A82C"/>
    <a:srgbClr val="2D2D2D"/>
    <a:srgbClr val="006A71"/>
    <a:srgbClr val="FBAB18"/>
    <a:srgbClr val="E6E6E6"/>
    <a:srgbClr val="FFFFFF"/>
    <a:srgbClr val="292B6E"/>
    <a:srgbClr val="B01519"/>
    <a:srgbClr val="55B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7" autoAdjust="0"/>
    <p:restoredTop sz="94209" autoAdjust="0"/>
  </p:normalViewPr>
  <p:slideViewPr>
    <p:cSldViewPr snapToGrid="0">
      <p:cViewPr varScale="1">
        <p:scale>
          <a:sx n="102" d="100"/>
          <a:sy n="102" d="100"/>
        </p:scale>
        <p:origin x="184" y="10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1CB71-2F7A-4773-B3BA-7928B8D5C9F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52E40CAF-04DD-4F6B-A52E-26B2103D03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COU</a:t>
          </a:r>
        </a:p>
      </dgm:t>
    </dgm:pt>
    <dgm:pt modelId="{5E406BFD-C327-4D7F-A3F9-7F5EE6722FBB}" type="par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6CF8E097-F1DF-4024-8193-1B04A450CCBA}" type="sib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C6EE40-B11E-44FE-A729-336DCA03D36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gm:t>
    </dgm:pt>
    <dgm:pt modelId="{90129704-1257-4639-859B-58708A7539F8}" type="par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BF470F50-F9F9-4E2E-8157-54512D414790}" type="sib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71B5A05A-863B-40EA-AD01-C631C86FAC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gm:t>
    </dgm:pt>
    <dgm:pt modelId="{F6BF68F0-7C94-4B27-92A6-AF2C41A1CFBC}" type="par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0BE5BA-2430-4509-A2ED-58262F26F779}" type="sib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2D138F3-47C2-474A-87A7-110B0731F99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gm:t>
    </dgm:pt>
    <dgm:pt modelId="{0DF20CB4-5242-4420-9B89-6EBE5AEC62A5}" type="par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1E1DB92-7D2E-405E-95A7-5FC54B872E20}" type="sib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DC66C22-17B0-4B3C-8965-986E9267F92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gm:t>
    </dgm:pt>
    <dgm:pt modelId="{A81A66EB-B3A4-43CB-A4C8-CF63BD8E0416}" type="par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2BA1FEA-5A74-4680-AA8D-CF141B601AD3}" type="sib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5C41A3E-A861-4871-A7DE-350FCCB8C0B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gm:t>
    </dgm:pt>
    <dgm:pt modelId="{4969EB12-1FEF-41C0-A317-84CEBBE97B10}" type="par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C822EF0-7638-4E34-824F-C057F07E71E1}" type="sib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89B2FC36-C43F-4925-BCB3-5013DCDF5BF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gm:t>
    </dgm:pt>
    <dgm:pt modelId="{647289F8-D385-49D9-B75C-5FE01DE31DBF}" type="par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E66803C-453F-4F50-9BFA-5D84A5202EBC}" type="sib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287A37D-5EFA-454A-948A-1D1ACA9C04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gm:t>
    </dgm:pt>
    <dgm:pt modelId="{56544B14-30F0-47C2-8B9D-192B48642B0D}" type="par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068ADAE6-C83F-498D-8FC9-5BA037DAD47E}" type="sib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72EBFE0-83DC-4E46-9F0A-3E40B2518A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gm:t>
    </dgm:pt>
    <dgm:pt modelId="{93F2AB05-392C-4019-9D57-DD77A5CD81F9}" type="par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D827B41-291F-4045-A824-66F647F7736A}" type="sib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5F956C3-0435-452B-B4C5-08D6A2BD33A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gm:t>
    </dgm:pt>
    <dgm:pt modelId="{9B30993E-500F-4C51-AAD4-7EEBEECF2158}" type="par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12DDFFBA-481F-4AF2-BA9A-23C426E22B27}" type="sib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CC014DF9-3F87-4120-8183-303D8D2D9007}" type="pres">
      <dgm:prSet presAssocID="{6BB1CB71-2F7A-4773-B3BA-7928B8D5C9F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DF445A-4529-4823-86C4-36B608655709}" type="pres">
      <dgm:prSet presAssocID="{52E40CAF-04DD-4F6B-A52E-26B2103D03C6}" presName="centerShape" presStyleLbl="node0" presStyleIdx="0" presStyleCnt="1"/>
      <dgm:spPr/>
    </dgm:pt>
    <dgm:pt modelId="{3097025B-B9B8-4A8A-8953-627A6135726A}" type="pres">
      <dgm:prSet presAssocID="{90129704-1257-4639-859B-58708A7539F8}" presName="Name9" presStyleLbl="parChTrans1D2" presStyleIdx="0" presStyleCnt="9"/>
      <dgm:spPr/>
    </dgm:pt>
    <dgm:pt modelId="{270DD40F-DCBF-4386-BA02-14EEDF3D4730}" type="pres">
      <dgm:prSet presAssocID="{90129704-1257-4639-859B-58708A7539F8}" presName="connTx" presStyleLbl="parChTrans1D2" presStyleIdx="0" presStyleCnt="9"/>
      <dgm:spPr/>
    </dgm:pt>
    <dgm:pt modelId="{1EE3AEB8-9827-4C96-84D6-B9E697EBE1A0}" type="pres">
      <dgm:prSet presAssocID="{ADC6EE40-B11E-44FE-A729-336DCA03D367}" presName="node" presStyleLbl="node1" presStyleIdx="0" presStyleCnt="9">
        <dgm:presLayoutVars>
          <dgm:bulletEnabled val="1"/>
        </dgm:presLayoutVars>
      </dgm:prSet>
      <dgm:spPr/>
    </dgm:pt>
    <dgm:pt modelId="{0911CB23-5ACA-4DD6-A8BB-D1E0B38D7E44}" type="pres">
      <dgm:prSet presAssocID="{F6BF68F0-7C94-4B27-92A6-AF2C41A1CFBC}" presName="Name9" presStyleLbl="parChTrans1D2" presStyleIdx="1" presStyleCnt="9"/>
      <dgm:spPr/>
    </dgm:pt>
    <dgm:pt modelId="{0D966126-911B-40EC-9F6F-D155A125CF29}" type="pres">
      <dgm:prSet presAssocID="{F6BF68F0-7C94-4B27-92A6-AF2C41A1CFBC}" presName="connTx" presStyleLbl="parChTrans1D2" presStyleIdx="1" presStyleCnt="9"/>
      <dgm:spPr/>
    </dgm:pt>
    <dgm:pt modelId="{8E540F9A-0562-45B6-99F0-ADDE76FC6D1C}" type="pres">
      <dgm:prSet presAssocID="{71B5A05A-863B-40EA-AD01-C631C86FAC79}" presName="node" presStyleLbl="node1" presStyleIdx="1" presStyleCnt="9">
        <dgm:presLayoutVars>
          <dgm:bulletEnabled val="1"/>
        </dgm:presLayoutVars>
      </dgm:prSet>
      <dgm:spPr/>
    </dgm:pt>
    <dgm:pt modelId="{ADF3917E-D4E7-4AB6-A0AE-7DE8F9728506}" type="pres">
      <dgm:prSet presAssocID="{0DF20CB4-5242-4420-9B89-6EBE5AEC62A5}" presName="Name9" presStyleLbl="parChTrans1D2" presStyleIdx="2" presStyleCnt="9"/>
      <dgm:spPr/>
    </dgm:pt>
    <dgm:pt modelId="{C5FDB236-AE2D-4F62-A45A-717CEC76A64B}" type="pres">
      <dgm:prSet presAssocID="{0DF20CB4-5242-4420-9B89-6EBE5AEC62A5}" presName="connTx" presStyleLbl="parChTrans1D2" presStyleIdx="2" presStyleCnt="9"/>
      <dgm:spPr/>
    </dgm:pt>
    <dgm:pt modelId="{970FDCFA-4A3D-433D-814C-FB7FF785E39C}" type="pres">
      <dgm:prSet presAssocID="{42D138F3-47C2-474A-87A7-110B0731F997}" presName="node" presStyleLbl="node1" presStyleIdx="2" presStyleCnt="9">
        <dgm:presLayoutVars>
          <dgm:bulletEnabled val="1"/>
        </dgm:presLayoutVars>
      </dgm:prSet>
      <dgm:spPr/>
    </dgm:pt>
    <dgm:pt modelId="{59C0DE07-063F-4791-8203-5732AAC94AEE}" type="pres">
      <dgm:prSet presAssocID="{A81A66EB-B3A4-43CB-A4C8-CF63BD8E0416}" presName="Name9" presStyleLbl="parChTrans1D2" presStyleIdx="3" presStyleCnt="9"/>
      <dgm:spPr/>
    </dgm:pt>
    <dgm:pt modelId="{39219971-B42A-4D24-8B53-0796EF6008D2}" type="pres">
      <dgm:prSet presAssocID="{A81A66EB-B3A4-43CB-A4C8-CF63BD8E0416}" presName="connTx" presStyleLbl="parChTrans1D2" presStyleIdx="3" presStyleCnt="9"/>
      <dgm:spPr/>
    </dgm:pt>
    <dgm:pt modelId="{8E4D4EE6-C821-4252-BDC9-9B235D49CD1B}" type="pres">
      <dgm:prSet presAssocID="{4DC66C22-17B0-4B3C-8965-986E9267F92B}" presName="node" presStyleLbl="node1" presStyleIdx="3" presStyleCnt="9">
        <dgm:presLayoutVars>
          <dgm:bulletEnabled val="1"/>
        </dgm:presLayoutVars>
      </dgm:prSet>
      <dgm:spPr/>
    </dgm:pt>
    <dgm:pt modelId="{A8531B9C-9878-42E9-B7F5-82CE00D16C66}" type="pres">
      <dgm:prSet presAssocID="{4969EB12-1FEF-41C0-A317-84CEBBE97B10}" presName="Name9" presStyleLbl="parChTrans1D2" presStyleIdx="4" presStyleCnt="9"/>
      <dgm:spPr/>
    </dgm:pt>
    <dgm:pt modelId="{C72722CE-4E4E-4A4A-B358-C9331B9ABB5E}" type="pres">
      <dgm:prSet presAssocID="{4969EB12-1FEF-41C0-A317-84CEBBE97B10}" presName="connTx" presStyleLbl="parChTrans1D2" presStyleIdx="4" presStyleCnt="9"/>
      <dgm:spPr/>
    </dgm:pt>
    <dgm:pt modelId="{23088A7D-6652-407A-895B-3A61A53F6BED}" type="pres">
      <dgm:prSet presAssocID="{D5C41A3E-A861-4871-A7DE-350FCCB8C0BD}" presName="node" presStyleLbl="node1" presStyleIdx="4" presStyleCnt="9">
        <dgm:presLayoutVars>
          <dgm:bulletEnabled val="1"/>
        </dgm:presLayoutVars>
      </dgm:prSet>
      <dgm:spPr/>
    </dgm:pt>
    <dgm:pt modelId="{3D0AAC50-80E6-49A2-8DFB-420C6F7F2EA2}" type="pres">
      <dgm:prSet presAssocID="{647289F8-D385-49D9-B75C-5FE01DE31DBF}" presName="Name9" presStyleLbl="parChTrans1D2" presStyleIdx="5" presStyleCnt="9"/>
      <dgm:spPr/>
    </dgm:pt>
    <dgm:pt modelId="{B0D5FB87-CE05-4066-83C2-F20BAF44C92B}" type="pres">
      <dgm:prSet presAssocID="{647289F8-D385-49D9-B75C-5FE01DE31DBF}" presName="connTx" presStyleLbl="parChTrans1D2" presStyleIdx="5" presStyleCnt="9"/>
      <dgm:spPr/>
    </dgm:pt>
    <dgm:pt modelId="{0F4CEC44-B458-458C-8B29-3934168F5424}" type="pres">
      <dgm:prSet presAssocID="{89B2FC36-C43F-4925-BCB3-5013DCDF5BFC}" presName="node" presStyleLbl="node1" presStyleIdx="5" presStyleCnt="9">
        <dgm:presLayoutVars>
          <dgm:bulletEnabled val="1"/>
        </dgm:presLayoutVars>
      </dgm:prSet>
      <dgm:spPr/>
    </dgm:pt>
    <dgm:pt modelId="{9E8D335C-ADA5-4E79-83CA-52787D4C30FE}" type="pres">
      <dgm:prSet presAssocID="{56544B14-30F0-47C2-8B9D-192B48642B0D}" presName="Name9" presStyleLbl="parChTrans1D2" presStyleIdx="6" presStyleCnt="9"/>
      <dgm:spPr/>
    </dgm:pt>
    <dgm:pt modelId="{12B4DEF7-FC30-4BF3-B3EF-26FBF7651018}" type="pres">
      <dgm:prSet presAssocID="{56544B14-30F0-47C2-8B9D-192B48642B0D}" presName="connTx" presStyleLbl="parChTrans1D2" presStyleIdx="6" presStyleCnt="9"/>
      <dgm:spPr/>
    </dgm:pt>
    <dgm:pt modelId="{2E972961-CDC5-40A1-8324-725B27FBF1A4}" type="pres">
      <dgm:prSet presAssocID="{A287A37D-5EFA-454A-948A-1D1ACA9C041D}" presName="node" presStyleLbl="node1" presStyleIdx="6" presStyleCnt="9">
        <dgm:presLayoutVars>
          <dgm:bulletEnabled val="1"/>
        </dgm:presLayoutVars>
      </dgm:prSet>
      <dgm:spPr/>
    </dgm:pt>
    <dgm:pt modelId="{E849FDC2-9A16-441C-B854-E728FB932251}" type="pres">
      <dgm:prSet presAssocID="{93F2AB05-392C-4019-9D57-DD77A5CD81F9}" presName="Name9" presStyleLbl="parChTrans1D2" presStyleIdx="7" presStyleCnt="9"/>
      <dgm:spPr/>
    </dgm:pt>
    <dgm:pt modelId="{2FED0A9E-E23D-4739-BE17-28A8EAE3C74E}" type="pres">
      <dgm:prSet presAssocID="{93F2AB05-392C-4019-9D57-DD77A5CD81F9}" presName="connTx" presStyleLbl="parChTrans1D2" presStyleIdx="7" presStyleCnt="9"/>
      <dgm:spPr/>
    </dgm:pt>
    <dgm:pt modelId="{D5261A72-625B-4141-8763-FF39E4357E22}" type="pres">
      <dgm:prSet presAssocID="{272EBFE0-83DC-4E46-9F0A-3E40B2518A49}" presName="node" presStyleLbl="node1" presStyleIdx="7" presStyleCnt="9">
        <dgm:presLayoutVars>
          <dgm:bulletEnabled val="1"/>
        </dgm:presLayoutVars>
      </dgm:prSet>
      <dgm:spPr/>
    </dgm:pt>
    <dgm:pt modelId="{446546C9-675F-4B54-97B7-128FDAB2E765}" type="pres">
      <dgm:prSet presAssocID="{9B30993E-500F-4C51-AAD4-7EEBEECF2158}" presName="Name9" presStyleLbl="parChTrans1D2" presStyleIdx="8" presStyleCnt="9"/>
      <dgm:spPr/>
    </dgm:pt>
    <dgm:pt modelId="{4770005A-6F4D-4D74-BEF3-26182DA852F3}" type="pres">
      <dgm:prSet presAssocID="{9B30993E-500F-4C51-AAD4-7EEBEECF2158}" presName="connTx" presStyleLbl="parChTrans1D2" presStyleIdx="8" presStyleCnt="9"/>
      <dgm:spPr/>
    </dgm:pt>
    <dgm:pt modelId="{E31C92A0-F9C5-4397-A09E-F68F746E9F8A}" type="pres">
      <dgm:prSet presAssocID="{45F956C3-0435-452B-B4C5-08D6A2BD33AB}" presName="node" presStyleLbl="node1" presStyleIdx="8" presStyleCnt="9">
        <dgm:presLayoutVars>
          <dgm:bulletEnabled val="1"/>
        </dgm:presLayoutVars>
      </dgm:prSet>
      <dgm:spPr/>
    </dgm:pt>
  </dgm:ptLst>
  <dgm:cxnLst>
    <dgm:cxn modelId="{B0F82F17-DEE6-4F0C-94FB-8EA5B48F3DBC}" type="presOf" srcId="{A81A66EB-B3A4-43CB-A4C8-CF63BD8E0416}" destId="{59C0DE07-063F-4791-8203-5732AAC94AEE}" srcOrd="0" destOrd="0" presId="urn:microsoft.com/office/officeart/2005/8/layout/radial1"/>
    <dgm:cxn modelId="{0FB6A91E-242C-465F-9C12-8B52C3476349}" type="presOf" srcId="{56544B14-30F0-47C2-8B9D-192B48642B0D}" destId="{9E8D335C-ADA5-4E79-83CA-52787D4C30FE}" srcOrd="0" destOrd="0" presId="urn:microsoft.com/office/officeart/2005/8/layout/radial1"/>
    <dgm:cxn modelId="{CBA81E34-94EC-44D2-919D-FC83037F0654}" type="presOf" srcId="{89B2FC36-C43F-4925-BCB3-5013DCDF5BFC}" destId="{0F4CEC44-B458-458C-8B29-3934168F5424}" srcOrd="0" destOrd="0" presId="urn:microsoft.com/office/officeart/2005/8/layout/radial1"/>
    <dgm:cxn modelId="{D57D6734-113B-474B-B96D-5EB32A5C1AC6}" type="presOf" srcId="{A81A66EB-B3A4-43CB-A4C8-CF63BD8E0416}" destId="{39219971-B42A-4D24-8B53-0796EF6008D2}" srcOrd="1" destOrd="0" presId="urn:microsoft.com/office/officeart/2005/8/layout/radial1"/>
    <dgm:cxn modelId="{65988F34-E23D-4097-97CA-3686C82D7BB3}" type="presOf" srcId="{56544B14-30F0-47C2-8B9D-192B48642B0D}" destId="{12B4DEF7-FC30-4BF3-B3EF-26FBF7651018}" srcOrd="1" destOrd="0" presId="urn:microsoft.com/office/officeart/2005/8/layout/radial1"/>
    <dgm:cxn modelId="{A382A539-EA32-40EA-8540-DC0BEAFD7AAF}" type="presOf" srcId="{71B5A05A-863B-40EA-AD01-C631C86FAC79}" destId="{8E540F9A-0562-45B6-99F0-ADDE76FC6D1C}" srcOrd="0" destOrd="0" presId="urn:microsoft.com/office/officeart/2005/8/layout/radial1"/>
    <dgm:cxn modelId="{04453D3D-E34A-42BC-B967-42C23783A694}" srcId="{52E40CAF-04DD-4F6B-A52E-26B2103D03C6}" destId="{A287A37D-5EFA-454A-948A-1D1ACA9C041D}" srcOrd="6" destOrd="0" parTransId="{56544B14-30F0-47C2-8B9D-192B48642B0D}" sibTransId="{068ADAE6-C83F-498D-8FC9-5BA037DAD47E}"/>
    <dgm:cxn modelId="{21D3EA40-57DB-4BF1-BD47-2401D9379255}" srcId="{52E40CAF-04DD-4F6B-A52E-26B2103D03C6}" destId="{4DC66C22-17B0-4B3C-8965-986E9267F92B}" srcOrd="3" destOrd="0" parTransId="{A81A66EB-B3A4-43CB-A4C8-CF63BD8E0416}" sibTransId="{F2BA1FEA-5A74-4680-AA8D-CF141B601AD3}"/>
    <dgm:cxn modelId="{FD5B0543-820A-438F-9DC9-317878AB8791}" srcId="{52E40CAF-04DD-4F6B-A52E-26B2103D03C6}" destId="{272EBFE0-83DC-4E46-9F0A-3E40B2518A49}" srcOrd="7" destOrd="0" parTransId="{93F2AB05-392C-4019-9D57-DD77A5CD81F9}" sibTransId="{DD827B41-291F-4045-A824-66F647F7736A}"/>
    <dgm:cxn modelId="{2518A645-662B-44F7-8F0D-59757EDA3BEE}" type="presOf" srcId="{F6BF68F0-7C94-4B27-92A6-AF2C41A1CFBC}" destId="{0D966126-911B-40EC-9F6F-D155A125CF29}" srcOrd="1" destOrd="0" presId="urn:microsoft.com/office/officeart/2005/8/layout/radial1"/>
    <dgm:cxn modelId="{BE80414D-0934-4BA9-B575-FAC247C60747}" type="presOf" srcId="{45F956C3-0435-452B-B4C5-08D6A2BD33AB}" destId="{E31C92A0-F9C5-4397-A09E-F68F746E9F8A}" srcOrd="0" destOrd="0" presId="urn:microsoft.com/office/officeart/2005/8/layout/radial1"/>
    <dgm:cxn modelId="{0F19B04D-6267-468A-BE3B-9B2CD8C9BB8B}" type="presOf" srcId="{4969EB12-1FEF-41C0-A317-84CEBBE97B10}" destId="{C72722CE-4E4E-4A4A-B358-C9331B9ABB5E}" srcOrd="1" destOrd="0" presId="urn:microsoft.com/office/officeart/2005/8/layout/radial1"/>
    <dgm:cxn modelId="{C5267456-7E6F-4267-BDC5-6BD44B03507D}" type="presOf" srcId="{0DF20CB4-5242-4420-9B89-6EBE5AEC62A5}" destId="{C5FDB236-AE2D-4F62-A45A-717CEC76A64B}" srcOrd="1" destOrd="0" presId="urn:microsoft.com/office/officeart/2005/8/layout/radial1"/>
    <dgm:cxn modelId="{63BD7956-2A56-4C6E-A124-A59EDFCB45BB}" type="presOf" srcId="{F6BF68F0-7C94-4B27-92A6-AF2C41A1CFBC}" destId="{0911CB23-5ACA-4DD6-A8BB-D1E0B38D7E44}" srcOrd="0" destOrd="0" presId="urn:microsoft.com/office/officeart/2005/8/layout/radial1"/>
    <dgm:cxn modelId="{CEC25759-7DF8-4B28-84DA-CD993CC14560}" type="presOf" srcId="{42D138F3-47C2-474A-87A7-110B0731F997}" destId="{970FDCFA-4A3D-433D-814C-FB7FF785E39C}" srcOrd="0" destOrd="0" presId="urn:microsoft.com/office/officeart/2005/8/layout/radial1"/>
    <dgm:cxn modelId="{55D9756A-4689-4CE1-8DD1-289432F51D2C}" srcId="{52E40CAF-04DD-4F6B-A52E-26B2103D03C6}" destId="{71B5A05A-863B-40EA-AD01-C631C86FAC79}" srcOrd="1" destOrd="0" parTransId="{F6BF68F0-7C94-4B27-92A6-AF2C41A1CFBC}" sibTransId="{AD0BE5BA-2430-4509-A2ED-58262F26F779}"/>
    <dgm:cxn modelId="{B669EC6C-5282-4111-B722-77EAA1C3C234}" type="presOf" srcId="{93F2AB05-392C-4019-9D57-DD77A5CD81F9}" destId="{2FED0A9E-E23D-4739-BE17-28A8EAE3C74E}" srcOrd="1" destOrd="0" presId="urn:microsoft.com/office/officeart/2005/8/layout/radial1"/>
    <dgm:cxn modelId="{E28ADF6F-037C-4CF1-B07A-9427A0E2AB15}" srcId="{6BB1CB71-2F7A-4773-B3BA-7928B8D5C9F6}" destId="{52E40CAF-04DD-4F6B-A52E-26B2103D03C6}" srcOrd="0" destOrd="0" parTransId="{5E406BFD-C327-4D7F-A3F9-7F5EE6722FBB}" sibTransId="{6CF8E097-F1DF-4024-8193-1B04A450CCBA}"/>
    <dgm:cxn modelId="{1B282E72-3A89-43D6-A0AC-7853097763A3}" srcId="{52E40CAF-04DD-4F6B-A52E-26B2103D03C6}" destId="{42D138F3-47C2-474A-87A7-110B0731F997}" srcOrd="2" destOrd="0" parTransId="{0DF20CB4-5242-4420-9B89-6EBE5AEC62A5}" sibTransId="{F1E1DB92-7D2E-405E-95A7-5FC54B872E20}"/>
    <dgm:cxn modelId="{306F8D72-4EEA-4D43-A16A-8F71C7C57F1F}" type="presOf" srcId="{90129704-1257-4639-859B-58708A7539F8}" destId="{3097025B-B9B8-4A8A-8953-627A6135726A}" srcOrd="0" destOrd="0" presId="urn:microsoft.com/office/officeart/2005/8/layout/radial1"/>
    <dgm:cxn modelId="{BDE89879-5876-4B39-877A-7F49433B4CFA}" srcId="{52E40CAF-04DD-4F6B-A52E-26B2103D03C6}" destId="{45F956C3-0435-452B-B4C5-08D6A2BD33AB}" srcOrd="8" destOrd="0" parTransId="{9B30993E-500F-4C51-AAD4-7EEBEECF2158}" sibTransId="{12DDFFBA-481F-4AF2-BA9A-23C426E22B27}"/>
    <dgm:cxn modelId="{D9AAE67B-EC10-4812-AE82-6E2209B61C5C}" type="presOf" srcId="{93F2AB05-392C-4019-9D57-DD77A5CD81F9}" destId="{E849FDC2-9A16-441C-B854-E728FB932251}" srcOrd="0" destOrd="0" presId="urn:microsoft.com/office/officeart/2005/8/layout/radial1"/>
    <dgm:cxn modelId="{5658E17C-6F8B-4EBC-A3C6-63B95E7EB2C2}" type="presOf" srcId="{52E40CAF-04DD-4F6B-A52E-26B2103D03C6}" destId="{60DF445A-4529-4823-86C4-36B608655709}" srcOrd="0" destOrd="0" presId="urn:microsoft.com/office/officeart/2005/8/layout/radial1"/>
    <dgm:cxn modelId="{0F9D3881-D8DA-4FED-8EC9-5B15A13F329B}" type="presOf" srcId="{0DF20CB4-5242-4420-9B89-6EBE5AEC62A5}" destId="{ADF3917E-D4E7-4AB6-A0AE-7DE8F9728506}" srcOrd="0" destOrd="0" presId="urn:microsoft.com/office/officeart/2005/8/layout/radial1"/>
    <dgm:cxn modelId="{38719884-A8DB-4048-A376-E985163EF354}" srcId="{52E40CAF-04DD-4F6B-A52E-26B2103D03C6}" destId="{89B2FC36-C43F-4925-BCB3-5013DCDF5BFC}" srcOrd="5" destOrd="0" parTransId="{647289F8-D385-49D9-B75C-5FE01DE31DBF}" sibTransId="{AE66803C-453F-4F50-9BFA-5D84A5202EBC}"/>
    <dgm:cxn modelId="{D904989C-88A2-4749-92AD-6E77981A5AB5}" type="presOf" srcId="{9B30993E-500F-4C51-AAD4-7EEBEECF2158}" destId="{4770005A-6F4D-4D74-BEF3-26182DA852F3}" srcOrd="1" destOrd="0" presId="urn:microsoft.com/office/officeart/2005/8/layout/radial1"/>
    <dgm:cxn modelId="{D9BDFEA3-08F1-4F87-A3A4-51BB209DA327}" srcId="{52E40CAF-04DD-4F6B-A52E-26B2103D03C6}" destId="{D5C41A3E-A861-4871-A7DE-350FCCB8C0BD}" srcOrd="4" destOrd="0" parTransId="{4969EB12-1FEF-41C0-A317-84CEBBE97B10}" sibTransId="{2C822EF0-7638-4E34-824F-C057F07E71E1}"/>
    <dgm:cxn modelId="{22756CA4-B0C8-40FF-BD84-C3C436B6E0A6}" type="presOf" srcId="{90129704-1257-4639-859B-58708A7539F8}" destId="{270DD40F-DCBF-4386-BA02-14EEDF3D4730}" srcOrd="1" destOrd="0" presId="urn:microsoft.com/office/officeart/2005/8/layout/radial1"/>
    <dgm:cxn modelId="{9ACA01A6-79F7-4322-89F0-B2DC08A8D624}" type="presOf" srcId="{ADC6EE40-B11E-44FE-A729-336DCA03D367}" destId="{1EE3AEB8-9827-4C96-84D6-B9E697EBE1A0}" srcOrd="0" destOrd="0" presId="urn:microsoft.com/office/officeart/2005/8/layout/radial1"/>
    <dgm:cxn modelId="{B3DEC5AC-4DD0-4ECC-906E-54277171C441}" type="presOf" srcId="{6BB1CB71-2F7A-4773-B3BA-7928B8D5C9F6}" destId="{CC014DF9-3F87-4120-8183-303D8D2D9007}" srcOrd="0" destOrd="0" presId="urn:microsoft.com/office/officeart/2005/8/layout/radial1"/>
    <dgm:cxn modelId="{2ED2E2AC-12C2-4C1B-8C49-7F0824FCDF84}" type="presOf" srcId="{4969EB12-1FEF-41C0-A317-84CEBBE97B10}" destId="{A8531B9C-9878-42E9-B7F5-82CE00D16C66}" srcOrd="0" destOrd="0" presId="urn:microsoft.com/office/officeart/2005/8/layout/radial1"/>
    <dgm:cxn modelId="{92E8C5B4-6030-4A29-A089-F5FABCC44A7B}" type="presOf" srcId="{D5C41A3E-A861-4871-A7DE-350FCCB8C0BD}" destId="{23088A7D-6652-407A-895B-3A61A53F6BED}" srcOrd="0" destOrd="0" presId="urn:microsoft.com/office/officeart/2005/8/layout/radial1"/>
    <dgm:cxn modelId="{E5DDD0BB-D825-4BA2-BB1B-484B10AB1B3F}" type="presOf" srcId="{272EBFE0-83DC-4E46-9F0A-3E40B2518A49}" destId="{D5261A72-625B-4141-8763-FF39E4357E22}" srcOrd="0" destOrd="0" presId="urn:microsoft.com/office/officeart/2005/8/layout/radial1"/>
    <dgm:cxn modelId="{778279CC-717D-4285-B225-63DC8B30A656}" type="presOf" srcId="{647289F8-D385-49D9-B75C-5FE01DE31DBF}" destId="{B0D5FB87-CE05-4066-83C2-F20BAF44C92B}" srcOrd="1" destOrd="0" presId="urn:microsoft.com/office/officeart/2005/8/layout/radial1"/>
    <dgm:cxn modelId="{BF8CF8D4-A773-4ABD-9667-96C8D6825785}" type="presOf" srcId="{4DC66C22-17B0-4B3C-8965-986E9267F92B}" destId="{8E4D4EE6-C821-4252-BDC9-9B235D49CD1B}" srcOrd="0" destOrd="0" presId="urn:microsoft.com/office/officeart/2005/8/layout/radial1"/>
    <dgm:cxn modelId="{9159C9E0-54C7-4377-9699-3C5F29AAEF3C}" srcId="{52E40CAF-04DD-4F6B-A52E-26B2103D03C6}" destId="{ADC6EE40-B11E-44FE-A729-336DCA03D367}" srcOrd="0" destOrd="0" parTransId="{90129704-1257-4639-859B-58708A7539F8}" sibTransId="{BF470F50-F9F9-4E2E-8157-54512D414790}"/>
    <dgm:cxn modelId="{5CEEA4E8-483E-4FC3-9731-3D4F884BE07D}" type="presOf" srcId="{9B30993E-500F-4C51-AAD4-7EEBEECF2158}" destId="{446546C9-675F-4B54-97B7-128FDAB2E765}" srcOrd="0" destOrd="0" presId="urn:microsoft.com/office/officeart/2005/8/layout/radial1"/>
    <dgm:cxn modelId="{A26047EB-E1F2-484F-9A6D-AE4A7B98C98A}" type="presOf" srcId="{647289F8-D385-49D9-B75C-5FE01DE31DBF}" destId="{3D0AAC50-80E6-49A2-8DFB-420C6F7F2EA2}" srcOrd="0" destOrd="0" presId="urn:microsoft.com/office/officeart/2005/8/layout/radial1"/>
    <dgm:cxn modelId="{16989CF6-7181-467C-A87A-0847B1DF915B}" type="presOf" srcId="{A287A37D-5EFA-454A-948A-1D1ACA9C041D}" destId="{2E972961-CDC5-40A1-8324-725B27FBF1A4}" srcOrd="0" destOrd="0" presId="urn:microsoft.com/office/officeart/2005/8/layout/radial1"/>
    <dgm:cxn modelId="{C8E17E60-062F-46A8-AB21-17A7088F49DF}" type="presParOf" srcId="{CC014DF9-3F87-4120-8183-303D8D2D9007}" destId="{60DF445A-4529-4823-86C4-36B608655709}" srcOrd="0" destOrd="0" presId="urn:microsoft.com/office/officeart/2005/8/layout/radial1"/>
    <dgm:cxn modelId="{26EE1B7E-A3EB-40EA-9C7A-557A0C60A434}" type="presParOf" srcId="{CC014DF9-3F87-4120-8183-303D8D2D9007}" destId="{3097025B-B9B8-4A8A-8953-627A6135726A}" srcOrd="1" destOrd="0" presId="urn:microsoft.com/office/officeart/2005/8/layout/radial1"/>
    <dgm:cxn modelId="{5D220C7F-2DD1-47B2-905D-2DC0D9DEA138}" type="presParOf" srcId="{3097025B-B9B8-4A8A-8953-627A6135726A}" destId="{270DD40F-DCBF-4386-BA02-14EEDF3D4730}" srcOrd="0" destOrd="0" presId="urn:microsoft.com/office/officeart/2005/8/layout/radial1"/>
    <dgm:cxn modelId="{9D3FD1D8-D12D-4EB2-B2E7-83E503384179}" type="presParOf" srcId="{CC014DF9-3F87-4120-8183-303D8D2D9007}" destId="{1EE3AEB8-9827-4C96-84D6-B9E697EBE1A0}" srcOrd="2" destOrd="0" presId="urn:microsoft.com/office/officeart/2005/8/layout/radial1"/>
    <dgm:cxn modelId="{18C95CE6-BD68-4EB7-9EA4-3DC1301914F0}" type="presParOf" srcId="{CC014DF9-3F87-4120-8183-303D8D2D9007}" destId="{0911CB23-5ACA-4DD6-A8BB-D1E0B38D7E44}" srcOrd="3" destOrd="0" presId="urn:microsoft.com/office/officeart/2005/8/layout/radial1"/>
    <dgm:cxn modelId="{5850117B-FB2A-4718-A627-1B3228AEAA7A}" type="presParOf" srcId="{0911CB23-5ACA-4DD6-A8BB-D1E0B38D7E44}" destId="{0D966126-911B-40EC-9F6F-D155A125CF29}" srcOrd="0" destOrd="0" presId="urn:microsoft.com/office/officeart/2005/8/layout/radial1"/>
    <dgm:cxn modelId="{DB19F299-D293-4364-88BF-9ACD486C44F1}" type="presParOf" srcId="{CC014DF9-3F87-4120-8183-303D8D2D9007}" destId="{8E540F9A-0562-45B6-99F0-ADDE76FC6D1C}" srcOrd="4" destOrd="0" presId="urn:microsoft.com/office/officeart/2005/8/layout/radial1"/>
    <dgm:cxn modelId="{37FB2E15-204B-4744-B8D9-137A1214AC7A}" type="presParOf" srcId="{CC014DF9-3F87-4120-8183-303D8D2D9007}" destId="{ADF3917E-D4E7-4AB6-A0AE-7DE8F9728506}" srcOrd="5" destOrd="0" presId="urn:microsoft.com/office/officeart/2005/8/layout/radial1"/>
    <dgm:cxn modelId="{6E0D29B2-CABB-4BF2-A5FC-32795C1A72A4}" type="presParOf" srcId="{ADF3917E-D4E7-4AB6-A0AE-7DE8F9728506}" destId="{C5FDB236-AE2D-4F62-A45A-717CEC76A64B}" srcOrd="0" destOrd="0" presId="urn:microsoft.com/office/officeart/2005/8/layout/radial1"/>
    <dgm:cxn modelId="{BC915C26-8C15-4B5F-8BD1-C57F0D4C3AB6}" type="presParOf" srcId="{CC014DF9-3F87-4120-8183-303D8D2D9007}" destId="{970FDCFA-4A3D-433D-814C-FB7FF785E39C}" srcOrd="6" destOrd="0" presId="urn:microsoft.com/office/officeart/2005/8/layout/radial1"/>
    <dgm:cxn modelId="{7C5AFEFD-699A-428A-9626-685E244B20AB}" type="presParOf" srcId="{CC014DF9-3F87-4120-8183-303D8D2D9007}" destId="{59C0DE07-063F-4791-8203-5732AAC94AEE}" srcOrd="7" destOrd="0" presId="urn:microsoft.com/office/officeart/2005/8/layout/radial1"/>
    <dgm:cxn modelId="{8B4A3E8D-1155-4DFD-AE46-824DC33F7FFB}" type="presParOf" srcId="{59C0DE07-063F-4791-8203-5732AAC94AEE}" destId="{39219971-B42A-4D24-8B53-0796EF6008D2}" srcOrd="0" destOrd="0" presId="urn:microsoft.com/office/officeart/2005/8/layout/radial1"/>
    <dgm:cxn modelId="{7057B786-5E89-46BE-A7BC-FF3FDC474B2A}" type="presParOf" srcId="{CC014DF9-3F87-4120-8183-303D8D2D9007}" destId="{8E4D4EE6-C821-4252-BDC9-9B235D49CD1B}" srcOrd="8" destOrd="0" presId="urn:microsoft.com/office/officeart/2005/8/layout/radial1"/>
    <dgm:cxn modelId="{3B5F6936-CACF-4466-851C-CC1E420A349A}" type="presParOf" srcId="{CC014DF9-3F87-4120-8183-303D8D2D9007}" destId="{A8531B9C-9878-42E9-B7F5-82CE00D16C66}" srcOrd="9" destOrd="0" presId="urn:microsoft.com/office/officeart/2005/8/layout/radial1"/>
    <dgm:cxn modelId="{98CC4B3E-3BD1-4474-A482-5F66D95E036D}" type="presParOf" srcId="{A8531B9C-9878-42E9-B7F5-82CE00D16C66}" destId="{C72722CE-4E4E-4A4A-B358-C9331B9ABB5E}" srcOrd="0" destOrd="0" presId="urn:microsoft.com/office/officeart/2005/8/layout/radial1"/>
    <dgm:cxn modelId="{269CDA1A-5DA0-4165-83D5-ADC2F9588689}" type="presParOf" srcId="{CC014DF9-3F87-4120-8183-303D8D2D9007}" destId="{23088A7D-6652-407A-895B-3A61A53F6BED}" srcOrd="10" destOrd="0" presId="urn:microsoft.com/office/officeart/2005/8/layout/radial1"/>
    <dgm:cxn modelId="{7AE7C399-ACC7-4A2E-AE62-22D9AAC034E7}" type="presParOf" srcId="{CC014DF9-3F87-4120-8183-303D8D2D9007}" destId="{3D0AAC50-80E6-49A2-8DFB-420C6F7F2EA2}" srcOrd="11" destOrd="0" presId="urn:microsoft.com/office/officeart/2005/8/layout/radial1"/>
    <dgm:cxn modelId="{11BC8B46-9CCC-479C-AAB5-B070DE7C4E17}" type="presParOf" srcId="{3D0AAC50-80E6-49A2-8DFB-420C6F7F2EA2}" destId="{B0D5FB87-CE05-4066-83C2-F20BAF44C92B}" srcOrd="0" destOrd="0" presId="urn:microsoft.com/office/officeart/2005/8/layout/radial1"/>
    <dgm:cxn modelId="{E8463DBD-8410-479E-A35C-AE39A44C4A35}" type="presParOf" srcId="{CC014DF9-3F87-4120-8183-303D8D2D9007}" destId="{0F4CEC44-B458-458C-8B29-3934168F5424}" srcOrd="12" destOrd="0" presId="urn:microsoft.com/office/officeart/2005/8/layout/radial1"/>
    <dgm:cxn modelId="{50ECD00E-A062-4C03-A29B-77CDA5C8A211}" type="presParOf" srcId="{CC014DF9-3F87-4120-8183-303D8D2D9007}" destId="{9E8D335C-ADA5-4E79-83CA-52787D4C30FE}" srcOrd="13" destOrd="0" presId="urn:microsoft.com/office/officeart/2005/8/layout/radial1"/>
    <dgm:cxn modelId="{2E137235-AD3B-4DC6-A5E9-8AEBF70ABB8A}" type="presParOf" srcId="{9E8D335C-ADA5-4E79-83CA-52787D4C30FE}" destId="{12B4DEF7-FC30-4BF3-B3EF-26FBF7651018}" srcOrd="0" destOrd="0" presId="urn:microsoft.com/office/officeart/2005/8/layout/radial1"/>
    <dgm:cxn modelId="{27488AE7-5A06-4CDE-AA7D-4ED1744D5757}" type="presParOf" srcId="{CC014DF9-3F87-4120-8183-303D8D2D9007}" destId="{2E972961-CDC5-40A1-8324-725B27FBF1A4}" srcOrd="14" destOrd="0" presId="urn:microsoft.com/office/officeart/2005/8/layout/radial1"/>
    <dgm:cxn modelId="{7BDD82A0-E014-40FA-AAC0-7DC202E5E18F}" type="presParOf" srcId="{CC014DF9-3F87-4120-8183-303D8D2D9007}" destId="{E849FDC2-9A16-441C-B854-E728FB932251}" srcOrd="15" destOrd="0" presId="urn:microsoft.com/office/officeart/2005/8/layout/radial1"/>
    <dgm:cxn modelId="{73B61248-3B09-40F8-8CBC-594374223B14}" type="presParOf" srcId="{E849FDC2-9A16-441C-B854-E728FB932251}" destId="{2FED0A9E-E23D-4739-BE17-28A8EAE3C74E}" srcOrd="0" destOrd="0" presId="urn:microsoft.com/office/officeart/2005/8/layout/radial1"/>
    <dgm:cxn modelId="{0CC6E5C0-2481-45E2-AF96-224D9E4AD235}" type="presParOf" srcId="{CC014DF9-3F87-4120-8183-303D8D2D9007}" destId="{D5261A72-625B-4141-8763-FF39E4357E22}" srcOrd="16" destOrd="0" presId="urn:microsoft.com/office/officeart/2005/8/layout/radial1"/>
    <dgm:cxn modelId="{CB917628-BBA4-420D-B838-BD047A8EEA36}" type="presParOf" srcId="{CC014DF9-3F87-4120-8183-303D8D2D9007}" destId="{446546C9-675F-4B54-97B7-128FDAB2E765}" srcOrd="17" destOrd="0" presId="urn:microsoft.com/office/officeart/2005/8/layout/radial1"/>
    <dgm:cxn modelId="{B6D24D40-B2EC-4A95-9276-41FF2A6BCE02}" type="presParOf" srcId="{446546C9-675F-4B54-97B7-128FDAB2E765}" destId="{4770005A-6F4D-4D74-BEF3-26182DA852F3}" srcOrd="0" destOrd="0" presId="urn:microsoft.com/office/officeart/2005/8/layout/radial1"/>
    <dgm:cxn modelId="{742F2B2E-FFFD-4053-9041-9178B02EE9E5}" type="presParOf" srcId="{CC014DF9-3F87-4120-8183-303D8D2D9007}" destId="{E31C92A0-F9C5-4397-A09E-F68F746E9F8A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445A-4529-4823-86C4-36B608655709}">
      <dsp:nvSpPr>
        <dsp:cNvPr id="0" name=""/>
        <dsp:cNvSpPr/>
      </dsp:nvSpPr>
      <dsp:spPr>
        <a:xfrm>
          <a:off x="1701635" y="1646709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COU</a:t>
          </a:r>
        </a:p>
      </dsp:txBody>
      <dsp:txXfrm>
        <a:off x="1827056" y="1772130"/>
        <a:ext cx="605585" cy="605585"/>
      </dsp:txXfrm>
    </dsp:sp>
    <dsp:sp modelId="{3097025B-B9B8-4A8A-8953-627A6135726A}">
      <dsp:nvSpPr>
        <dsp:cNvPr id="0" name=""/>
        <dsp:cNvSpPr/>
      </dsp:nvSpPr>
      <dsp:spPr>
        <a:xfrm rot="16200000">
          <a:off x="1742776" y="1241541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110495" y="1240282"/>
        <a:ext cx="38707" cy="38707"/>
      </dsp:txXfrm>
    </dsp:sp>
    <dsp:sp modelId="{1EE3AEB8-9827-4C96-84D6-B9E697EBE1A0}">
      <dsp:nvSpPr>
        <dsp:cNvPr id="0" name=""/>
        <dsp:cNvSpPr/>
      </dsp:nvSpPr>
      <dsp:spPr>
        <a:xfrm>
          <a:off x="1701635" y="16134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sp:txBody>
      <dsp:txXfrm>
        <a:off x="1827056" y="141555"/>
        <a:ext cx="605585" cy="605585"/>
      </dsp:txXfrm>
    </dsp:sp>
    <dsp:sp modelId="{0911CB23-5ACA-4DD6-A8BB-D1E0B38D7E44}">
      <dsp:nvSpPr>
        <dsp:cNvPr id="0" name=""/>
        <dsp:cNvSpPr/>
      </dsp:nvSpPr>
      <dsp:spPr>
        <a:xfrm rot="18600000">
          <a:off x="2266832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634552" y="1431023"/>
        <a:ext cx="38707" cy="38707"/>
      </dsp:txXfrm>
    </dsp:sp>
    <dsp:sp modelId="{8E540F9A-0562-45B6-99F0-ADDE76FC6D1C}">
      <dsp:nvSpPr>
        <dsp:cNvPr id="0" name=""/>
        <dsp:cNvSpPr/>
      </dsp:nvSpPr>
      <dsp:spPr>
        <a:xfrm>
          <a:off x="2749748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sp:txBody>
      <dsp:txXfrm>
        <a:off x="2875169" y="523037"/>
        <a:ext cx="605585" cy="605585"/>
      </dsp:txXfrm>
    </dsp:sp>
    <dsp:sp modelId="{ADF3917E-D4E7-4AB6-A0AE-7DE8F9728506}">
      <dsp:nvSpPr>
        <dsp:cNvPr id="0" name=""/>
        <dsp:cNvSpPr/>
      </dsp:nvSpPr>
      <dsp:spPr>
        <a:xfrm rot="21000000">
          <a:off x="2545677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913397" y="1913996"/>
        <a:ext cx="38707" cy="38707"/>
      </dsp:txXfrm>
    </dsp:sp>
    <dsp:sp modelId="{970FDCFA-4A3D-433D-814C-FB7FF785E39C}">
      <dsp:nvSpPr>
        <dsp:cNvPr id="0" name=""/>
        <dsp:cNvSpPr/>
      </dsp:nvSpPr>
      <dsp:spPr>
        <a:xfrm>
          <a:off x="3307438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sp:txBody>
      <dsp:txXfrm>
        <a:off x="3432859" y="1488984"/>
        <a:ext cx="605585" cy="605585"/>
      </dsp:txXfrm>
    </dsp:sp>
    <dsp:sp modelId="{59C0DE07-063F-4791-8203-5732AAC94AEE}">
      <dsp:nvSpPr>
        <dsp:cNvPr id="0" name=""/>
        <dsp:cNvSpPr/>
      </dsp:nvSpPr>
      <dsp:spPr>
        <a:xfrm rot="1800000">
          <a:off x="2448835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816555" y="2463213"/>
        <a:ext cx="38707" cy="38707"/>
      </dsp:txXfrm>
    </dsp:sp>
    <dsp:sp modelId="{8E4D4EE6-C821-4252-BDC9-9B235D49CD1B}">
      <dsp:nvSpPr>
        <dsp:cNvPr id="0" name=""/>
        <dsp:cNvSpPr/>
      </dsp:nvSpPr>
      <dsp:spPr>
        <a:xfrm>
          <a:off x="3113754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sp:txBody>
      <dsp:txXfrm>
        <a:off x="3239175" y="2587417"/>
        <a:ext cx="605585" cy="605585"/>
      </dsp:txXfrm>
    </dsp:sp>
    <dsp:sp modelId="{A8531B9C-9878-42E9-B7F5-82CE00D16C66}">
      <dsp:nvSpPr>
        <dsp:cNvPr id="0" name=""/>
        <dsp:cNvSpPr/>
      </dsp:nvSpPr>
      <dsp:spPr>
        <a:xfrm rot="4200000">
          <a:off x="2021620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389340" y="2821689"/>
        <a:ext cx="38707" cy="38707"/>
      </dsp:txXfrm>
    </dsp:sp>
    <dsp:sp modelId="{23088A7D-6652-407A-895B-3A61A53F6BED}">
      <dsp:nvSpPr>
        <dsp:cNvPr id="0" name=""/>
        <dsp:cNvSpPr/>
      </dsp:nvSpPr>
      <dsp:spPr>
        <a:xfrm>
          <a:off x="2259324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sp:txBody>
      <dsp:txXfrm>
        <a:off x="2384745" y="3304369"/>
        <a:ext cx="605585" cy="605585"/>
      </dsp:txXfrm>
    </dsp:sp>
    <dsp:sp modelId="{3D0AAC50-80E6-49A2-8DFB-420C6F7F2EA2}">
      <dsp:nvSpPr>
        <dsp:cNvPr id="0" name=""/>
        <dsp:cNvSpPr/>
      </dsp:nvSpPr>
      <dsp:spPr>
        <a:xfrm rot="6600000">
          <a:off x="1463931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831651" y="2821689"/>
        <a:ext cx="38707" cy="38707"/>
      </dsp:txXfrm>
    </dsp:sp>
    <dsp:sp modelId="{0F4CEC44-B458-458C-8B29-3934168F5424}">
      <dsp:nvSpPr>
        <dsp:cNvPr id="0" name=""/>
        <dsp:cNvSpPr/>
      </dsp:nvSpPr>
      <dsp:spPr>
        <a:xfrm>
          <a:off x="1143946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sp:txBody>
      <dsp:txXfrm>
        <a:off x="1269367" y="3304369"/>
        <a:ext cx="605585" cy="605585"/>
      </dsp:txXfrm>
    </dsp:sp>
    <dsp:sp modelId="{9E8D335C-ADA5-4E79-83CA-52787D4C30FE}">
      <dsp:nvSpPr>
        <dsp:cNvPr id="0" name=""/>
        <dsp:cNvSpPr/>
      </dsp:nvSpPr>
      <dsp:spPr>
        <a:xfrm rot="9000000">
          <a:off x="1036716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404436" y="2463213"/>
        <a:ext cx="38707" cy="38707"/>
      </dsp:txXfrm>
    </dsp:sp>
    <dsp:sp modelId="{2E972961-CDC5-40A1-8324-725B27FBF1A4}">
      <dsp:nvSpPr>
        <dsp:cNvPr id="0" name=""/>
        <dsp:cNvSpPr/>
      </dsp:nvSpPr>
      <dsp:spPr>
        <a:xfrm>
          <a:off x="289516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sp:txBody>
      <dsp:txXfrm>
        <a:off x="414937" y="2587417"/>
        <a:ext cx="605585" cy="605585"/>
      </dsp:txXfrm>
    </dsp:sp>
    <dsp:sp modelId="{E849FDC2-9A16-441C-B854-E728FB932251}">
      <dsp:nvSpPr>
        <dsp:cNvPr id="0" name=""/>
        <dsp:cNvSpPr/>
      </dsp:nvSpPr>
      <dsp:spPr>
        <a:xfrm rot="11400000">
          <a:off x="939874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307594" y="1913996"/>
        <a:ext cx="38707" cy="38707"/>
      </dsp:txXfrm>
    </dsp:sp>
    <dsp:sp modelId="{D5261A72-625B-4141-8763-FF39E4357E22}">
      <dsp:nvSpPr>
        <dsp:cNvPr id="0" name=""/>
        <dsp:cNvSpPr/>
      </dsp:nvSpPr>
      <dsp:spPr>
        <a:xfrm>
          <a:off x="95832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sz="800" b="1" i="0" u="none" strike="noStrike" kern="1200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sp:txBody>
      <dsp:txXfrm>
        <a:off x="221253" y="1488984"/>
        <a:ext cx="605585" cy="605585"/>
      </dsp:txXfrm>
    </dsp:sp>
    <dsp:sp modelId="{446546C9-675F-4B54-97B7-128FDAB2E765}">
      <dsp:nvSpPr>
        <dsp:cNvPr id="0" name=""/>
        <dsp:cNvSpPr/>
      </dsp:nvSpPr>
      <dsp:spPr>
        <a:xfrm rot="13800000">
          <a:off x="1218719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586439" y="1431023"/>
        <a:ext cx="38707" cy="38707"/>
      </dsp:txXfrm>
    </dsp:sp>
    <dsp:sp modelId="{E31C92A0-F9C5-4397-A09E-F68F746E9F8A}">
      <dsp:nvSpPr>
        <dsp:cNvPr id="0" name=""/>
        <dsp:cNvSpPr/>
      </dsp:nvSpPr>
      <dsp:spPr>
        <a:xfrm>
          <a:off x="653522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sp:txBody>
      <dsp:txXfrm>
        <a:off x="778943" y="523037"/>
        <a:ext cx="605585" cy="60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1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8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1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5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8CAF33-172A-C249-869D-AF63AB832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EED746-E923-6546-AEBB-C34B388F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993537-6AF9-B342-A5F8-A7B7FA060CF6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F62C7DA8-D020-0644-8538-D04122C4C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A023CD-06CD-7D40-AFA8-BBD42D3960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6BE9C9-901A-474B-8402-9BAB1041DCD3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CE5150-2741-114A-9231-1F74BD44ACAC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58146277-2569-D946-A073-D830BC127F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1C6E99B-972F-3542-83F5-A2361ABDDFA4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B8094C8C-A044-CD42-9128-A2EB35D11C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C7516A-A078-2845-89FF-82A44E4BC5AD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8C6B5B8-2F3A-E84D-B3BE-F5172D388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8F6CD-D318-5F45-A830-A0F63A7B7F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3AA22-09F7-064F-B67C-622FB4B205D4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AF5DE43C-A5B4-0745-A95A-2B3BDE50E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3D0F0-3AD7-4F43-B669-E394B3E954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85D04762-AE68-3547-9637-CC2CD7FD39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03104F-1A11-504B-8ED7-B4A02B38C7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F9AA5C-48E9-814A-A9C7-F0DAFAF64B8B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522514" y="9053"/>
            <a:ext cx="8621486" cy="866834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Constitution et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fonctionnement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d'un Centre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d'opérations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d'urgence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(COU) pour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appuyer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réponse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la COVID-19</a:t>
            </a:r>
            <a:endParaRPr lang="en-US" altLang="en-US" sz="2000" dirty="0"/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 </a:t>
            </a:r>
            <a:r>
              <a:rPr lang="en-US" dirty="0" err="1"/>
              <a:t>l'IMS</a:t>
            </a:r>
            <a:r>
              <a:rPr lang="en-US" dirty="0"/>
              <a:t> </a:t>
            </a:r>
            <a:r>
              <a:rPr lang="en-US" sz="1050" dirty="0"/>
              <a:t>*</a:t>
            </a:r>
            <a:r>
              <a:rPr lang="en-US" sz="1050" dirty="0" err="1"/>
              <a:t>peut</a:t>
            </a:r>
            <a:r>
              <a:rPr lang="en-US" sz="1050" dirty="0"/>
              <a:t> </a:t>
            </a:r>
            <a:r>
              <a:rPr lang="en-US" sz="1050" dirty="0" err="1"/>
              <a:t>être</a:t>
            </a:r>
            <a:r>
              <a:rPr lang="en-US" sz="1050" dirty="0"/>
              <a:t> mise </a:t>
            </a:r>
            <a:r>
              <a:rPr lang="en-US" sz="1050" dirty="0" err="1"/>
              <a:t>à</a:t>
            </a:r>
            <a:r>
              <a:rPr lang="en-US" sz="1050" dirty="0"/>
              <a:t> </a:t>
            </a:r>
            <a:r>
              <a:rPr lang="en-US" sz="1050" dirty="0" err="1"/>
              <a:t>l'échelle</a:t>
            </a:r>
            <a:r>
              <a:rPr lang="en-US" sz="1050" dirty="0"/>
              <a:t> </a:t>
            </a:r>
            <a:r>
              <a:rPr lang="en-US" sz="1050" dirty="0" err="1"/>
              <a:t>si</a:t>
            </a:r>
            <a:r>
              <a:rPr lang="en-US" sz="1050" dirty="0"/>
              <a:t> </a:t>
            </a:r>
            <a:r>
              <a:rPr lang="en-US" sz="1050" dirty="0" err="1"/>
              <a:t>nécessaire</a:t>
            </a:r>
            <a:r>
              <a:rPr lang="en-US" sz="1050" dirty="0"/>
              <a:t>*</a:t>
            </a:r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4B5854F-01AB-364C-BC08-EBCCE01F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94" y="895570"/>
            <a:ext cx="6620611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41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 </a:t>
            </a:r>
            <a:r>
              <a:rPr lang="en-US" dirty="0" err="1"/>
              <a:t>l'IMS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46141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Avantages</a:t>
            </a:r>
            <a:r>
              <a:rPr lang="en-US" dirty="0"/>
              <a:t> de </a:t>
            </a:r>
            <a:r>
              <a:rPr lang="en-US" dirty="0" err="1"/>
              <a:t>l'IMS</a:t>
            </a:r>
            <a:r>
              <a:rPr lang="en-US" dirty="0"/>
              <a:t>: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Fournit</a:t>
            </a:r>
            <a:r>
              <a:rPr lang="en-US" dirty="0"/>
              <a:t> des structures </a:t>
            </a:r>
            <a:r>
              <a:rPr lang="en-US" dirty="0" err="1"/>
              <a:t>organisationnelles</a:t>
            </a:r>
            <a:r>
              <a:rPr lang="en-US" dirty="0"/>
              <a:t>, des </a:t>
            </a:r>
            <a:r>
              <a:rPr lang="en-US" dirty="0" err="1"/>
              <a:t>fonctions</a:t>
            </a:r>
            <a:r>
              <a:rPr lang="en-US" dirty="0"/>
              <a:t>, des </a:t>
            </a:r>
            <a:r>
              <a:rPr lang="en-US" dirty="0" err="1"/>
              <a:t>processus</a:t>
            </a:r>
            <a:r>
              <a:rPr lang="en-US" dirty="0"/>
              <a:t> et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terminologie</a:t>
            </a:r>
            <a:r>
              <a:rPr lang="en-US" dirty="0"/>
              <a:t> </a:t>
            </a:r>
            <a:r>
              <a:rPr lang="en-US" dirty="0" err="1"/>
              <a:t>normalisés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l'intervention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, y </a:t>
            </a:r>
            <a:r>
              <a:rPr lang="en-US" dirty="0" err="1"/>
              <a:t>compris</a:t>
            </a:r>
            <a:r>
              <a:rPr lang="en-US" dirty="0"/>
              <a:t> avec les </a:t>
            </a:r>
            <a:r>
              <a:rPr lang="en-US" dirty="0" err="1"/>
              <a:t>partenaires</a:t>
            </a:r>
            <a:r>
              <a:rPr lang="en-US" dirty="0"/>
              <a:t> </a:t>
            </a:r>
            <a:r>
              <a:rPr lang="en-US" dirty="0" err="1"/>
              <a:t>extérieurs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Fournit</a:t>
            </a:r>
            <a:r>
              <a:rPr lang="en-US" dirty="0"/>
              <a:t> un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normalisé</a:t>
            </a:r>
            <a:r>
              <a:rPr lang="en-US" dirty="0"/>
              <a:t> de </a:t>
            </a:r>
            <a:r>
              <a:rPr lang="en-US" dirty="0" err="1"/>
              <a:t>gérer</a:t>
            </a:r>
            <a:r>
              <a:rPr lang="en-US" dirty="0"/>
              <a:t> les </a:t>
            </a:r>
            <a:r>
              <a:rPr lang="en-US" dirty="0" err="1"/>
              <a:t>objectifs</a:t>
            </a:r>
            <a:r>
              <a:rPr lang="en-US" dirty="0"/>
              <a:t> et </a:t>
            </a:r>
            <a:r>
              <a:rPr lang="en-US" dirty="0" err="1"/>
              <a:t>d'organiser</a:t>
            </a:r>
            <a:r>
              <a:rPr lang="en-US" dirty="0"/>
              <a:t> les </a:t>
            </a:r>
            <a:r>
              <a:rPr lang="en-US" dirty="0" err="1"/>
              <a:t>agences</a:t>
            </a:r>
            <a:r>
              <a:rPr lang="en-US" dirty="0"/>
              <a:t> </a:t>
            </a:r>
            <a:r>
              <a:rPr lang="en-US" dirty="0" err="1"/>
              <a:t>intervenantes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Favorise</a:t>
            </a:r>
            <a:r>
              <a:rPr lang="en-US" dirty="0"/>
              <a:t> </a:t>
            </a:r>
            <a:r>
              <a:rPr lang="en-US" dirty="0" err="1"/>
              <a:t>l'échange</a:t>
            </a:r>
            <a:r>
              <a:rPr lang="en-US" dirty="0"/>
              <a:t> </a:t>
            </a:r>
            <a:r>
              <a:rPr lang="en-US" dirty="0" err="1"/>
              <a:t>d'informations</a:t>
            </a:r>
            <a:r>
              <a:rPr lang="en-US" dirty="0"/>
              <a:t> entre les </a:t>
            </a:r>
            <a:r>
              <a:rPr lang="en-US" dirty="0" err="1"/>
              <a:t>intervenants</a:t>
            </a:r>
            <a:r>
              <a:rPr lang="en-US" dirty="0"/>
              <a:t> </a:t>
            </a:r>
            <a:r>
              <a:rPr lang="en-US" dirty="0" err="1"/>
              <a:t>clés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unifiée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petites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configurations : </a:t>
            </a:r>
            <a:r>
              <a:rPr lang="en-US" dirty="0" err="1"/>
              <a:t>évolutive</a:t>
            </a:r>
            <a:r>
              <a:rPr lang="en-US" dirty="0"/>
              <a:t> et </a:t>
            </a:r>
            <a:r>
              <a:rPr lang="en-US" dirty="0" err="1"/>
              <a:t>modulaire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801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Développer</a:t>
            </a:r>
            <a:r>
              <a:rPr lang="en-US" dirty="0"/>
              <a:t> un Centre </a:t>
            </a:r>
            <a:r>
              <a:rPr lang="en-US" dirty="0" err="1"/>
              <a:t>d'operation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(COU)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 doit </a:t>
            </a:r>
            <a:r>
              <a:rPr lang="en-US" dirty="0" err="1"/>
              <a:t>inclure</a:t>
            </a:r>
            <a:r>
              <a:rPr lang="en-US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Priorité</a:t>
            </a:r>
            <a:r>
              <a:rPr lang="en-US" dirty="0"/>
              <a:t> (COVID-19 versus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plus long </a:t>
            </a:r>
            <a:r>
              <a:rPr lang="en-US" dirty="0" err="1"/>
              <a:t>terme</a:t>
            </a:r>
            <a:r>
              <a:rPr lang="en-US" dirty="0"/>
              <a:t>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Mission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Processus</a:t>
            </a:r>
            <a:r>
              <a:rPr lang="en-US" dirty="0"/>
              <a:t> de communication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Approche</a:t>
            </a:r>
            <a:r>
              <a:rPr lang="en-US" dirty="0"/>
              <a:t> </a:t>
            </a:r>
            <a:r>
              <a:rPr lang="en-US" dirty="0" err="1"/>
              <a:t>opérationnelle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Conception et structure de </a:t>
            </a:r>
            <a:r>
              <a:rPr lang="en-US" dirty="0" err="1"/>
              <a:t>l'organisation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Rapport </a:t>
            </a:r>
            <a:r>
              <a:rPr lang="en-US" dirty="0" err="1"/>
              <a:t>d'intervention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 err="1"/>
              <a:t>Considérations</a:t>
            </a:r>
            <a:r>
              <a:rPr lang="en-US" dirty="0"/>
              <a:t> relatives</a:t>
            </a:r>
          </a:p>
          <a:p>
            <a:pPr marL="457200" lvl="1" indent="0">
              <a:buClr>
                <a:srgbClr val="006A71"/>
              </a:buClr>
              <a:buNone/>
            </a:pPr>
            <a:r>
              <a:rPr lang="en-US" dirty="0" err="1"/>
              <a:t>à</a:t>
            </a:r>
            <a:r>
              <a:rPr lang="en-US" dirty="0"/>
              <a:t> la conception des installations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8EC5-9728-E14C-87A0-EE150A3C09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39" y="1989789"/>
            <a:ext cx="3092061" cy="173928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1165833-7BA0-9A4B-9B26-FD361F24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738" y="3729073"/>
            <a:ext cx="309206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Août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2017, COU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santé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publique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nationale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Conakry,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Guinée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juste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avant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 briefing </a:t>
            </a:r>
            <a:r>
              <a:rPr lang="en-US" sz="1050" i="1" dirty="0" err="1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hebdomadaire</a:t>
            </a:r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(Photo : Claire Standley)</a:t>
            </a:r>
          </a:p>
        </p:txBody>
      </p:sp>
    </p:spTree>
    <p:extLst>
      <p:ext uri="{BB962C8B-B14F-4D97-AF65-F5344CB8AC3E}">
        <p14:creationId xmlns:p14="http://schemas.microsoft.com/office/powerpoint/2010/main" val="1821809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Hiérarchisation</a:t>
            </a:r>
            <a:r>
              <a:rPr lang="en-US" dirty="0"/>
              <a:t> des </a:t>
            </a:r>
            <a:r>
              <a:rPr lang="en-US" dirty="0" err="1"/>
              <a:t>priorités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priorités</a:t>
            </a:r>
            <a:r>
              <a:rPr lang="en-US" dirty="0"/>
              <a:t> </a:t>
            </a:r>
            <a:r>
              <a:rPr lang="en-US" dirty="0" err="1"/>
              <a:t>immédiates</a:t>
            </a:r>
            <a:r>
              <a:rPr lang="en-US" dirty="0"/>
              <a:t> pour </a:t>
            </a:r>
            <a:r>
              <a:rPr lang="en-US" dirty="0" err="1"/>
              <a:t>appuyer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Déterminer</a:t>
            </a:r>
            <a:r>
              <a:rPr lang="en-US" dirty="0"/>
              <a:t> le </a:t>
            </a:r>
            <a:r>
              <a:rPr lang="en-US" dirty="0" err="1"/>
              <a:t>programme</a:t>
            </a:r>
            <a:r>
              <a:rPr lang="en-US" dirty="0"/>
              <a:t> de </a:t>
            </a:r>
            <a:r>
              <a:rPr lang="en-US" dirty="0" err="1"/>
              <a:t>révision</a:t>
            </a:r>
            <a:r>
              <a:rPr lang="en-US" dirty="0"/>
              <a:t> et de mise </a:t>
            </a:r>
            <a:r>
              <a:rPr lang="en-US" dirty="0" err="1"/>
              <a:t>à</a:t>
            </a:r>
            <a:r>
              <a:rPr lang="en-US" dirty="0"/>
              <a:t> jour de la mission et des </a:t>
            </a:r>
            <a:r>
              <a:rPr lang="en-US" dirty="0" err="1"/>
              <a:t>pouvoirs</a:t>
            </a:r>
            <a:r>
              <a:rPr lang="en-US" dirty="0"/>
              <a:t> du COU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 d'un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plus long </a:t>
            </a:r>
            <a:r>
              <a:rPr lang="en-US" dirty="0" err="1"/>
              <a:t>terme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304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Définir</a:t>
            </a:r>
            <a:r>
              <a:rPr lang="en-US" dirty="0"/>
              <a:t> la mission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Analyse</a:t>
            </a:r>
            <a:r>
              <a:rPr lang="en-US" dirty="0"/>
              <a:t> de la mission 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Que </a:t>
            </a:r>
            <a:r>
              <a:rPr lang="en-US" dirty="0" err="1"/>
              <a:t>va</a:t>
            </a:r>
            <a:r>
              <a:rPr lang="en-US" dirty="0"/>
              <a:t> faire le COU ?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seront</a:t>
            </a:r>
            <a:r>
              <a:rPr lang="en-US" dirty="0"/>
              <a:t> les </a:t>
            </a:r>
            <a:r>
              <a:rPr lang="en-US" dirty="0" err="1"/>
              <a:t>fonctions</a:t>
            </a:r>
            <a:r>
              <a:rPr lang="en-US" dirty="0"/>
              <a:t> du COU 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Comment le COU </a:t>
            </a:r>
            <a:r>
              <a:rPr lang="en-US" dirty="0" err="1"/>
              <a:t>va</a:t>
            </a:r>
            <a:r>
              <a:rPr lang="en-US" dirty="0"/>
              <a:t>-t-il </a:t>
            </a:r>
            <a:r>
              <a:rPr lang="en-US" dirty="0" err="1"/>
              <a:t>recruter</a:t>
            </a:r>
            <a:r>
              <a:rPr lang="en-US" dirty="0"/>
              <a:t> 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Dans </a:t>
            </a:r>
            <a:r>
              <a:rPr lang="en-US" dirty="0" err="1"/>
              <a:t>quelles</a:t>
            </a:r>
            <a:r>
              <a:rPr lang="en-US" dirty="0"/>
              <a:t> conditions le COU </a:t>
            </a:r>
            <a:r>
              <a:rPr lang="en-US" dirty="0" err="1"/>
              <a:t>fonctionnera</a:t>
            </a:r>
            <a:r>
              <a:rPr lang="en-US" dirty="0"/>
              <a:t>-t-il ?</a:t>
            </a:r>
          </a:p>
          <a:p>
            <a:pPr lvl="2">
              <a:buClr>
                <a:srgbClr val="006A71"/>
              </a:buClr>
            </a:pPr>
            <a:r>
              <a:rPr lang="en-US" dirty="0" err="1"/>
              <a:t>Priorité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</a:t>
            </a:r>
          </a:p>
        </p:txBody>
      </p:sp>
    </p:spTree>
    <p:extLst>
      <p:ext uri="{BB962C8B-B14F-4D97-AF65-F5344CB8AC3E}">
        <p14:creationId xmlns:p14="http://schemas.microsoft.com/office/powerpoint/2010/main" val="2186122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Définir</a:t>
            </a:r>
            <a:r>
              <a:rPr lang="en-US" dirty="0"/>
              <a:t> la mission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Examiner la documentation pour identifier les </a:t>
            </a:r>
            <a:r>
              <a:rPr lang="en-US" dirty="0" err="1"/>
              <a:t>responsabilités</a:t>
            </a:r>
            <a:r>
              <a:rPr lang="en-US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Réglementation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 err="1"/>
              <a:t>Législation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Lois et codes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Directives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Mémorandums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 err="1"/>
              <a:t>Procédures</a:t>
            </a:r>
            <a:r>
              <a:rPr lang="en-US" dirty="0"/>
              <a:t> </a:t>
            </a:r>
            <a:r>
              <a:rPr lang="en-US" dirty="0" err="1"/>
              <a:t>opérationnelles</a:t>
            </a:r>
            <a:r>
              <a:rPr lang="en-US" dirty="0"/>
              <a:t> standards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3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92853" y="78993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Avec qui le COU </a:t>
            </a:r>
            <a:r>
              <a:rPr lang="en-US" dirty="0" err="1"/>
              <a:t>communiquera</a:t>
            </a:r>
            <a:r>
              <a:rPr lang="en-US" dirty="0"/>
              <a:t>-t-il 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Identifier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partenaires</a:t>
            </a:r>
            <a:r>
              <a:rPr lang="en-US" dirty="0"/>
              <a:t> </a:t>
            </a:r>
            <a:r>
              <a:rPr lang="en-US" dirty="0" err="1"/>
              <a:t>pertinents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Qu'est-ce</a:t>
            </a:r>
            <a:r>
              <a:rPr lang="en-US" dirty="0"/>
              <a:t> qui sera communiqué au COU </a:t>
            </a:r>
            <a:r>
              <a:rPr lang="en-US" dirty="0" err="1"/>
              <a:t>ou</a:t>
            </a:r>
            <a:r>
              <a:rPr lang="en-US" dirty="0"/>
              <a:t> par </a:t>
            </a:r>
            <a:r>
              <a:rPr lang="en-US" dirty="0" err="1"/>
              <a:t>celui</a:t>
            </a:r>
            <a:r>
              <a:rPr lang="en-US" dirty="0"/>
              <a:t>-ci 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Notifications, </a:t>
            </a:r>
            <a:r>
              <a:rPr lang="en-US" dirty="0" err="1"/>
              <a:t>alertes</a:t>
            </a:r>
            <a:r>
              <a:rPr lang="en-US" dirty="0"/>
              <a:t>, rapports, </a:t>
            </a:r>
            <a:r>
              <a:rPr lang="en-US" dirty="0" err="1"/>
              <a:t>données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 err="1"/>
              <a:t>À</a:t>
            </a:r>
            <a:r>
              <a:rPr lang="en-US" dirty="0"/>
              <a:t> quelle </a:t>
            </a:r>
            <a:r>
              <a:rPr lang="en-US" dirty="0" err="1"/>
              <a:t>fréquence</a:t>
            </a:r>
            <a:r>
              <a:rPr lang="en-US" dirty="0"/>
              <a:t> les communications </a:t>
            </a:r>
            <a:r>
              <a:rPr lang="en-US" dirty="0" err="1"/>
              <a:t>auront-elles</a:t>
            </a:r>
            <a:r>
              <a:rPr lang="en-US" dirty="0"/>
              <a:t> lieu ?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Quotidiennement</a:t>
            </a:r>
            <a:r>
              <a:rPr lang="en-US" dirty="0"/>
              <a:t> (pour les rapports), </a:t>
            </a:r>
            <a:r>
              <a:rPr lang="en-US" dirty="0" err="1"/>
              <a:t>immédiatement</a:t>
            </a:r>
            <a:r>
              <a:rPr lang="en-US" dirty="0"/>
              <a:t> (</a:t>
            </a:r>
            <a:r>
              <a:rPr lang="en-US" dirty="0" err="1"/>
              <a:t>alertes</a:t>
            </a:r>
            <a:r>
              <a:rPr lang="en-US" dirty="0"/>
              <a:t>),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Quelle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procédure</a:t>
            </a:r>
            <a:r>
              <a:rPr lang="en-US" dirty="0"/>
              <a:t> standard pour </a:t>
            </a:r>
            <a:r>
              <a:rPr lang="en-US" dirty="0" err="1"/>
              <a:t>communiquer</a:t>
            </a:r>
            <a:r>
              <a:rPr lang="en-US" dirty="0"/>
              <a:t> avec les parties </a:t>
            </a:r>
            <a:r>
              <a:rPr lang="en-US" dirty="0" err="1"/>
              <a:t>prenantes</a:t>
            </a:r>
            <a:r>
              <a:rPr lang="en-US" dirty="0"/>
              <a:t> ? 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Téléphone</a:t>
            </a:r>
            <a:r>
              <a:rPr lang="en-US" dirty="0"/>
              <a:t>, </a:t>
            </a:r>
            <a:r>
              <a:rPr lang="en-US" dirty="0" err="1"/>
              <a:t>courriel</a:t>
            </a:r>
            <a:r>
              <a:rPr lang="en-US" dirty="0"/>
              <a:t>, WhatsApp – </a:t>
            </a:r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défini</a:t>
            </a:r>
            <a:r>
              <a:rPr lang="en-US" dirty="0"/>
              <a:t> </a:t>
            </a:r>
            <a:r>
              <a:rPr lang="en-US" dirty="0" err="1"/>
              <a:t>localement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 err="1"/>
              <a:t>Existe</a:t>
            </a:r>
            <a:r>
              <a:rPr lang="en-US" dirty="0"/>
              <a:t>-t-il des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alternatifs</a:t>
            </a:r>
            <a:r>
              <a:rPr lang="en-US" dirty="0"/>
              <a:t>/</a:t>
            </a:r>
            <a:r>
              <a:rPr lang="en-US" dirty="0" err="1"/>
              <a:t>redondants</a:t>
            </a:r>
            <a:r>
              <a:rPr lang="en-US" dirty="0"/>
              <a:t> ?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00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</a:t>
            </a:r>
            <a:r>
              <a:rPr lang="en-US" dirty="0" err="1"/>
              <a:t>opérationnelle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 err="1"/>
              <a:t>Opérez-vous</a:t>
            </a:r>
            <a:r>
              <a:rPr lang="en-US" sz="2400" dirty="0"/>
              <a:t> 24 </a:t>
            </a:r>
            <a:r>
              <a:rPr lang="en-US" sz="2400" dirty="0" err="1"/>
              <a:t>heures</a:t>
            </a:r>
            <a:r>
              <a:rPr lang="en-US" sz="2400" dirty="0"/>
              <a:t> sur 24, 7 </a:t>
            </a:r>
            <a:r>
              <a:rPr lang="en-US" sz="2400" dirty="0" err="1"/>
              <a:t>jours</a:t>
            </a:r>
            <a:r>
              <a:rPr lang="en-US" sz="2400" dirty="0"/>
              <a:t> sur 7 </a:t>
            </a:r>
            <a:r>
              <a:rPr lang="en-US" sz="2400" dirty="0" err="1"/>
              <a:t>ou</a:t>
            </a:r>
            <a:r>
              <a:rPr lang="en-US" sz="2400" dirty="0"/>
              <a:t> pendant les </a:t>
            </a:r>
            <a:r>
              <a:rPr lang="en-US" sz="2400" dirty="0" err="1"/>
              <a:t>heures</a:t>
            </a:r>
            <a:r>
              <a:rPr lang="en-US" sz="2400" dirty="0"/>
              <a:t> de bureau ?</a:t>
            </a:r>
          </a:p>
          <a:p>
            <a:pPr>
              <a:buClr>
                <a:srgbClr val="006A71"/>
              </a:buClr>
            </a:pPr>
            <a:r>
              <a:rPr lang="en-US" sz="2400" dirty="0" err="1"/>
              <a:t>Disposerez-vous</a:t>
            </a:r>
            <a:r>
              <a:rPr lang="en-US" sz="2400" dirty="0"/>
              <a:t> d'un service de </a:t>
            </a:r>
            <a:r>
              <a:rPr lang="en-US" sz="2400" dirty="0" err="1"/>
              <a:t>réponse</a:t>
            </a:r>
            <a:r>
              <a:rPr lang="en-US" sz="2400" dirty="0"/>
              <a:t> </a:t>
            </a:r>
            <a:r>
              <a:rPr lang="en-US" sz="2400" dirty="0" err="1"/>
              <a:t>téléphonique</a:t>
            </a:r>
            <a:r>
              <a:rPr lang="en-US" sz="2400" dirty="0"/>
              <a:t> 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Comment </a:t>
            </a:r>
            <a:r>
              <a:rPr lang="en-US" sz="2400" dirty="0" err="1"/>
              <a:t>voulez-vous</a:t>
            </a:r>
            <a:r>
              <a:rPr lang="en-US" sz="2400" dirty="0"/>
              <a:t> </a:t>
            </a:r>
            <a:r>
              <a:rPr lang="en-US" sz="2400" dirty="0" err="1"/>
              <a:t>fonctionner</a:t>
            </a:r>
            <a:r>
              <a:rPr lang="en-US" sz="2400" dirty="0"/>
              <a:t> ?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Un </a:t>
            </a:r>
            <a:r>
              <a:rPr lang="en-US" sz="2400" dirty="0" err="1"/>
              <a:t>représentant</a:t>
            </a:r>
            <a:r>
              <a:rPr lang="en-US" sz="2400" dirty="0"/>
              <a:t> pour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région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organisation</a:t>
            </a:r>
            <a:r>
              <a:rPr lang="en-US" sz="2400" dirty="0"/>
              <a:t> au sein du </a:t>
            </a:r>
            <a:r>
              <a:rPr lang="en-US" sz="2400" dirty="0" err="1"/>
              <a:t>ministère</a:t>
            </a:r>
            <a:r>
              <a:rPr lang="en-US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18137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organisationnelle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 err="1"/>
              <a:t>Piloté</a:t>
            </a:r>
            <a:r>
              <a:rPr lang="en-US" sz="2400" dirty="0"/>
              <a:t> par :</a:t>
            </a:r>
          </a:p>
          <a:p>
            <a:pPr lvl="1">
              <a:buClr>
                <a:srgbClr val="006A71"/>
              </a:buClr>
            </a:pPr>
            <a:r>
              <a:rPr lang="en-US" sz="2400" dirty="0" err="1"/>
              <a:t>Rôles</a:t>
            </a:r>
            <a:r>
              <a:rPr lang="en-US" sz="2400" dirty="0"/>
              <a:t> et </a:t>
            </a:r>
            <a:r>
              <a:rPr lang="en-US" sz="2400" dirty="0" err="1"/>
              <a:t>responsabilités</a:t>
            </a:r>
            <a:r>
              <a:rPr lang="en-US" sz="2400" dirty="0"/>
              <a:t> du personnel</a:t>
            </a:r>
          </a:p>
          <a:p>
            <a:pPr lvl="1">
              <a:buClr>
                <a:srgbClr val="006A71"/>
              </a:buClr>
            </a:pPr>
            <a:r>
              <a:rPr lang="en-US" sz="2400" dirty="0" err="1"/>
              <a:t>Compétences</a:t>
            </a:r>
            <a:r>
              <a:rPr lang="en-US" sz="2400" dirty="0"/>
              <a:t> et </a:t>
            </a:r>
            <a:r>
              <a:rPr lang="en-US" sz="2400" dirty="0" err="1"/>
              <a:t>connaissances</a:t>
            </a:r>
            <a:r>
              <a:rPr lang="en-US" sz="2400" dirty="0"/>
              <a:t> du personnel</a:t>
            </a:r>
          </a:p>
          <a:p>
            <a:pPr lvl="1">
              <a:buClr>
                <a:srgbClr val="006A71"/>
              </a:buClr>
            </a:pPr>
            <a:r>
              <a:rPr lang="en-US" sz="2400" dirty="0" err="1"/>
              <a:t>Nombre</a:t>
            </a:r>
            <a:r>
              <a:rPr lang="en-US" sz="2400" dirty="0"/>
              <a:t> de </a:t>
            </a:r>
            <a:r>
              <a:rPr lang="en-US" sz="2400" dirty="0" err="1"/>
              <a:t>membres</a:t>
            </a:r>
            <a:r>
              <a:rPr lang="en-US" sz="2400" dirty="0"/>
              <a:t> du personnel</a:t>
            </a:r>
          </a:p>
        </p:txBody>
      </p:sp>
    </p:spTree>
    <p:extLst>
      <p:ext uri="{BB962C8B-B14F-4D97-AF65-F5344CB8AC3E}">
        <p14:creationId xmlns:p14="http://schemas.microsoft.com/office/powerpoint/2010/main" val="42209963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Rapports </a:t>
            </a:r>
            <a:r>
              <a:rPr lang="en-US" dirty="0" err="1"/>
              <a:t>d'intervention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8506" y="114749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Spécifique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un </a:t>
            </a:r>
            <a:r>
              <a:rPr lang="en-US" dirty="0" err="1"/>
              <a:t>événement</a:t>
            </a:r>
            <a:r>
              <a:rPr lang="en-US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Rapport </a:t>
            </a:r>
            <a:r>
              <a:rPr lang="en-US" dirty="0" err="1"/>
              <a:t>quotidien</a:t>
            </a:r>
            <a:r>
              <a:rPr lang="en-US" dirty="0"/>
              <a:t> (SITREP)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Rapport de </a:t>
            </a:r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d'équipe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Plan </a:t>
            </a:r>
            <a:r>
              <a:rPr lang="en-US" dirty="0" err="1"/>
              <a:t>d'action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d'incident</a:t>
            </a:r>
            <a:r>
              <a:rPr lang="en-US" dirty="0"/>
              <a:t> (IAP)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Rapport </a:t>
            </a:r>
            <a:r>
              <a:rPr lang="en-US" dirty="0" err="1"/>
              <a:t>ponctuel</a:t>
            </a:r>
            <a:r>
              <a:rPr lang="en-US" dirty="0"/>
              <a:t> (</a:t>
            </a:r>
            <a:r>
              <a:rPr lang="en-US" dirty="0" err="1"/>
              <a:t>moins</a:t>
            </a:r>
            <a:r>
              <a:rPr lang="en-US" dirty="0"/>
              <a:t> </a:t>
            </a:r>
            <a:r>
              <a:rPr lang="en-US" dirty="0" err="1"/>
              <a:t>détaillé</a:t>
            </a:r>
            <a:r>
              <a:rPr lang="en-US" dirty="0"/>
              <a:t> que </a:t>
            </a:r>
            <a:br>
              <a:rPr lang="en-US" dirty="0"/>
            </a:br>
            <a:r>
              <a:rPr lang="en-US" dirty="0"/>
              <a:t>le SITREP, </a:t>
            </a:r>
            <a:r>
              <a:rPr lang="en-US" dirty="0" err="1"/>
              <a:t>peut</a:t>
            </a:r>
            <a:r>
              <a:rPr lang="en-US" dirty="0"/>
              <a:t> se </a:t>
            </a:r>
            <a:r>
              <a:rPr lang="en-US" dirty="0" err="1"/>
              <a:t>concentrer</a:t>
            </a:r>
            <a:r>
              <a:rPr lang="en-US" dirty="0"/>
              <a:t> sur un site </a:t>
            </a:r>
            <a:r>
              <a:rPr lang="en-US" dirty="0" err="1"/>
              <a:t>opérationnel</a:t>
            </a:r>
            <a:r>
              <a:rPr lang="en-US" dirty="0"/>
              <a:t>.)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Réseaux</a:t>
            </a:r>
            <a:r>
              <a:rPr lang="en-US" dirty="0"/>
              <a:t> </a:t>
            </a:r>
            <a:r>
              <a:rPr lang="en-US" dirty="0" err="1"/>
              <a:t>épidémiologiques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cadres </a:t>
            </a:r>
            <a:r>
              <a:rPr lang="en-US" dirty="0" err="1"/>
              <a:t>d'indicateurs</a:t>
            </a:r>
            <a:r>
              <a:rPr lang="en-US" dirty="0"/>
              <a:t> </a:t>
            </a:r>
            <a:r>
              <a:rPr lang="en-US" dirty="0" err="1"/>
              <a:t>nationaux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régionaux</a:t>
            </a:r>
            <a:r>
              <a:rPr lang="en-US" dirty="0"/>
              <a:t> </a:t>
            </a:r>
            <a:r>
              <a:rPr lang="en-US" dirty="0" err="1"/>
              <a:t>spécifiques</a:t>
            </a:r>
            <a:endParaRPr lang="en-US" dirty="0"/>
          </a:p>
        </p:txBody>
      </p:sp>
      <p:pic>
        <p:nvPicPr>
          <p:cNvPr id="5" name="Picture 3" descr="P1310017">
            <a:extLst>
              <a:ext uri="{FF2B5EF4-FFF2-40B4-BE49-F238E27FC236}">
                <a16:creationId xmlns:a16="http://schemas.microsoft.com/office/drawing/2014/main" id="{8FA5735F-6175-9446-90DD-A6399381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311" y="457905"/>
            <a:ext cx="2835591" cy="225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53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présentation</a:t>
            </a:r>
            <a:r>
              <a:rPr lang="en-US" dirty="0"/>
              <a:t> vise </a:t>
            </a:r>
            <a:r>
              <a:rPr lang="en-US" dirty="0" err="1"/>
              <a:t>à</a:t>
            </a:r>
            <a:r>
              <a:rPr lang="en-US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Décrire</a:t>
            </a:r>
            <a:r>
              <a:rPr lang="en-US" dirty="0"/>
              <a:t> </a:t>
            </a:r>
            <a:r>
              <a:rPr lang="en-US" dirty="0" err="1"/>
              <a:t>l'objectif</a:t>
            </a:r>
            <a:r>
              <a:rPr lang="en-US" dirty="0"/>
              <a:t> d'un COU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Fournir</a:t>
            </a:r>
            <a:r>
              <a:rPr lang="en-US" dirty="0"/>
              <a:t> des suggestions sur la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un COU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soutenir</a:t>
            </a:r>
            <a:r>
              <a:rPr lang="en-US" dirty="0"/>
              <a:t> les efforts </a:t>
            </a:r>
            <a:r>
              <a:rPr lang="en-US" dirty="0" err="1"/>
              <a:t>contre</a:t>
            </a:r>
            <a:r>
              <a:rPr lang="en-US" dirty="0"/>
              <a:t> la COVID-19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Énumérer</a:t>
            </a:r>
            <a:r>
              <a:rPr lang="en-US" dirty="0"/>
              <a:t> les </a:t>
            </a:r>
            <a:r>
              <a:rPr lang="en-US" dirty="0" err="1"/>
              <a:t>composantes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et la structure d'un COU.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366663"/>
            <a:ext cx="8229600" cy="689591"/>
          </a:xfrm>
        </p:spPr>
        <p:txBody>
          <a:bodyPr/>
          <a:lstStyle/>
          <a:p>
            <a:r>
              <a:rPr lang="en-US" dirty="0" err="1"/>
              <a:t>Considérations</a:t>
            </a:r>
            <a:r>
              <a:rPr lang="en-US" dirty="0"/>
              <a:t> relatives </a:t>
            </a:r>
            <a:r>
              <a:rPr lang="en-US" dirty="0" err="1"/>
              <a:t>à</a:t>
            </a:r>
            <a:r>
              <a:rPr lang="en-US" dirty="0"/>
              <a:t> la conception </a:t>
            </a:r>
            <a:br>
              <a:rPr lang="en-US" dirty="0"/>
            </a:br>
            <a:r>
              <a:rPr lang="en-US" dirty="0"/>
              <a:t>des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Emplacement</a:t>
            </a:r>
          </a:p>
          <a:p>
            <a:pPr>
              <a:buClr>
                <a:srgbClr val="006A71"/>
              </a:buClr>
            </a:pPr>
            <a:r>
              <a:rPr lang="en-US" dirty="0"/>
              <a:t>Taille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Agencement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 err="1"/>
              <a:t>Utilisation</a:t>
            </a:r>
            <a:r>
              <a:rPr lang="en-US" dirty="0"/>
              <a:t> des installations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Technologie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Menaces/ </a:t>
            </a:r>
            <a:r>
              <a:rPr lang="en-US" dirty="0" err="1"/>
              <a:t>Vulnérabilités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 err="1"/>
              <a:t>Coûts</a:t>
            </a:r>
            <a:r>
              <a:rPr lang="en-US" dirty="0"/>
              <a:t> (par </a:t>
            </a:r>
            <a:r>
              <a:rPr lang="en-US" dirty="0" err="1"/>
              <a:t>exemple</a:t>
            </a:r>
            <a:r>
              <a:rPr lang="en-US" dirty="0"/>
              <a:t>, le </a:t>
            </a:r>
            <a:r>
              <a:rPr lang="en-US" dirty="0" err="1"/>
              <a:t>loyer</a:t>
            </a:r>
            <a:r>
              <a:rPr lang="en-US" dirty="0"/>
              <a:t>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2E9CAFC-4226-A049-974F-3A7AF582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463" y="1003041"/>
            <a:ext cx="42942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8470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Le </a:t>
            </a:r>
            <a:r>
              <a:rPr lang="en-US" dirty="0" err="1"/>
              <a:t>choix</a:t>
            </a:r>
            <a:r>
              <a:rPr lang="en-US" dirty="0"/>
              <a:t> d'un emplacement doit </a:t>
            </a:r>
            <a:r>
              <a:rPr lang="en-US" dirty="0" err="1"/>
              <a:t>tenir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de 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 </a:t>
            </a:r>
            <a:r>
              <a:rPr lang="en-US" dirty="0" err="1"/>
              <a:t>proximité</a:t>
            </a:r>
            <a:r>
              <a:rPr lang="en-US" dirty="0"/>
              <a:t> avec les </a:t>
            </a:r>
            <a:r>
              <a:rPr lang="en-US" dirty="0" err="1"/>
              <a:t>organisations</a:t>
            </a:r>
            <a:r>
              <a:rPr lang="en-US" dirty="0"/>
              <a:t> collaboratives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 </a:t>
            </a:r>
            <a:r>
              <a:rPr lang="en-US" dirty="0" err="1"/>
              <a:t>disponibilité</a:t>
            </a:r>
            <a:r>
              <a:rPr lang="en-US" dirty="0"/>
              <a:t>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Des </a:t>
            </a:r>
            <a:r>
              <a:rPr lang="en-US" dirty="0" err="1"/>
              <a:t>éventuelles</a:t>
            </a:r>
            <a:r>
              <a:rPr lang="en-US" dirty="0"/>
              <a:t> restrictions </a:t>
            </a:r>
            <a:r>
              <a:rPr lang="en-US" dirty="0" err="1"/>
              <a:t>réglementaires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De </a:t>
            </a:r>
            <a:r>
              <a:rPr lang="en-US" dirty="0" err="1"/>
              <a:t>l'existence</a:t>
            </a:r>
            <a:r>
              <a:rPr lang="en-US" dirty="0"/>
              <a:t> de structures </a:t>
            </a:r>
            <a:r>
              <a:rPr lang="en-US" dirty="0" err="1"/>
              <a:t>existantes</a:t>
            </a:r>
            <a:r>
              <a:rPr lang="en-US" dirty="0"/>
              <a:t> compatibles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Du service </a:t>
            </a:r>
            <a:r>
              <a:rPr lang="en-US" dirty="0" err="1"/>
              <a:t>d'assistance</a:t>
            </a:r>
            <a:r>
              <a:rPr lang="en-US" dirty="0"/>
              <a:t> de </a:t>
            </a:r>
            <a:r>
              <a:rPr lang="en-US" dirty="0" err="1"/>
              <a:t>l'infrastructure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Du </a:t>
            </a:r>
            <a:r>
              <a:rPr lang="en-US" dirty="0" err="1"/>
              <a:t>calendrier</a:t>
            </a:r>
            <a:r>
              <a:rPr lang="en-US" dirty="0"/>
              <a:t> : installation </a:t>
            </a:r>
            <a:r>
              <a:rPr lang="en-US" dirty="0" err="1"/>
              <a:t>temporaire</a:t>
            </a:r>
            <a:r>
              <a:rPr lang="en-US" dirty="0"/>
              <a:t> pour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 </a:t>
            </a:r>
            <a:r>
              <a:rPr lang="en-US" dirty="0" err="1"/>
              <a:t>ou</a:t>
            </a:r>
            <a:r>
              <a:rPr lang="en-US" dirty="0"/>
              <a:t> installation </a:t>
            </a:r>
            <a:r>
              <a:rPr lang="en-US" dirty="0" err="1"/>
              <a:t>à</a:t>
            </a:r>
            <a:r>
              <a:rPr lang="en-US" dirty="0"/>
              <a:t> long </a:t>
            </a:r>
            <a:r>
              <a:rPr lang="en-US" dirty="0" err="1"/>
              <a:t>terme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862565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La taille </a:t>
            </a:r>
            <a:r>
              <a:rPr lang="en-US" dirty="0" err="1"/>
              <a:t>dépendra</a:t>
            </a:r>
            <a:r>
              <a:rPr lang="en-US" dirty="0"/>
              <a:t> des </a:t>
            </a:r>
            <a:r>
              <a:rPr lang="en-US" dirty="0" err="1"/>
              <a:t>besoins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personnel pour </a:t>
            </a:r>
            <a:r>
              <a:rPr lang="en-US" dirty="0" err="1"/>
              <a:t>accomplir</a:t>
            </a:r>
            <a:r>
              <a:rPr lang="en-US" dirty="0"/>
              <a:t> la mission </a:t>
            </a:r>
            <a:r>
              <a:rPr lang="en-US" dirty="0" err="1"/>
              <a:t>prédéfinie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 taille </a:t>
            </a:r>
            <a:r>
              <a:rPr lang="en-US" dirty="0" err="1"/>
              <a:t>idéale</a:t>
            </a:r>
            <a:r>
              <a:rPr lang="en-US" dirty="0"/>
              <a:t> </a:t>
            </a:r>
            <a:r>
              <a:rPr lang="en-US" dirty="0" err="1"/>
              <a:t>devra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suffisante pour </a:t>
            </a:r>
            <a:r>
              <a:rPr lang="en-US" dirty="0" err="1"/>
              <a:t>accueillir</a:t>
            </a:r>
            <a:r>
              <a:rPr lang="en-US" dirty="0"/>
              <a:t> tout le personnel </a:t>
            </a:r>
            <a:r>
              <a:rPr lang="en-US" dirty="0" err="1"/>
              <a:t>nécessaire</a:t>
            </a:r>
            <a:r>
              <a:rPr lang="en-US" dirty="0"/>
              <a:t> pour </a:t>
            </a:r>
            <a:r>
              <a:rPr lang="en-US" dirty="0" err="1"/>
              <a:t>répondre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un incident de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envergure</a:t>
            </a:r>
            <a:r>
              <a:rPr lang="en-US" dirty="0"/>
              <a:t>.</a:t>
            </a:r>
          </a:p>
          <a:p>
            <a:pPr lvl="2">
              <a:buClr>
                <a:srgbClr val="006A71"/>
              </a:buClr>
            </a:pPr>
            <a:r>
              <a:rPr lang="en-US" dirty="0" err="1"/>
              <a:t>Combien</a:t>
            </a:r>
            <a:r>
              <a:rPr lang="en-US" dirty="0"/>
              <a:t> de </a:t>
            </a:r>
            <a:r>
              <a:rPr lang="en-US" dirty="0" err="1"/>
              <a:t>personnes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employées</a:t>
            </a:r>
            <a:r>
              <a:rPr lang="en-US" dirty="0"/>
              <a:t> dans le cadre de la </a:t>
            </a:r>
            <a:r>
              <a:rPr lang="en-US" dirty="0" err="1"/>
              <a:t>réponse</a:t>
            </a:r>
            <a:r>
              <a:rPr lang="en-US" dirty="0"/>
              <a:t> au COVID-19 ?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L'aménagement</a:t>
            </a:r>
            <a:r>
              <a:rPr lang="en-US" dirty="0"/>
              <a:t> du COU doit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adapté</a:t>
            </a:r>
            <a:r>
              <a:rPr lang="en-US" dirty="0"/>
              <a:t> aux </a:t>
            </a:r>
            <a:r>
              <a:rPr lang="en-US" dirty="0" err="1"/>
              <a:t>besoins</a:t>
            </a:r>
            <a:r>
              <a:rPr lang="en-US" dirty="0"/>
              <a:t> de </a:t>
            </a:r>
            <a:r>
              <a:rPr lang="en-US" dirty="0" err="1"/>
              <a:t>l'organisation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6870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Assurer la communication et le contact </a:t>
            </a:r>
            <a:r>
              <a:rPr lang="en-US" dirty="0" err="1"/>
              <a:t>visuel</a:t>
            </a:r>
            <a:r>
              <a:rPr lang="en-US" dirty="0"/>
              <a:t> entre les </a:t>
            </a:r>
            <a:r>
              <a:rPr lang="en-US" dirty="0" err="1"/>
              <a:t>décideurs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Des </a:t>
            </a:r>
            <a:r>
              <a:rPr lang="en-US" dirty="0" err="1"/>
              <a:t>espaces</a:t>
            </a:r>
            <a:r>
              <a:rPr lang="en-US" dirty="0"/>
              <a:t> pour 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 coordination des </a:t>
            </a:r>
            <a:r>
              <a:rPr lang="en-US" dirty="0" err="1"/>
              <a:t>opérations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La </a:t>
            </a:r>
            <a:r>
              <a:rPr lang="en-US" dirty="0" err="1"/>
              <a:t>prise</a:t>
            </a:r>
            <a:r>
              <a:rPr lang="en-US" dirty="0"/>
              <a:t> de </a:t>
            </a:r>
            <a:r>
              <a:rPr lang="en-US" dirty="0" err="1"/>
              <a:t>décisions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La collaboration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 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B41F2-37ED-5546-B4CA-3F882C68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92" y="1673845"/>
            <a:ext cx="3206485" cy="256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953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des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Le COU sera-t-il un </a:t>
            </a:r>
            <a:r>
              <a:rPr lang="en-US" sz="1800" dirty="0" err="1"/>
              <a:t>espace</a:t>
            </a:r>
            <a:r>
              <a:rPr lang="en-US" sz="1800" dirty="0"/>
              <a:t> </a:t>
            </a:r>
            <a:r>
              <a:rPr lang="en-US" sz="1800" dirty="0" err="1"/>
              <a:t>dédié</a:t>
            </a:r>
            <a:r>
              <a:rPr lang="en-US" sz="1800" dirty="0"/>
              <a:t>, disponible </a:t>
            </a:r>
            <a:r>
              <a:rPr lang="en-US" sz="1800" dirty="0" err="1"/>
              <a:t>à</a:t>
            </a:r>
            <a:r>
              <a:rPr lang="en-US" sz="1800" dirty="0"/>
              <a:t> tout moment et pour </a:t>
            </a:r>
            <a:r>
              <a:rPr lang="en-US" sz="1800" dirty="0" err="1"/>
              <a:t>toute</a:t>
            </a:r>
            <a:r>
              <a:rPr lang="en-US" sz="1800" dirty="0"/>
              <a:t> la durée </a:t>
            </a:r>
            <a:r>
              <a:rPr lang="en-US" sz="1800" dirty="0" err="1"/>
              <a:t>nécessaire</a:t>
            </a:r>
            <a:r>
              <a:rPr lang="en-US" sz="1800" dirty="0"/>
              <a:t> 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Sera-t-il </a:t>
            </a:r>
            <a:r>
              <a:rPr lang="en-US" sz="1800" dirty="0" err="1"/>
              <a:t>utilisé</a:t>
            </a:r>
            <a:r>
              <a:rPr lang="en-US" sz="1800" dirty="0"/>
              <a:t> au-</a:t>
            </a:r>
            <a:r>
              <a:rPr lang="en-US" sz="1800" dirty="0" err="1"/>
              <a:t>delà</a:t>
            </a:r>
            <a:r>
              <a:rPr lang="en-US" sz="1800" dirty="0"/>
              <a:t> de la </a:t>
            </a:r>
            <a:r>
              <a:rPr lang="en-US" sz="1800" dirty="0" err="1"/>
              <a:t>période</a:t>
            </a:r>
            <a:r>
              <a:rPr lang="en-US" sz="1800" dirty="0"/>
              <a:t> de </a:t>
            </a:r>
            <a:r>
              <a:rPr lang="en-US" sz="1800" dirty="0" err="1"/>
              <a:t>réponse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la COVID-19 ?</a:t>
            </a:r>
          </a:p>
          <a:p>
            <a:pPr>
              <a:buClr>
                <a:srgbClr val="006A71"/>
              </a:buClr>
            </a:pPr>
            <a:r>
              <a:rPr lang="en-US" sz="1800" dirty="0" err="1"/>
              <a:t>L'installation</a:t>
            </a:r>
            <a:r>
              <a:rPr lang="en-US" sz="1800" dirty="0"/>
              <a:t> sera-t-</a:t>
            </a:r>
            <a:r>
              <a:rPr lang="en-US" sz="1800" dirty="0" err="1"/>
              <a:t>elle</a:t>
            </a:r>
            <a:r>
              <a:rPr lang="en-US" sz="1800" dirty="0"/>
              <a:t> </a:t>
            </a:r>
            <a:r>
              <a:rPr lang="en-US" sz="1800" dirty="0" err="1"/>
              <a:t>uniquement</a:t>
            </a:r>
            <a:r>
              <a:rPr lang="en-US" sz="1800" dirty="0"/>
              <a:t> </a:t>
            </a:r>
            <a:r>
              <a:rPr lang="en-US" sz="1800" dirty="0" err="1"/>
              <a:t>dédiée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la </a:t>
            </a:r>
            <a:r>
              <a:rPr lang="en-US" sz="1800" dirty="0" err="1"/>
              <a:t>réponse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la crise 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Le personnel </a:t>
            </a:r>
            <a:r>
              <a:rPr lang="en-US" sz="1800" dirty="0" err="1"/>
              <a:t>travaillera</a:t>
            </a:r>
            <a:r>
              <a:rPr lang="en-US" sz="1800" dirty="0"/>
              <a:t>-t-il </a:t>
            </a:r>
            <a:r>
              <a:rPr lang="en-US" sz="1800" dirty="0" err="1"/>
              <a:t>quotidiennement</a:t>
            </a:r>
            <a:r>
              <a:rPr lang="en-US" sz="1800" dirty="0"/>
              <a:t> au sein du COU 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La formation sera-t-</a:t>
            </a:r>
            <a:r>
              <a:rPr lang="en-US" sz="1800" dirty="0" err="1"/>
              <a:t>elle</a:t>
            </a:r>
            <a:r>
              <a:rPr lang="en-US" sz="1800" dirty="0"/>
              <a:t> </a:t>
            </a:r>
            <a:r>
              <a:rPr lang="en-US" sz="1800" dirty="0" err="1"/>
              <a:t>dispensée</a:t>
            </a:r>
            <a:r>
              <a:rPr lang="en-US" sz="1800" dirty="0"/>
              <a:t> au sein du COU 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Si </a:t>
            </a:r>
            <a:r>
              <a:rPr lang="en-US" sz="1800" dirty="0" err="1"/>
              <a:t>l'espace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partagé</a:t>
            </a:r>
            <a:r>
              <a:rPr lang="en-US" sz="1800" dirty="0"/>
              <a:t>, </a:t>
            </a:r>
            <a:r>
              <a:rPr lang="en-US" sz="1800" dirty="0" err="1"/>
              <a:t>pensez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Combien</a:t>
            </a:r>
            <a:r>
              <a:rPr lang="en-US" sz="1800" dirty="0"/>
              <a:t> de temps </a:t>
            </a:r>
            <a:r>
              <a:rPr lang="en-US" sz="1800" dirty="0" err="1"/>
              <a:t>faudra</a:t>
            </a:r>
            <a:r>
              <a:rPr lang="en-US" sz="1800" dirty="0"/>
              <a:t>-t-il pour </a:t>
            </a:r>
            <a:r>
              <a:rPr lang="en-US" sz="1800" dirty="0" err="1"/>
              <a:t>effectuer</a:t>
            </a:r>
            <a:r>
              <a:rPr lang="en-US" sz="1800" dirty="0"/>
              <a:t> la transition 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Qui </a:t>
            </a:r>
            <a:r>
              <a:rPr lang="en-US" sz="1800" dirty="0" err="1"/>
              <a:t>maintiendra</a:t>
            </a:r>
            <a:r>
              <a:rPr lang="en-US" sz="1800" dirty="0"/>
              <a:t> et </a:t>
            </a:r>
            <a:r>
              <a:rPr lang="en-US" sz="1800" dirty="0" err="1"/>
              <a:t>assurera</a:t>
            </a:r>
            <a:r>
              <a:rPr lang="en-US" sz="1800" dirty="0"/>
              <a:t> la mise </a:t>
            </a:r>
            <a:r>
              <a:rPr lang="en-US" sz="1800" dirty="0" err="1"/>
              <a:t>à</a:t>
            </a:r>
            <a:r>
              <a:rPr lang="en-US" sz="1800" dirty="0"/>
              <a:t> disposition des </a:t>
            </a:r>
            <a:r>
              <a:rPr lang="en-US" sz="1800" dirty="0" err="1"/>
              <a:t>équipements</a:t>
            </a:r>
            <a:r>
              <a:rPr lang="en-US" sz="1800" dirty="0"/>
              <a:t> 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Que </a:t>
            </a:r>
            <a:r>
              <a:rPr lang="en-US" sz="1800" dirty="0" err="1"/>
              <a:t>deviendront</a:t>
            </a:r>
            <a:r>
              <a:rPr lang="en-US" sz="1800" dirty="0"/>
              <a:t> les </a:t>
            </a:r>
            <a:r>
              <a:rPr lang="en-US" sz="1800" dirty="0" err="1"/>
              <a:t>personnes</a:t>
            </a:r>
            <a:r>
              <a:rPr lang="en-US" sz="1800" dirty="0"/>
              <a:t> </a:t>
            </a:r>
            <a:r>
              <a:rPr lang="en-US" sz="1800" dirty="0" err="1"/>
              <a:t>déplacées</a:t>
            </a:r>
            <a:r>
              <a:rPr lang="en-US" sz="1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248782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1830" y="1144340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Quelles</a:t>
            </a:r>
            <a:r>
              <a:rPr lang="en-US" dirty="0"/>
              <a:t> technologies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r>
              <a:rPr lang="en-US" dirty="0"/>
              <a:t>et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mises </a:t>
            </a:r>
            <a:r>
              <a:rPr lang="en-US" dirty="0" err="1"/>
              <a:t>en</a:t>
            </a:r>
            <a:r>
              <a:rPr lang="en-US" dirty="0"/>
              <a:t> place </a:t>
            </a:r>
          </a:p>
          <a:p>
            <a:pPr marL="0" indent="0">
              <a:buClr>
                <a:srgbClr val="006A71"/>
              </a:buClr>
              <a:buNone/>
            </a:pPr>
            <a:r>
              <a:rPr lang="en-US" dirty="0"/>
              <a:t>pour </a:t>
            </a:r>
            <a:r>
              <a:rPr lang="en-US" dirty="0" err="1"/>
              <a:t>améliorer</a:t>
            </a:r>
            <a:r>
              <a:rPr lang="en-US" dirty="0"/>
              <a:t> les performances du COU 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8206C-E1ED-9043-B5BB-98278D0AC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73398"/>
              </p:ext>
            </p:extLst>
          </p:nvPr>
        </p:nvGraphicFramePr>
        <p:xfrm>
          <a:off x="4693024" y="789429"/>
          <a:ext cx="4259699" cy="405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8819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Menaces et </a:t>
            </a:r>
            <a:r>
              <a:rPr lang="en-US" dirty="0" err="1"/>
              <a:t>vulnérabilités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 err="1"/>
              <a:t>Éliminer</a:t>
            </a:r>
            <a:r>
              <a:rPr lang="en-US" sz="1800" dirty="0"/>
              <a:t>, </a:t>
            </a:r>
            <a:r>
              <a:rPr lang="en-US" sz="1800" dirty="0" err="1"/>
              <a:t>minimiser</a:t>
            </a:r>
            <a:r>
              <a:rPr lang="en-US" sz="1800" dirty="0"/>
              <a:t>, </a:t>
            </a:r>
            <a:r>
              <a:rPr lang="en-US" sz="1800" dirty="0" err="1"/>
              <a:t>atténuer</a:t>
            </a:r>
            <a:r>
              <a:rPr lang="en-US" sz="1800" dirty="0"/>
              <a:t> et </a:t>
            </a:r>
            <a:r>
              <a:rPr lang="en-US" sz="1800" dirty="0" err="1"/>
              <a:t>anticiper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qui suit </a:t>
            </a:r>
            <a:r>
              <a:rPr lang="en-US" sz="1800" dirty="0" err="1"/>
              <a:t>afin</a:t>
            </a:r>
            <a:r>
              <a:rPr lang="en-US" sz="1800" dirty="0"/>
              <a:t> </a:t>
            </a:r>
            <a:r>
              <a:rPr lang="en-US" sz="1800" dirty="0" err="1"/>
              <a:t>d'assurer</a:t>
            </a:r>
            <a:r>
              <a:rPr lang="en-US" sz="1800" dirty="0"/>
              <a:t> la </a:t>
            </a:r>
            <a:r>
              <a:rPr lang="en-US" sz="1800" dirty="0" err="1"/>
              <a:t>sécurité</a:t>
            </a:r>
            <a:r>
              <a:rPr lang="en-US" sz="1800" dirty="0"/>
              <a:t> du personnel 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pannes</a:t>
            </a:r>
            <a:r>
              <a:rPr lang="en-US" sz="1800" dirty="0"/>
              <a:t> </a:t>
            </a:r>
            <a:r>
              <a:rPr lang="en-US" sz="1800" dirty="0" err="1"/>
              <a:t>d'électricité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atteintes</a:t>
            </a:r>
            <a:r>
              <a:rPr lang="en-US" sz="1800" dirty="0"/>
              <a:t> physiques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incendies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/>
              <a:t>Les perturbations des services </a:t>
            </a:r>
            <a:r>
              <a:rPr lang="en-US" sz="1800" dirty="0" err="1"/>
              <a:t>télécoms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facteurs</a:t>
            </a:r>
            <a:r>
              <a:rPr lang="en-US" sz="1800" dirty="0"/>
              <a:t> </a:t>
            </a:r>
            <a:r>
              <a:rPr lang="en-US" sz="1800" dirty="0" err="1"/>
              <a:t>environnementaux</a:t>
            </a:r>
            <a:r>
              <a:rPr lang="en-US" sz="1800" dirty="0"/>
              <a:t> (</a:t>
            </a:r>
            <a:r>
              <a:rPr lang="en-US" sz="1800" dirty="0" err="1"/>
              <a:t>chauffage</a:t>
            </a:r>
            <a:r>
              <a:rPr lang="en-US" sz="1800" dirty="0"/>
              <a:t> et </a:t>
            </a:r>
            <a:r>
              <a:rPr lang="en-US" sz="1800" dirty="0" err="1"/>
              <a:t>climatisation</a:t>
            </a:r>
            <a:r>
              <a:rPr lang="en-US" sz="1800" dirty="0"/>
              <a:t>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intempéries</a:t>
            </a:r>
            <a:r>
              <a:rPr lang="en-US" sz="1800" dirty="0"/>
              <a:t> </a:t>
            </a:r>
            <a:r>
              <a:rPr lang="en-US" sz="1800" dirty="0" err="1"/>
              <a:t>violentes</a:t>
            </a:r>
            <a:r>
              <a:rPr lang="en-US" sz="1800" dirty="0"/>
              <a:t>/catastrophes </a:t>
            </a:r>
            <a:r>
              <a:rPr lang="en-US" sz="1800" dirty="0" err="1"/>
              <a:t>naturelles</a:t>
            </a:r>
            <a:endParaRPr lang="en-US" sz="1800" dirty="0"/>
          </a:p>
          <a:p>
            <a:pPr lvl="2">
              <a:buClr>
                <a:srgbClr val="006A71"/>
              </a:buClr>
            </a:pPr>
            <a:r>
              <a:rPr lang="en-US" sz="1800" dirty="0" err="1"/>
              <a:t>Inondations</a:t>
            </a:r>
            <a:endParaRPr lang="en-US" sz="1800" dirty="0"/>
          </a:p>
          <a:p>
            <a:pPr lvl="2">
              <a:buClr>
                <a:srgbClr val="006A71"/>
              </a:buClr>
            </a:pPr>
            <a:r>
              <a:rPr lang="en-US" sz="1800" dirty="0"/>
              <a:t>Tremblements de </a:t>
            </a:r>
            <a:r>
              <a:rPr lang="en-US" sz="1800" dirty="0" err="1"/>
              <a:t>terre</a:t>
            </a: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167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Dernières</a:t>
            </a:r>
            <a:r>
              <a:rPr lang="en-US" dirty="0"/>
              <a:t> </a:t>
            </a:r>
            <a:r>
              <a:rPr lang="en-US" dirty="0" err="1"/>
              <a:t>réflexions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On ne </a:t>
            </a:r>
            <a:r>
              <a:rPr lang="en-US" sz="1800" dirty="0" err="1"/>
              <a:t>saurait</a:t>
            </a:r>
            <a:r>
              <a:rPr lang="en-US" sz="1800" dirty="0"/>
              <a:t> trop insister sur </a:t>
            </a:r>
            <a:r>
              <a:rPr lang="en-US" sz="1800" dirty="0" err="1"/>
              <a:t>l'importance</a:t>
            </a:r>
            <a:r>
              <a:rPr lang="en-US" sz="1800" dirty="0"/>
              <a:t> d'un IMS </a:t>
            </a:r>
            <a:r>
              <a:rPr lang="en-US" sz="1800" dirty="0" err="1"/>
              <a:t>ou</a:t>
            </a:r>
            <a:r>
              <a:rPr lang="en-US" sz="1800" dirty="0"/>
              <a:t> de </a:t>
            </a:r>
            <a:r>
              <a:rPr lang="en-US" sz="1800" dirty="0" err="1"/>
              <a:t>toute</a:t>
            </a:r>
            <a:r>
              <a:rPr lang="en-US" sz="1800" dirty="0"/>
              <a:t> </a:t>
            </a:r>
            <a:r>
              <a:rPr lang="en-US" sz="1800" dirty="0" err="1"/>
              <a:t>autre</a:t>
            </a:r>
            <a:r>
              <a:rPr lang="en-US" sz="1800" dirty="0"/>
              <a:t> structure </a:t>
            </a:r>
            <a:r>
              <a:rPr lang="en-US" sz="1800" dirty="0" err="1"/>
              <a:t>d'intervention</a:t>
            </a:r>
            <a:r>
              <a:rPr lang="en-US" sz="1800" dirty="0"/>
              <a:t> </a:t>
            </a:r>
            <a:r>
              <a:rPr lang="en-US" sz="1800" dirty="0" err="1"/>
              <a:t>similaire</a:t>
            </a:r>
            <a:r>
              <a:rPr lang="en-US" sz="1800" dirty="0"/>
              <a:t> pour un usage interne dans </a:t>
            </a:r>
            <a:r>
              <a:rPr lang="en-US" sz="1800" dirty="0" err="1"/>
              <a:t>l'organisation</a:t>
            </a:r>
            <a:r>
              <a:rPr lang="en-US" sz="1800" dirty="0"/>
              <a:t> et la coordination avec les </a:t>
            </a:r>
            <a:r>
              <a:rPr lang="en-US" sz="1800" dirty="0" err="1"/>
              <a:t>partenaires</a:t>
            </a:r>
            <a:r>
              <a:rPr lang="en-US" sz="1800" dirty="0"/>
              <a:t> </a:t>
            </a:r>
            <a:r>
              <a:rPr lang="en-US" sz="1800" dirty="0" err="1"/>
              <a:t>extérieurs</a:t>
            </a:r>
            <a:r>
              <a:rPr lang="en-US" sz="180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La </a:t>
            </a:r>
            <a:r>
              <a:rPr lang="en-US" sz="1800" dirty="0" err="1"/>
              <a:t>flexibilité</a:t>
            </a:r>
            <a:r>
              <a:rPr lang="en-US" sz="1800" dirty="0"/>
              <a:t> et </a:t>
            </a:r>
            <a:r>
              <a:rPr lang="en-US" sz="1800" dirty="0" err="1"/>
              <a:t>l'adaptation</a:t>
            </a:r>
            <a:r>
              <a:rPr lang="en-US" sz="1800" dirty="0"/>
              <a:t> de la structure et des plans </a:t>
            </a:r>
            <a:r>
              <a:rPr lang="en-US" sz="1800" dirty="0" err="1"/>
              <a:t>d'intervention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essentielles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amélioration</a:t>
            </a:r>
            <a:r>
              <a:rPr lang="en-US" sz="1800" dirty="0"/>
              <a:t> continue.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La </a:t>
            </a:r>
            <a:r>
              <a:rPr lang="en-US" sz="1800" dirty="0" err="1"/>
              <a:t>préparation</a:t>
            </a:r>
            <a:r>
              <a:rPr lang="en-US" sz="1800" dirty="0"/>
              <a:t> </a:t>
            </a:r>
            <a:r>
              <a:rPr lang="en-US" sz="1800" dirty="0" err="1"/>
              <a:t>anticipée</a:t>
            </a:r>
            <a:r>
              <a:rPr lang="en-US" sz="1800" dirty="0"/>
              <a:t>, y </a:t>
            </a:r>
            <a:r>
              <a:rPr lang="en-US" sz="1800" dirty="0" err="1"/>
              <a:t>compris</a:t>
            </a:r>
            <a:r>
              <a:rPr lang="en-US" sz="1800" dirty="0"/>
              <a:t> la formation du nouveau personnel et la </a:t>
            </a:r>
            <a:r>
              <a:rPr lang="en-US" sz="1800" dirty="0" err="1"/>
              <a:t>réalisation</a:t>
            </a:r>
            <a:r>
              <a:rPr lang="en-US" sz="1800" dirty="0"/>
              <a:t> </a:t>
            </a:r>
            <a:r>
              <a:rPr lang="en-US" sz="1800" dirty="0" err="1"/>
              <a:t>d'exercices</a:t>
            </a:r>
            <a:r>
              <a:rPr lang="en-US" sz="1800" dirty="0"/>
              <a:t>, </a:t>
            </a:r>
            <a:r>
              <a:rPr lang="en-US" sz="1800" dirty="0" err="1"/>
              <a:t>garantit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réponse</a:t>
            </a:r>
            <a:r>
              <a:rPr lang="en-US" sz="1800" dirty="0"/>
              <a:t> beaucoup plus </a:t>
            </a:r>
            <a:r>
              <a:rPr lang="en-US" sz="1800" dirty="0" err="1"/>
              <a:t>efficace</a:t>
            </a:r>
            <a:r>
              <a:rPr lang="en-US" sz="1800" dirty="0"/>
              <a:t> et </a:t>
            </a:r>
            <a:r>
              <a:rPr lang="en-US" sz="1800" dirty="0" err="1"/>
              <a:t>efficiente</a:t>
            </a:r>
            <a:r>
              <a:rPr lang="en-US" sz="1800" dirty="0"/>
              <a:t> </a:t>
            </a:r>
            <a:r>
              <a:rPr lang="en-US" sz="1800" dirty="0" err="1"/>
              <a:t>lorsqu'une</a:t>
            </a:r>
            <a:r>
              <a:rPr lang="en-US" sz="1800" dirty="0"/>
              <a:t> urgence se </a:t>
            </a:r>
            <a:r>
              <a:rPr lang="en-US" sz="1800" dirty="0" err="1"/>
              <a:t>produit</a:t>
            </a:r>
            <a:r>
              <a:rPr lang="en-US" sz="180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1800" dirty="0" err="1"/>
              <a:t>Cependant</a:t>
            </a:r>
            <a:r>
              <a:rPr lang="en-US" sz="1800" dirty="0"/>
              <a:t>, </a:t>
            </a:r>
            <a:r>
              <a:rPr lang="en-US" sz="1800" dirty="0" err="1"/>
              <a:t>même</a:t>
            </a:r>
            <a:r>
              <a:rPr lang="en-US" sz="1800" dirty="0"/>
              <a:t> la mise </a:t>
            </a:r>
            <a:r>
              <a:rPr lang="en-US" sz="1800" dirty="0" err="1"/>
              <a:t>en</a:t>
            </a:r>
            <a:r>
              <a:rPr lang="en-US" sz="1800" dirty="0"/>
              <a:t> place "</a:t>
            </a:r>
            <a:r>
              <a:rPr lang="en-US" sz="1800" dirty="0" err="1"/>
              <a:t>juste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temps" </a:t>
            </a:r>
            <a:r>
              <a:rPr lang="en-US" sz="1800" dirty="0" err="1"/>
              <a:t>d'une</a:t>
            </a:r>
            <a:r>
              <a:rPr lang="en-US" sz="1800" dirty="0"/>
              <a:t> structure de type IMS et/</a:t>
            </a:r>
            <a:r>
              <a:rPr lang="en-US" sz="1800" dirty="0" err="1"/>
              <a:t>ou</a:t>
            </a:r>
            <a:r>
              <a:rPr lang="en-US" sz="1800" dirty="0"/>
              <a:t> COU </a:t>
            </a:r>
            <a:r>
              <a:rPr lang="en-US" sz="1800" dirty="0" err="1"/>
              <a:t>peut</a:t>
            </a:r>
            <a:r>
              <a:rPr lang="en-US" sz="1800" dirty="0"/>
              <a:t> </a:t>
            </a:r>
            <a:r>
              <a:rPr lang="en-US" sz="1800" dirty="0" err="1"/>
              <a:t>être</a:t>
            </a:r>
            <a:r>
              <a:rPr lang="en-US" sz="1800" dirty="0"/>
              <a:t> </a:t>
            </a:r>
            <a:r>
              <a:rPr lang="en-US" sz="1800" dirty="0" err="1"/>
              <a:t>bénéfique</a:t>
            </a:r>
            <a:r>
              <a:rPr lang="en-US" sz="1800" dirty="0"/>
              <a:t> </a:t>
            </a:r>
            <a:r>
              <a:rPr lang="en-US" sz="1800" dirty="0" err="1"/>
              <a:t>lors</a:t>
            </a:r>
            <a:r>
              <a:rPr lang="en-US" sz="1800" dirty="0"/>
              <a:t> de situations </a:t>
            </a:r>
            <a:r>
              <a:rPr lang="en-US" sz="1800" dirty="0" err="1"/>
              <a:t>d'urgence</a:t>
            </a:r>
            <a:r>
              <a:rPr lang="en-US" sz="1800" dirty="0"/>
              <a:t> </a:t>
            </a:r>
            <a:r>
              <a:rPr lang="en-US" sz="1800" dirty="0" err="1"/>
              <a:t>comme</a:t>
            </a:r>
            <a:r>
              <a:rPr lang="en-US" sz="1800" dirty="0"/>
              <a:t> </a:t>
            </a:r>
            <a:r>
              <a:rPr lang="en-US" sz="1800" dirty="0" err="1"/>
              <a:t>celle</a:t>
            </a:r>
            <a:r>
              <a:rPr lang="en-US" sz="1800" dirty="0"/>
              <a:t> de la COVID-19.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68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1584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Qu'est-ce</a:t>
            </a:r>
            <a:r>
              <a:rPr lang="en-US" dirty="0"/>
              <a:t> </a:t>
            </a:r>
            <a:r>
              <a:rPr lang="en-US" dirty="0" err="1"/>
              <a:t>qu'un</a:t>
            </a:r>
            <a:r>
              <a:rPr lang="en-US" dirty="0"/>
              <a:t> COU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fr-FR" sz="2400" b="1" dirty="0"/>
              <a:t>Un COU est un emplacement physique où se déroule en général la coordination des informations et des ressources à l'appui des activités de gestion des incidents.</a:t>
            </a:r>
            <a:endParaRPr lang="en-US" sz="2800" b="1" dirty="0">
              <a:solidFill>
                <a:srgbClr val="2D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5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disposer d'un COU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Pour </a:t>
            </a:r>
            <a:r>
              <a:rPr lang="en-US" dirty="0" err="1"/>
              <a:t>accompagner</a:t>
            </a:r>
            <a:r>
              <a:rPr lang="en-US" dirty="0"/>
              <a:t> les </a:t>
            </a:r>
            <a:r>
              <a:rPr lang="en-US" dirty="0" err="1"/>
              <a:t>décideurs</a:t>
            </a:r>
            <a:r>
              <a:rPr lang="en-US" dirty="0"/>
              <a:t> dans </a:t>
            </a:r>
            <a:r>
              <a:rPr lang="en-US" dirty="0" err="1"/>
              <a:t>l'accomplissement</a:t>
            </a:r>
            <a:r>
              <a:rPr lang="en-US" dirty="0"/>
              <a:t> de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tâches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Pour </a:t>
            </a:r>
            <a:r>
              <a:rPr lang="en-US" dirty="0" err="1"/>
              <a:t>fournir</a:t>
            </a:r>
            <a:r>
              <a:rPr lang="en-US" dirty="0"/>
              <a:t> la </a:t>
            </a:r>
            <a:r>
              <a:rPr lang="en-US" dirty="0" err="1"/>
              <a:t>capacité</a:t>
            </a:r>
            <a:r>
              <a:rPr lang="en-US" dirty="0"/>
              <a:t> de </a:t>
            </a:r>
            <a:r>
              <a:rPr lang="en-US" dirty="0" err="1"/>
              <a:t>recevoir</a:t>
            </a:r>
            <a:r>
              <a:rPr lang="en-US" dirty="0"/>
              <a:t>, </a:t>
            </a:r>
            <a:r>
              <a:rPr lang="en-US" dirty="0" err="1"/>
              <a:t>d'analyser</a:t>
            </a:r>
            <a:r>
              <a:rPr lang="en-US" dirty="0"/>
              <a:t>, de diffuser et de </a:t>
            </a:r>
            <a:r>
              <a:rPr lang="en-US" dirty="0" err="1"/>
              <a:t>contrôler</a:t>
            </a:r>
            <a:r>
              <a:rPr lang="en-US" dirty="0"/>
              <a:t> les </a:t>
            </a:r>
            <a:r>
              <a:rPr lang="en-US" dirty="0" err="1"/>
              <a:t>informations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Pour </a:t>
            </a:r>
            <a:r>
              <a:rPr lang="en-US" dirty="0" err="1"/>
              <a:t>être</a:t>
            </a:r>
            <a:r>
              <a:rPr lang="en-US" dirty="0"/>
              <a:t> capable </a:t>
            </a:r>
            <a:r>
              <a:rPr lang="en-US" dirty="0" err="1"/>
              <a:t>d'identifier</a:t>
            </a:r>
            <a:r>
              <a:rPr lang="en-US" dirty="0"/>
              <a:t>, </a:t>
            </a:r>
            <a:r>
              <a:rPr lang="en-US" dirty="0" err="1"/>
              <a:t>d'organiser</a:t>
            </a:r>
            <a:r>
              <a:rPr lang="en-US" dirty="0"/>
              <a:t>, de </a:t>
            </a:r>
            <a:r>
              <a:rPr lang="en-US" dirty="0" err="1"/>
              <a:t>déployer</a:t>
            </a:r>
            <a:r>
              <a:rPr lang="en-US" dirty="0"/>
              <a:t> et de </a:t>
            </a:r>
            <a:r>
              <a:rPr lang="en-US" dirty="0" err="1"/>
              <a:t>suivre</a:t>
            </a:r>
            <a:r>
              <a:rPr lang="en-US" dirty="0"/>
              <a:t> les </a:t>
            </a:r>
            <a:r>
              <a:rPr lang="en-US" dirty="0" err="1"/>
              <a:t>ressources</a:t>
            </a:r>
            <a:r>
              <a:rPr lang="en-US" dirty="0"/>
              <a:t> </a:t>
            </a:r>
          </a:p>
          <a:p>
            <a:pPr>
              <a:buClr>
                <a:srgbClr val="006A71"/>
              </a:buClr>
            </a:pPr>
            <a:r>
              <a:rPr lang="en-US" dirty="0"/>
              <a:t>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mesure</a:t>
            </a:r>
            <a:r>
              <a:rPr lang="en-US" dirty="0"/>
              <a:t> de </a:t>
            </a:r>
            <a:r>
              <a:rPr lang="en-US" dirty="0" err="1"/>
              <a:t>communiquer</a:t>
            </a:r>
            <a:r>
              <a:rPr lang="en-US" dirty="0"/>
              <a:t>, de </a:t>
            </a:r>
            <a:r>
              <a:rPr lang="en-US" dirty="0" err="1"/>
              <a:t>collaborer</a:t>
            </a:r>
            <a:r>
              <a:rPr lang="en-US" dirty="0"/>
              <a:t> et de </a:t>
            </a:r>
            <a:r>
              <a:rPr lang="en-US" dirty="0" err="1"/>
              <a:t>coordonner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partir</a:t>
            </a:r>
            <a:r>
              <a:rPr lang="en-US" dirty="0"/>
              <a:t> d'un emplacement </a:t>
            </a:r>
            <a:r>
              <a:rPr lang="en-US" dirty="0" err="1"/>
              <a:t>centralisé</a:t>
            </a:r>
            <a:r>
              <a:rPr lang="en-US" dirty="0"/>
              <a:t>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 err="1"/>
              <a:t>Ces</a:t>
            </a:r>
            <a:r>
              <a:rPr lang="en-US" dirty="0"/>
              <a:t> actions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</a:t>
            </a:r>
            <a:r>
              <a:rPr lang="en-US" dirty="0" err="1"/>
              <a:t>essentielles</a:t>
            </a:r>
            <a:r>
              <a:rPr lang="en-US" dirty="0"/>
              <a:t> pour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efficace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COVID-19.</a:t>
            </a:r>
          </a:p>
        </p:txBody>
      </p:sp>
    </p:spTree>
    <p:extLst>
      <p:ext uri="{BB962C8B-B14F-4D97-AF65-F5344CB8AC3E}">
        <p14:creationId xmlns:p14="http://schemas.microsoft.com/office/powerpoint/2010/main" val="27607341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quoi un COU </a:t>
            </a:r>
            <a:r>
              <a:rPr lang="en-US" dirty="0" err="1"/>
              <a:t>est</a:t>
            </a:r>
            <a:r>
              <a:rPr lang="en-US" dirty="0"/>
              <a:t> utile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>
              <a:buClr>
                <a:srgbClr val="006A71"/>
              </a:buClr>
              <a:buNone/>
            </a:pPr>
            <a:r>
              <a:rPr lang="en-US" dirty="0"/>
              <a:t>Dans le cadre de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COVID-19, les COU </a:t>
            </a:r>
            <a:r>
              <a:rPr lang="en-US" dirty="0" err="1"/>
              <a:t>peuvent</a:t>
            </a:r>
            <a:r>
              <a:rPr lang="en-US" dirty="0"/>
              <a:t> :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Suivre</a:t>
            </a:r>
            <a:r>
              <a:rPr lang="en-US" dirty="0"/>
              <a:t> et </a:t>
            </a:r>
            <a:r>
              <a:rPr lang="en-US" dirty="0" err="1"/>
              <a:t>analyser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épidémiologiques</a:t>
            </a:r>
            <a:r>
              <a:rPr lang="en-US" dirty="0"/>
              <a:t> </a:t>
            </a:r>
            <a:r>
              <a:rPr lang="en-US" dirty="0" err="1"/>
              <a:t>provenant</a:t>
            </a:r>
            <a:r>
              <a:rPr lang="en-US" dirty="0"/>
              <a:t> de sources multiples, </a:t>
            </a:r>
            <a:r>
              <a:rPr lang="en-US" dirty="0" err="1"/>
              <a:t>tels</a:t>
            </a:r>
            <a:r>
              <a:rPr lang="en-US" dirty="0"/>
              <a:t> que les </a:t>
            </a:r>
            <a:r>
              <a:rPr lang="en-US" dirty="0" err="1"/>
              <a:t>résultats</a:t>
            </a:r>
            <a:r>
              <a:rPr lang="en-US" dirty="0"/>
              <a:t> de </a:t>
            </a:r>
            <a:r>
              <a:rPr lang="en-US" dirty="0" err="1"/>
              <a:t>laboratoire</a:t>
            </a:r>
            <a:r>
              <a:rPr lang="en-US" dirty="0"/>
              <a:t>, les </a:t>
            </a:r>
            <a:r>
              <a:rPr lang="en-US" dirty="0" err="1"/>
              <a:t>informations</a:t>
            </a:r>
            <a:r>
              <a:rPr lang="en-US" dirty="0"/>
              <a:t> relatives au </a:t>
            </a:r>
            <a:r>
              <a:rPr lang="en-US" dirty="0" err="1"/>
              <a:t>à</a:t>
            </a:r>
            <a:r>
              <a:rPr lang="en-US" dirty="0"/>
              <a:t> la surveillance des contacts, les </a:t>
            </a:r>
            <a:r>
              <a:rPr lang="en-US" dirty="0" err="1"/>
              <a:t>données</a:t>
            </a:r>
            <a:r>
              <a:rPr lang="en-US" dirty="0"/>
              <a:t> relatives aux admissions dans les </a:t>
            </a:r>
            <a:r>
              <a:rPr lang="en-US" dirty="0" err="1"/>
              <a:t>hôpitaux</a:t>
            </a:r>
            <a:r>
              <a:rPr lang="en-US" dirty="0"/>
              <a:t>, etc.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Contrôler</a:t>
            </a:r>
            <a:r>
              <a:rPr lang="en-US" dirty="0"/>
              <a:t> et </a:t>
            </a:r>
            <a:r>
              <a:rPr lang="en-US" dirty="0" err="1"/>
              <a:t>suivre</a:t>
            </a:r>
            <a:r>
              <a:rPr lang="en-US" dirty="0"/>
              <a:t> </a:t>
            </a:r>
            <a:r>
              <a:rPr lang="en-US" dirty="0" err="1"/>
              <a:t>l'affectation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r>
              <a:rPr lang="en-US" dirty="0"/>
              <a:t>, </a:t>
            </a:r>
            <a:r>
              <a:rPr lang="en-US" dirty="0" err="1"/>
              <a:t>notamment</a:t>
            </a:r>
            <a:r>
              <a:rPr lang="en-US" dirty="0"/>
              <a:t> des kits de </a:t>
            </a:r>
            <a:r>
              <a:rPr lang="en-US" dirty="0" err="1"/>
              <a:t>dépistage</a:t>
            </a:r>
            <a:r>
              <a:rPr lang="en-US" dirty="0"/>
              <a:t>, des EPI et du personnel.</a:t>
            </a:r>
          </a:p>
          <a:p>
            <a:pPr>
              <a:buClr>
                <a:srgbClr val="006A71"/>
              </a:buClr>
            </a:pPr>
            <a:r>
              <a:rPr lang="en-US" dirty="0"/>
              <a:t>Assurer la </a:t>
            </a:r>
            <a:r>
              <a:rPr lang="en-US" dirty="0" err="1"/>
              <a:t>centralisation</a:t>
            </a:r>
            <a:r>
              <a:rPr lang="en-US" dirty="0"/>
              <a:t> et la coordination des messages sur les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err="1"/>
              <a:t>opérationnels</a:t>
            </a:r>
            <a:r>
              <a:rPr lang="en-US" dirty="0"/>
              <a:t> et publics.</a:t>
            </a:r>
          </a:p>
        </p:txBody>
      </p:sp>
    </p:spTree>
    <p:extLst>
      <p:ext uri="{BB962C8B-B14F-4D97-AF65-F5344CB8AC3E}">
        <p14:creationId xmlns:p14="http://schemas.microsoft.com/office/powerpoint/2010/main" val="386491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fait un COU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48865"/>
            <a:ext cx="8158294" cy="3651581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Il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responsable</a:t>
            </a:r>
            <a:r>
              <a:rPr lang="en-US" sz="1800" dirty="0"/>
              <a:t> de la supervision </a:t>
            </a:r>
            <a:r>
              <a:rPr lang="en-US" sz="1800" dirty="0" err="1"/>
              <a:t>stratégique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opérationnelle</a:t>
            </a:r>
            <a:r>
              <a:rPr lang="en-US" sz="1800" dirty="0"/>
              <a:t> de </a:t>
            </a:r>
            <a:r>
              <a:rPr lang="en-US" sz="1800" dirty="0" err="1"/>
              <a:t>l'intervention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 err="1"/>
              <a:t>Normalement</a:t>
            </a:r>
            <a:r>
              <a:rPr lang="en-US" sz="1800" dirty="0"/>
              <a:t>, il ne </a:t>
            </a:r>
            <a:r>
              <a:rPr lang="en-US" sz="1800" dirty="0" err="1"/>
              <a:t>contrôle</a:t>
            </a:r>
            <a:r>
              <a:rPr lang="en-US" sz="1800" dirty="0"/>
              <a:t> pas </a:t>
            </a:r>
            <a:r>
              <a:rPr lang="en-US" sz="1800" dirty="0" err="1"/>
              <a:t>directement</a:t>
            </a:r>
            <a:r>
              <a:rPr lang="en-US" sz="1800" dirty="0"/>
              <a:t> les </a:t>
            </a:r>
            <a:r>
              <a:rPr lang="en-US" sz="1800" dirty="0" err="1"/>
              <a:t>intervenants</a:t>
            </a:r>
            <a:r>
              <a:rPr lang="en-US" sz="1800" dirty="0"/>
              <a:t> sur le terrain</a:t>
            </a:r>
          </a:p>
          <a:p>
            <a:pPr>
              <a:buClr>
                <a:srgbClr val="006A71"/>
              </a:buClr>
            </a:pPr>
            <a:r>
              <a:rPr lang="en-US" sz="1800" dirty="0" err="1"/>
              <a:t>Ses</a:t>
            </a:r>
            <a:r>
              <a:rPr lang="en-US" sz="1800" dirty="0"/>
              <a:t> </a:t>
            </a:r>
            <a:r>
              <a:rPr lang="en-US" sz="1800" dirty="0" err="1"/>
              <a:t>fonctions</a:t>
            </a:r>
            <a:r>
              <a:rPr lang="en-US" sz="1800" dirty="0"/>
              <a:t> </a:t>
            </a:r>
            <a:r>
              <a:rPr lang="en-US" sz="1800" dirty="0" err="1"/>
              <a:t>courantes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les </a:t>
            </a:r>
            <a:r>
              <a:rPr lang="en-US" sz="1800" dirty="0" err="1"/>
              <a:t>suivantes</a:t>
            </a:r>
            <a:r>
              <a:rPr lang="en-US" sz="180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recueillir</a:t>
            </a:r>
            <a:r>
              <a:rPr lang="en-US" sz="1800" dirty="0"/>
              <a:t> et </a:t>
            </a:r>
            <a:r>
              <a:rPr lang="en-US" sz="1800" dirty="0" err="1"/>
              <a:t>analyser</a:t>
            </a:r>
            <a:r>
              <a:rPr lang="en-US" sz="1800" dirty="0"/>
              <a:t> les </a:t>
            </a:r>
            <a:r>
              <a:rPr lang="en-US" sz="1800" dirty="0" err="1"/>
              <a:t>informations</a:t>
            </a:r>
            <a:r>
              <a:rPr lang="en-US" sz="1800" dirty="0"/>
              <a:t> </a:t>
            </a:r>
            <a:r>
              <a:rPr lang="en-US" sz="1800" dirty="0" err="1"/>
              <a:t>recueillies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/>
              <a:t>prendre des </a:t>
            </a:r>
            <a:r>
              <a:rPr lang="en-US" sz="1800" dirty="0" err="1"/>
              <a:t>décisions</a:t>
            </a:r>
            <a:r>
              <a:rPr lang="en-US" sz="1800" dirty="0"/>
              <a:t> qui </a:t>
            </a:r>
            <a:r>
              <a:rPr lang="en-US" sz="1800" dirty="0" err="1"/>
              <a:t>protègent</a:t>
            </a:r>
            <a:r>
              <a:rPr lang="en-US" sz="1800" dirty="0"/>
              <a:t> la vie et les </a:t>
            </a:r>
            <a:r>
              <a:rPr lang="en-US" sz="1800" dirty="0" err="1"/>
              <a:t>biens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 err="1"/>
              <a:t>maintenir</a:t>
            </a:r>
            <a:r>
              <a:rPr lang="en-US" sz="1800" dirty="0"/>
              <a:t> la </a:t>
            </a:r>
            <a:r>
              <a:rPr lang="en-US" sz="1800" dirty="0" err="1"/>
              <a:t>pérennité</a:t>
            </a:r>
            <a:r>
              <a:rPr lang="en-US" sz="1800" dirty="0"/>
              <a:t> de </a:t>
            </a:r>
            <a:r>
              <a:rPr lang="en-US" sz="1800" dirty="0" err="1"/>
              <a:t>l'organisation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 err="1"/>
              <a:t>communiquer</a:t>
            </a:r>
            <a:r>
              <a:rPr lang="en-US" sz="1800" dirty="0"/>
              <a:t> les </a:t>
            </a:r>
            <a:r>
              <a:rPr lang="en-US" sz="1800" dirty="0" err="1"/>
              <a:t>décisions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toutes</a:t>
            </a:r>
            <a:r>
              <a:rPr lang="en-US" sz="1800" dirty="0"/>
              <a:t> les </a:t>
            </a:r>
            <a:r>
              <a:rPr lang="en-US" sz="1800" dirty="0" err="1"/>
              <a:t>agences</a:t>
            </a:r>
            <a:r>
              <a:rPr lang="en-US" sz="1800" dirty="0"/>
              <a:t> et </a:t>
            </a:r>
            <a:r>
              <a:rPr lang="en-US" sz="1800" dirty="0" err="1"/>
              <a:t>personnes</a:t>
            </a:r>
            <a:r>
              <a:rPr lang="en-US" sz="1800" dirty="0"/>
              <a:t> </a:t>
            </a:r>
            <a:r>
              <a:rPr lang="en-US" sz="1800" dirty="0" err="1"/>
              <a:t>concernées</a:t>
            </a:r>
            <a:r>
              <a:rPr lang="en-US" sz="1800" dirty="0"/>
              <a:t>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Dans la </a:t>
            </a:r>
            <a:r>
              <a:rPr lang="en-US" sz="1800" dirty="0" err="1"/>
              <a:t>plupart</a:t>
            </a:r>
            <a:r>
              <a:rPr lang="en-US" sz="1800" dirty="0"/>
              <a:t> des COU,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seule</a:t>
            </a:r>
            <a:r>
              <a:rPr lang="en-US" sz="1800" dirty="0"/>
              <a:t> </a:t>
            </a:r>
            <a:r>
              <a:rPr lang="en-US" sz="1800" dirty="0" err="1"/>
              <a:t>personne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responsable</a:t>
            </a:r>
            <a:r>
              <a:rPr lang="en-US" sz="1800" dirty="0"/>
              <a:t>, </a:t>
            </a:r>
            <a:r>
              <a:rPr lang="en-US" sz="1800" dirty="0" err="1"/>
              <a:t>à</a:t>
            </a:r>
            <a:r>
              <a:rPr lang="en-US" sz="1800" dirty="0"/>
              <a:t> savoir le </a:t>
            </a:r>
            <a:r>
              <a:rPr lang="en-US" sz="1800" dirty="0" err="1"/>
              <a:t>gestionnaire</a:t>
            </a:r>
            <a:r>
              <a:rPr lang="en-US" sz="1800" dirty="0"/>
              <a:t> </a:t>
            </a:r>
            <a:r>
              <a:rPr lang="en-US" sz="1800" dirty="0" err="1"/>
              <a:t>d'urgence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958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organisationnels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Fournit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structure de gestion qui </a:t>
            </a:r>
            <a:r>
              <a:rPr lang="en-US" dirty="0" err="1"/>
              <a:t>permet</a:t>
            </a:r>
            <a:r>
              <a:rPr lang="en-US" dirty="0"/>
              <a:t> de prendre de </a:t>
            </a:r>
            <a:r>
              <a:rPr lang="en-US" dirty="0" err="1"/>
              <a:t>meilleures</a:t>
            </a:r>
            <a:r>
              <a:rPr lang="en-US" dirty="0"/>
              <a:t> </a:t>
            </a:r>
            <a:r>
              <a:rPr lang="en-US" dirty="0" err="1"/>
              <a:t>décisions</a:t>
            </a:r>
            <a:r>
              <a:rPr lang="en-US" dirty="0"/>
              <a:t> et </a:t>
            </a:r>
            <a:r>
              <a:rPr lang="en-US" dirty="0" err="1"/>
              <a:t>d'utiliser</a:t>
            </a:r>
            <a:r>
              <a:rPr lang="en-US" dirty="0"/>
              <a:t> plus </a:t>
            </a:r>
            <a:r>
              <a:rPr lang="en-US" dirty="0" err="1"/>
              <a:t>efficacement</a:t>
            </a:r>
            <a:r>
              <a:rPr lang="en-US" dirty="0"/>
              <a:t> les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Conçu</a:t>
            </a:r>
            <a:r>
              <a:rPr lang="en-US" dirty="0"/>
              <a:t> pour les incidents et les </a:t>
            </a:r>
            <a:r>
              <a:rPr lang="en-US" dirty="0" err="1"/>
              <a:t>réponses</a:t>
            </a:r>
            <a:r>
              <a:rPr lang="en-US" dirty="0"/>
              <a:t> qui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impliquer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agences</a:t>
            </a:r>
            <a:r>
              <a:rPr lang="en-US" dirty="0"/>
              <a:t> et </a:t>
            </a:r>
            <a:r>
              <a:rPr lang="en-US" dirty="0" err="1"/>
              <a:t>juridictions</a:t>
            </a:r>
            <a:r>
              <a:rPr lang="en-US" dirty="0"/>
              <a:t> politiques. </a:t>
            </a:r>
          </a:p>
          <a:p>
            <a:pPr>
              <a:buClr>
                <a:srgbClr val="006A71"/>
              </a:buClr>
            </a:pPr>
            <a:r>
              <a:rPr lang="en-US" dirty="0"/>
              <a:t>Doit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modulaire</a:t>
            </a:r>
            <a:r>
              <a:rPr lang="en-US" dirty="0"/>
              <a:t> - capable de </a:t>
            </a:r>
            <a:r>
              <a:rPr lang="en-US" dirty="0" err="1"/>
              <a:t>s'étendre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se </a:t>
            </a:r>
            <a:r>
              <a:rPr lang="en-US" dirty="0" err="1"/>
              <a:t>contracter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l'évolution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la fin de la crise.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caractéristiques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essentielles</a:t>
            </a:r>
            <a:r>
              <a:rPr lang="en-US" dirty="0"/>
              <a:t> pour la nature </a:t>
            </a:r>
            <a:r>
              <a:rPr lang="en-US" dirty="0" err="1"/>
              <a:t>dynamique</a:t>
            </a:r>
            <a:r>
              <a:rPr lang="en-US" dirty="0"/>
              <a:t>, </a:t>
            </a:r>
            <a:r>
              <a:rPr lang="en-US" dirty="0" err="1"/>
              <a:t>politisée</a:t>
            </a:r>
            <a:r>
              <a:rPr lang="en-US" dirty="0"/>
              <a:t> et </a:t>
            </a:r>
            <a:r>
              <a:rPr lang="en-US" dirty="0" err="1"/>
              <a:t>à</a:t>
            </a:r>
            <a:r>
              <a:rPr lang="en-US" dirty="0"/>
              <a:t> fort impact de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54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organisationnels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Un </a:t>
            </a:r>
            <a:r>
              <a:rPr lang="en-US" dirty="0" err="1"/>
              <a:t>système</a:t>
            </a:r>
            <a:r>
              <a:rPr lang="en-US" dirty="0"/>
              <a:t> de gestion </a:t>
            </a:r>
            <a:r>
              <a:rPr lang="en-US" dirty="0" err="1"/>
              <a:t>mondialement</a:t>
            </a:r>
            <a:r>
              <a:rPr lang="en-US" dirty="0"/>
              <a:t> </a:t>
            </a:r>
            <a:r>
              <a:rPr lang="en-US" dirty="0" err="1"/>
              <a:t>reconnu</a:t>
            </a:r>
            <a:r>
              <a:rPr lang="en-US" dirty="0"/>
              <a:t> </a:t>
            </a:r>
            <a:r>
              <a:rPr lang="en-US" dirty="0" err="1"/>
              <a:t>appelé</a:t>
            </a:r>
            <a:r>
              <a:rPr lang="en-US" dirty="0"/>
              <a:t> "</a:t>
            </a:r>
            <a:r>
              <a:rPr lang="en-US" dirty="0" err="1"/>
              <a:t>système</a:t>
            </a:r>
            <a:r>
              <a:rPr lang="en-US" dirty="0"/>
              <a:t> de gestion des incidents" (IMS)</a:t>
            </a:r>
          </a:p>
          <a:p>
            <a:pPr>
              <a:buClr>
                <a:srgbClr val="006A71"/>
              </a:buClr>
            </a:pPr>
            <a:r>
              <a:rPr lang="en-US" dirty="0"/>
              <a:t>Structure de base 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Direction (</a:t>
            </a:r>
            <a:r>
              <a:rPr lang="en-US" dirty="0" err="1"/>
              <a:t>Gestionnaire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d'incident</a:t>
            </a:r>
            <a:r>
              <a:rPr lang="en-US" dirty="0"/>
              <a:t>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Quatre sections : Planification, </a:t>
            </a:r>
            <a:r>
              <a:rPr lang="en-US" dirty="0" err="1"/>
              <a:t>Opérations</a:t>
            </a:r>
            <a:r>
              <a:rPr lang="en-US" dirty="0"/>
              <a:t>, </a:t>
            </a:r>
            <a:r>
              <a:rPr lang="en-US" dirty="0" err="1"/>
              <a:t>Logistique</a:t>
            </a:r>
            <a:r>
              <a:rPr lang="en-US" dirty="0"/>
              <a:t> et Finances/Administration.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Personnel </a:t>
            </a:r>
            <a:r>
              <a:rPr lang="en-US" dirty="0" err="1"/>
              <a:t>d'encadrement</a:t>
            </a:r>
            <a:r>
              <a:rPr lang="en-US" dirty="0"/>
              <a:t> : Agent de </a:t>
            </a:r>
            <a:r>
              <a:rPr lang="en-US" dirty="0" err="1"/>
              <a:t>sécurité</a:t>
            </a:r>
            <a:r>
              <a:rPr lang="en-US" dirty="0"/>
              <a:t>, agent de liaison (</a:t>
            </a:r>
            <a:r>
              <a:rPr lang="en-US" dirty="0" err="1"/>
              <a:t>également</a:t>
            </a:r>
            <a:r>
              <a:rPr lang="en-US" dirty="0"/>
              <a:t> </a:t>
            </a:r>
            <a:r>
              <a:rPr lang="en-US" dirty="0" err="1"/>
              <a:t>appelé</a:t>
            </a:r>
            <a:r>
              <a:rPr lang="en-US" dirty="0"/>
              <a:t> agent </a:t>
            </a:r>
            <a:r>
              <a:rPr lang="en-US" dirty="0" err="1"/>
              <a:t>d'engagement</a:t>
            </a:r>
            <a:r>
              <a:rPr lang="en-US" dirty="0"/>
              <a:t> des </a:t>
            </a:r>
            <a:r>
              <a:rPr lang="en-US" dirty="0" err="1"/>
              <a:t>partenaires</a:t>
            </a:r>
            <a:r>
              <a:rPr lang="en-US" dirty="0"/>
              <a:t>), agent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619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47869" y="205979"/>
            <a:ext cx="8229600" cy="689591"/>
          </a:xfrm>
        </p:spPr>
        <p:txBody>
          <a:bodyPr/>
          <a:lstStyle/>
          <a:p>
            <a:r>
              <a:rPr lang="en-US" dirty="0"/>
              <a:t>Structure de base de </a:t>
            </a:r>
            <a:r>
              <a:rPr lang="en-US" dirty="0" err="1"/>
              <a:t>l'IMS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04FAB-E3B6-1B4D-8DD1-5B7E6C5D000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84700" y="1893077"/>
            <a:ext cx="0" cy="11176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76886-2565-204D-88CA-17E680BB2D9E}"/>
              </a:ext>
            </a:extLst>
          </p:cNvPr>
          <p:cNvCxnSpPr/>
          <p:nvPr/>
        </p:nvCxnSpPr>
        <p:spPr>
          <a:xfrm>
            <a:off x="1222705" y="3013917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7DD4-CA77-DB42-8C5D-2A215C74E692}"/>
              </a:ext>
            </a:extLst>
          </p:cNvPr>
          <p:cNvCxnSpPr/>
          <p:nvPr/>
        </p:nvCxnSpPr>
        <p:spPr>
          <a:xfrm>
            <a:off x="3426552" y="3019821"/>
            <a:ext cx="0" cy="24301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45B9C-D11E-B54A-B29B-AA481B0957A2}"/>
              </a:ext>
            </a:extLst>
          </p:cNvPr>
          <p:cNvCxnSpPr/>
          <p:nvPr/>
        </p:nvCxnSpPr>
        <p:spPr>
          <a:xfrm>
            <a:off x="5576046" y="3013917"/>
            <a:ext cx="0" cy="25433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7C0B5-9FFC-8B49-AEE4-58A82FEE6CE6}"/>
              </a:ext>
            </a:extLst>
          </p:cNvPr>
          <p:cNvCxnSpPr/>
          <p:nvPr/>
        </p:nvCxnSpPr>
        <p:spPr>
          <a:xfrm>
            <a:off x="7730690" y="3012929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66033E-0F4B-FD48-B25A-73642DA3DC06}"/>
              </a:ext>
            </a:extLst>
          </p:cNvPr>
          <p:cNvSpPr/>
          <p:nvPr/>
        </p:nvSpPr>
        <p:spPr>
          <a:xfrm>
            <a:off x="2590800" y="1105677"/>
            <a:ext cx="3987800" cy="7874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Gestionnaire</a:t>
            </a:r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d'incidents</a:t>
            </a:r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d'urgences</a:t>
            </a:r>
            <a:endParaRPr lang="en-US" sz="2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0101BB-6ADE-EF48-86C7-1E0FDB6A0E4B}"/>
              </a:ext>
            </a:extLst>
          </p:cNvPr>
          <p:cNvSpPr/>
          <p:nvPr/>
        </p:nvSpPr>
        <p:spPr>
          <a:xfrm>
            <a:off x="3944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D6AC10-48F6-D241-8F1E-0E88797DAB0E}"/>
              </a:ext>
            </a:extLst>
          </p:cNvPr>
          <p:cNvSpPr/>
          <p:nvPr/>
        </p:nvSpPr>
        <p:spPr>
          <a:xfrm>
            <a:off x="25280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Opérations</a:t>
            </a:r>
            <a:endParaRPr lang="en-US" sz="2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7A63E3-A4C0-E941-9F46-3AC3CCC3BE70}"/>
              </a:ext>
            </a:extLst>
          </p:cNvPr>
          <p:cNvSpPr/>
          <p:nvPr/>
        </p:nvSpPr>
        <p:spPr>
          <a:xfrm>
            <a:off x="46482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Logistique</a:t>
            </a:r>
            <a:endParaRPr lang="en-US" sz="2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D4FCB2-FA9B-CD4C-826F-591BF5A53A8B}"/>
              </a:ext>
            </a:extLst>
          </p:cNvPr>
          <p:cNvSpPr/>
          <p:nvPr/>
        </p:nvSpPr>
        <p:spPr>
          <a:xfrm>
            <a:off x="67818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Finances/</a:t>
            </a:r>
          </a:p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AEF30-FAC8-094A-91A6-80D6B760565C}"/>
              </a:ext>
            </a:extLst>
          </p:cNvPr>
          <p:cNvCxnSpPr/>
          <p:nvPr/>
        </p:nvCxnSpPr>
        <p:spPr>
          <a:xfrm>
            <a:off x="1213058" y="3019821"/>
            <a:ext cx="651253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1477C-7EA8-5447-BCB4-F98F837E228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572000" y="2395053"/>
            <a:ext cx="1442439" cy="602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87C68FE-B843-1A44-ABC8-D955A5EF9C0E}"/>
              </a:ext>
            </a:extLst>
          </p:cNvPr>
          <p:cNvSpPr/>
          <p:nvPr/>
        </p:nvSpPr>
        <p:spPr>
          <a:xfrm>
            <a:off x="6014439" y="2050257"/>
            <a:ext cx="2663026" cy="68959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 </a:t>
            </a:r>
            <a:r>
              <a:rPr 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d'encadrement</a:t>
            </a: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09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1464</Words>
  <Application>Microsoft Macintosh PowerPoint</Application>
  <PresentationFormat>Affichage à l'écran (16:9)</PresentationFormat>
  <Paragraphs>217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Wingdings</vt:lpstr>
      <vt:lpstr>Courier New</vt:lpstr>
      <vt:lpstr>Myriad Web Pro</vt:lpstr>
      <vt:lpstr>Calibri</vt:lpstr>
      <vt:lpstr>Master</vt:lpstr>
      <vt:lpstr>Constitution et fonctionnement d'un Centre d'opérations d'urgence (COU) pour appuyer la réponse à la COVID-19</vt:lpstr>
      <vt:lpstr>Objectifs</vt:lpstr>
      <vt:lpstr>Qu'est-ce qu'un COU ?</vt:lpstr>
      <vt:lpstr>Pourquoi disposer d'un COU ?</vt:lpstr>
      <vt:lpstr>En quoi un COU est utile ?</vt:lpstr>
      <vt:lpstr>Que fait un COU ?</vt:lpstr>
      <vt:lpstr>Principes organisationnels du COU</vt:lpstr>
      <vt:lpstr>Principes organisationnels du COU</vt:lpstr>
      <vt:lpstr>Structure de base de l'IMS</vt:lpstr>
      <vt:lpstr>Structure de l'IMS *peut être mise à l'échelle si nécessaire*</vt:lpstr>
      <vt:lpstr>Structure de l'IMS</vt:lpstr>
      <vt:lpstr>Développer un Centre d'operation d'urgence (COU)</vt:lpstr>
      <vt:lpstr>Hiérarchisation des priorités</vt:lpstr>
      <vt:lpstr>Définir la mission du COU</vt:lpstr>
      <vt:lpstr>Définir la mission du COU</vt:lpstr>
      <vt:lpstr>Communications</vt:lpstr>
      <vt:lpstr>Approche opérationnelle</vt:lpstr>
      <vt:lpstr>Conception organisationnelle</vt:lpstr>
      <vt:lpstr>Rapports d'intervention</vt:lpstr>
      <vt:lpstr>Considérations relatives à la conception  des installations</vt:lpstr>
      <vt:lpstr>Emplacement</vt:lpstr>
      <vt:lpstr>Taille</vt:lpstr>
      <vt:lpstr>Agencement</vt:lpstr>
      <vt:lpstr>Utilisation des installations</vt:lpstr>
      <vt:lpstr>Technologie</vt:lpstr>
      <vt:lpstr>Menaces et vulnérabilités</vt:lpstr>
      <vt:lpstr>Dernières réflexions</vt:lpstr>
      <vt:lpstr>Présentation PowerPoint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L P</cp:lastModifiedBy>
  <cp:revision>244</cp:revision>
  <dcterms:created xsi:type="dcterms:W3CDTF">2011-03-17T17:43:16Z</dcterms:created>
  <dcterms:modified xsi:type="dcterms:W3CDTF">2021-12-21T11:25:00Z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