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Default Extension="svg" ContentType="image/svg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Default Extension="wdp" ContentType="image/vnd.ms-photo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808" r:id="rId4"/>
  </p:sldMasterIdLst>
  <p:notesMasterIdLst>
    <p:notesMasterId r:id="rId14"/>
  </p:notesMasterIdLst>
  <p:sldIdLst>
    <p:sldId id="257" r:id="rId5"/>
    <p:sldId id="298" r:id="rId6"/>
    <p:sldId id="258" r:id="rId7"/>
    <p:sldId id="312" r:id="rId8"/>
    <p:sldId id="311" r:id="rId9"/>
    <p:sldId id="313" r:id="rId10"/>
    <p:sldId id="314" r:id="rId11"/>
    <p:sldId id="300" r:id="rId12"/>
    <p:sldId id="276" r:id="rId13"/>
  </p:sldIdLst>
  <p:sldSz cx="9144000" cy="5143500" type="screen16x9"/>
  <p:notesSz cx="7315200" cy="9601200"/>
  <p:embeddedFontLst>
    <p:embeddedFont>
      <p:font typeface="Calibri" pitchFamily="34" charset="0"/>
      <p:regular r:id="rId15"/>
      <p:bold r:id="rId16"/>
      <p:italic r:id="rId17"/>
      <p:boldItalic r:id="rId18"/>
    </p:embeddedFont>
    <p:embeddedFont>
      <p:font typeface="Myriad Web Pro" charset="0"/>
      <p:regular r:id="rId19"/>
      <p:bold r:id="rId20"/>
      <p:italic r:id="rId21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laire Standley" initials="CS" lastIdx="4" clrIdx="0">
    <p:extLst>
      <p:ext uri="{19B8F6BF-5375-455C-9EA6-DF929625EA0E}">
        <p15:presenceInfo xmlns="" xmlns:p15="http://schemas.microsoft.com/office/powerpoint/2012/main" userId="d824ce3e42cc2a6c" providerId="Windows Live"/>
      </p:ext>
    </p:extLst>
  </p:cmAuthor>
  <p:cmAuthor id="2" name="Bilukha, Oleg (CDC/DDPHSIS/CGH/DGHP)" initials="BO(" lastIdx="4" clrIdx="1">
    <p:extLst>
      <p:ext uri="{19B8F6BF-5375-455C-9EA6-DF929625EA0E}">
        <p15:presenceInfo xmlns="" xmlns:p15="http://schemas.microsoft.com/office/powerpoint/2012/main" userId="S::OBB0-SU@cdc.gov::bfffa739-c4d3-47df-8e1c-5b39b98f2009" providerId="AD"/>
      </p:ext>
    </p:extLst>
  </p:cmAuthor>
  <p:cmAuthor id="3" name="Williams, Justin (CDC/DDPHSIS/CGH/OD)" initials="WJ(" lastIdx="2" clrIdx="2">
    <p:extLst>
      <p:ext uri="{19B8F6BF-5375-455C-9EA6-DF929625EA0E}">
        <p15:presenceInfo xmlns="" xmlns:p15="http://schemas.microsoft.com/office/powerpoint/2012/main" userId="S::ayq8@cdc.gov::240684ac-3441-4623-bf1e-579498e4b60a" providerId="AD"/>
      </p:ext>
    </p:extLst>
  </p:cmAuthor>
  <p:cmAuthor id="4" name="Albert, Alison P. (CDC/DDID/NCIRD/DBD)" initials="AAP(" lastIdx="5" clrIdx="3">
    <p:extLst>
      <p:ext uri="{19B8F6BF-5375-455C-9EA6-DF929625EA0E}">
        <p15:presenceInfo xmlns="" xmlns:p15="http://schemas.microsoft.com/office/powerpoint/2012/main" userId="S::aqp0@cdc.gov::2ab78858-ca7c-445e-b152-4f05717733a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2D2D"/>
    <a:srgbClr val="006A71"/>
    <a:srgbClr val="55BF8B"/>
    <a:srgbClr val="F0A82C"/>
    <a:srgbClr val="292B6E"/>
    <a:srgbClr val="FFFFFF"/>
    <a:srgbClr val="B01519"/>
    <a:srgbClr val="2D2C2C"/>
    <a:srgbClr val="FBAB18"/>
    <a:srgbClr val="E6E6E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8502" autoAdjust="0"/>
    <p:restoredTop sz="95775" autoAdjust="0"/>
  </p:normalViewPr>
  <p:slideViewPr>
    <p:cSldViewPr snapToGrid="0">
      <p:cViewPr varScale="1">
        <p:scale>
          <a:sx n="113" d="100"/>
          <a:sy n="113" d="100"/>
        </p:scale>
        <p:origin x="-888" y="-6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128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-2992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font" Target="fonts/font7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font" Target="fonts/font5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33C03299-4BB1-4AD2-828F-715F084383AD}" type="datetimeFigureOut">
              <a:rPr lang="en-US"/>
              <a:pPr>
                <a:defRPr/>
              </a:pPr>
              <a:t>12/20/2021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EB38CAEC-4554-485B-9189-C45C7447A4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035838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Myriad Web Pro" panose="020B05030304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Myriad Web Pro" panose="020B05030304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Myriad Web Pro" panose="020B05030304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Myriad Web Pro" panose="020B05030304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Myriad Web Pro" panose="020B05030304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Web Pro" panose="020B05030304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Web Pro" panose="020B05030304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Web Pro" panose="020B05030304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Web Pro" panose="020B0503030403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F084AA2-EDF3-41B6-9BD5-4D1331E35CE7}" type="slidenum">
              <a:rPr lang="en-US" altLang="en-US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545127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spcAft>
                <a:spcPts val="2400"/>
              </a:spcAft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61779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365778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625659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014146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852385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141471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750367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B38CAEC-4554-485B-9189-C45C7447A404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58962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9.jpeg"/><Relationship Id="rId7" Type="http://schemas.openxmlformats.org/officeDocument/2006/relationships/image" Target="../media/image11.png"/><Relationship Id="rId2" Type="http://schemas.openxmlformats.org/officeDocument/2006/relationships/image" Target="../media/image8.w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jpeg"/><Relationship Id="rId5" Type="http://schemas.openxmlformats.org/officeDocument/2006/relationships/image" Target="../media/image2.emf"/><Relationship Id="rId4" Type="http://schemas.openxmlformats.org/officeDocument/2006/relationships/image" Target="../media/image12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2.emf"/></Relationships>
</file>

<file path=ppt/slideLayouts/_rels/slideLayout9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9.jpeg"/><Relationship Id="rId7" Type="http://schemas.openxmlformats.org/officeDocument/2006/relationships/image" Target="../media/image11.png"/><Relationship Id="rId2" Type="http://schemas.openxmlformats.org/officeDocument/2006/relationships/image" Target="../media/image8.w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jpeg"/><Relationship Id="rId5" Type="http://schemas.openxmlformats.org/officeDocument/2006/relationships/image" Target="../media/image2.emf"/><Relationship Id="rId4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75F35E44-72CB-4AFA-8DA6-C89EBC957A2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0615" r="19754"/>
          <a:stretch/>
        </p:blipFill>
        <p:spPr>
          <a:xfrm>
            <a:off x="5210658" y="966372"/>
            <a:ext cx="3684774" cy="347584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92B0A619-F6AA-4053-9D4A-55C4BC7B0046}"/>
              </a:ext>
            </a:extLst>
          </p:cNvPr>
          <p:cNvSpPr/>
          <p:nvPr userDrawn="1"/>
        </p:nvSpPr>
        <p:spPr>
          <a:xfrm>
            <a:off x="314325" y="0"/>
            <a:ext cx="8829676" cy="895570"/>
          </a:xfrm>
          <a:prstGeom prst="rect">
            <a:avLst/>
          </a:prstGeom>
          <a:gradFill flip="none" rotWithShape="1">
            <a:gsLst>
              <a:gs pos="0">
                <a:srgbClr val="55BF8B"/>
              </a:gs>
              <a:gs pos="96000">
                <a:srgbClr val="145E71"/>
              </a:gs>
            </a:gsLst>
            <a:lin ang="12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>
            <a:spLocks noGrp="1"/>
          </p:cNvSpPr>
          <p:nvPr userDrawn="1">
            <p:ph type="title"/>
          </p:nvPr>
        </p:nvSpPr>
        <p:spPr>
          <a:xfrm>
            <a:off x="522515" y="9097"/>
            <a:ext cx="8621486" cy="86683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3000"/>
              </a:lnSpc>
              <a:defRPr sz="2800" b="1" baseline="0">
                <a:solidFill>
                  <a:schemeClr val="tx2"/>
                </a:solidFill>
                <a:effectLst/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ubtitle 2"/>
          <p:cNvSpPr>
            <a:spLocks noGrp="1"/>
          </p:cNvSpPr>
          <p:nvPr userDrawn="1">
            <p:ph type="subTitle" idx="1"/>
          </p:nvPr>
        </p:nvSpPr>
        <p:spPr>
          <a:xfrm>
            <a:off x="522515" y="1026256"/>
            <a:ext cx="7617144" cy="3429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1" baseline="0">
                <a:solidFill>
                  <a:srgbClr val="2D2D2D"/>
                </a:solidFill>
                <a:effectLst/>
                <a:latin typeface="Calibr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 userDrawn="1">
            <p:ph type="body" sz="quarter" idx="10"/>
          </p:nvPr>
        </p:nvSpPr>
        <p:spPr>
          <a:xfrm>
            <a:off x="462555" y="1890634"/>
            <a:ext cx="7617144" cy="77948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ts val="2000"/>
              </a:lnSpc>
              <a:buNone/>
              <a:defRPr sz="1800" baseline="0">
                <a:solidFill>
                  <a:srgbClr val="2D2D2D"/>
                </a:solidFill>
                <a:latin typeface="Calibri" pitchFamily="34" charset="0"/>
              </a:defRPr>
            </a:lvl1pPr>
            <a:lvl2pPr algn="ctr">
              <a:defRPr>
                <a:solidFill>
                  <a:schemeClr val="tx2"/>
                </a:solidFill>
              </a:defRPr>
            </a:lvl2pPr>
            <a:lvl3pPr algn="ctr">
              <a:defRPr>
                <a:solidFill>
                  <a:schemeClr val="tx2"/>
                </a:solidFill>
              </a:defRPr>
            </a:lvl3pPr>
            <a:lvl4pPr algn="ctr">
              <a:defRPr>
                <a:solidFill>
                  <a:schemeClr val="tx2"/>
                </a:solidFill>
              </a:defRPr>
            </a:lvl4pPr>
            <a:lvl5pPr algn="ctr">
              <a:defRPr>
                <a:solidFill>
                  <a:schemeClr val="tx2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954EDCE1-A912-48DB-9E58-051F8752A375}"/>
              </a:ext>
            </a:extLst>
          </p:cNvPr>
          <p:cNvSpPr txBox="1"/>
          <p:nvPr userDrawn="1"/>
        </p:nvSpPr>
        <p:spPr>
          <a:xfrm>
            <a:off x="4962089" y="4510542"/>
            <a:ext cx="4181912" cy="400110"/>
          </a:xfrm>
          <a:prstGeom prst="rect">
            <a:avLst/>
          </a:prstGeom>
          <a:solidFill>
            <a:srgbClr val="FBAB18"/>
          </a:solidFill>
        </p:spPr>
        <p:txBody>
          <a:bodyPr wrap="square" rtlCol="0">
            <a:spAutoFit/>
          </a:bodyPr>
          <a:lstStyle/>
          <a:p>
            <a:pPr marL="28575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>
                <a:solidFill>
                  <a:srgbClr val="2D2D2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cdc.gov/coronavirus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2900023D-2373-43F5-A4AA-FD7F91255A55}"/>
              </a:ext>
            </a:extLst>
          </p:cNvPr>
          <p:cNvGrpSpPr/>
          <p:nvPr userDrawn="1"/>
        </p:nvGrpSpPr>
        <p:grpSpPr>
          <a:xfrm>
            <a:off x="0" y="1"/>
            <a:ext cx="267157" cy="895570"/>
            <a:chOff x="2721769" y="2050256"/>
            <a:chExt cx="442912" cy="1469660"/>
          </a:xfrm>
        </p:grpSpPr>
        <p:sp>
          <p:nvSpPr>
            <p:cNvPr id="12" name="Rectangle 11">
              <a:extLst>
                <a:ext uri="{FF2B5EF4-FFF2-40B4-BE49-F238E27FC236}">
                  <a16:creationId xmlns="" xmlns:a16="http://schemas.microsoft.com/office/drawing/2014/main" id="{275925BE-9EF0-43F9-9D78-64BD587500CA}"/>
                </a:ext>
              </a:extLst>
            </p:cNvPr>
            <p:cNvSpPr/>
            <p:nvPr userDrawn="1"/>
          </p:nvSpPr>
          <p:spPr>
            <a:xfrm>
              <a:off x="2721769" y="2050256"/>
              <a:ext cx="442912" cy="1335882"/>
            </a:xfrm>
            <a:prstGeom prst="rect">
              <a:avLst/>
            </a:prstGeom>
            <a:solidFill>
              <a:srgbClr val="2D2C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79245E9D-1A1B-4F74-AD8C-354693087FC0}"/>
                </a:ext>
              </a:extLst>
            </p:cNvPr>
            <p:cNvSpPr/>
            <p:nvPr userDrawn="1"/>
          </p:nvSpPr>
          <p:spPr>
            <a:xfrm>
              <a:off x="2721769" y="3386138"/>
              <a:ext cx="442912" cy="133778"/>
            </a:xfrm>
            <a:prstGeom prst="rect">
              <a:avLst/>
            </a:prstGeom>
            <a:solidFill>
              <a:srgbClr val="F0A8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</p:grpSp>
      <p:sp>
        <p:nvSpPr>
          <p:cNvPr id="19" name="Rounded Rectangle 18">
            <a:extLst>
              <a:ext uri="{FF2B5EF4-FFF2-40B4-BE49-F238E27FC236}">
                <a16:creationId xmlns="" xmlns:a16="http://schemas.microsoft.com/office/drawing/2014/main" id="{9A0FF5DB-36CF-D14E-BEC9-5D0D6EA0C755}"/>
              </a:ext>
            </a:extLst>
          </p:cNvPr>
          <p:cNvSpPr/>
          <p:nvPr userDrawn="1"/>
        </p:nvSpPr>
        <p:spPr>
          <a:xfrm>
            <a:off x="495300" y="4702175"/>
            <a:ext cx="4457700" cy="352852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r>
              <a:rPr lang="en-US" sz="800" dirty="0">
                <a:solidFill>
                  <a:srgbClr val="2D2D2D"/>
                </a:solidFill>
                <a:latin typeface="Calibri" panose="020F0502020204030204" pitchFamily="34" charset="0"/>
              </a:rPr>
              <a:t>The mark “CDC” is owned by the US Dept. of Health and Human Services and is used with permission.</a:t>
            </a:r>
          </a:p>
          <a:p>
            <a:r>
              <a:rPr lang="en-US" sz="800" dirty="0">
                <a:solidFill>
                  <a:srgbClr val="2D2D2D"/>
                </a:solidFill>
                <a:latin typeface="Calibri" panose="020F0502020204030204" pitchFamily="34" charset="0"/>
              </a:rPr>
              <a:t>Use of this logo is not an endorsement by HHS or CDC of any particular product, service, or enterprise.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="" xmlns:a16="http://schemas.microsoft.com/office/drawing/2014/main" id="{B7F1E385-8AAA-6F40-AC01-1316A8A4D6F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8071" y="3752495"/>
            <a:ext cx="2202419" cy="779487"/>
          </a:xfrm>
          <a:prstGeom prst="roundRect">
            <a:avLst>
              <a:gd name="adj" fmla="val 20191"/>
            </a:avLst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B4440C91-555C-AE4A-8F50-1B5ED95E181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030" y="3832697"/>
            <a:ext cx="869535" cy="6286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98130443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18140"/>
          <a:stretch/>
        </p:blipFill>
        <p:spPr>
          <a:xfrm>
            <a:off x="1956" y="4251554"/>
            <a:ext cx="9144000" cy="883169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127218" y="2746824"/>
            <a:ext cx="66393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  <a:t>For more information, contact CDC</a:t>
            </a:r>
            <a:b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</a:br>
            <a: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  <a:t>1-800-CDC-INFO (232-4636)</a:t>
            </a:r>
            <a:b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</a:br>
            <a: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  <a:t>TTY:  1-888-232-6348    www.cdc.gov</a:t>
            </a:r>
            <a:b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</a:br>
            <a: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  <a:t/>
            </a:r>
            <a:b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</a:br>
            <a: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  <a:t/>
            </a:r>
            <a:b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</a:br>
            <a: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  <a:t>The findings and conclusions in this report are those of the authors and do not necessarily represent the official position of the Centers for Disease Control and Prevention.</a:t>
            </a:r>
          </a:p>
        </p:txBody>
      </p:sp>
      <p:pic>
        <p:nvPicPr>
          <p:cNvPr id="4" name="Picture 3" descr="Logos of the U.S. Department of Health and Human Services and the Centers for Disease Control and Prevention.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46855"/>
            <a:ext cx="9144000" cy="887868"/>
          </a:xfrm>
          <a:prstGeom prst="rect">
            <a:avLst/>
          </a:prstGeom>
        </p:spPr>
      </p:pic>
      <p:grpSp>
        <p:nvGrpSpPr>
          <p:cNvPr id="2" name="Group 1"/>
          <p:cNvGrpSpPr/>
          <p:nvPr userDrawn="1"/>
        </p:nvGrpSpPr>
        <p:grpSpPr>
          <a:xfrm>
            <a:off x="0" y="4246855"/>
            <a:ext cx="9144000" cy="887868"/>
            <a:chOff x="0" y="-11827"/>
            <a:chExt cx="9144000" cy="170018"/>
          </a:xfrm>
        </p:grpSpPr>
        <p:sp>
          <p:nvSpPr>
            <p:cNvPr id="6" name="bk object 25"/>
            <p:cNvSpPr/>
            <p:nvPr userDrawn="1"/>
          </p:nvSpPr>
          <p:spPr>
            <a:xfrm>
              <a:off x="0" y="-11827"/>
              <a:ext cx="522365" cy="170018"/>
            </a:xfrm>
            <a:custGeom>
              <a:avLst/>
              <a:gdLst/>
              <a:ahLst/>
              <a:cxnLst/>
              <a:rect l="l" t="t" r="r" b="b"/>
              <a:pathLst>
                <a:path w="1047115" h="1413510">
                  <a:moveTo>
                    <a:pt x="1046875" y="0"/>
                  </a:moveTo>
                  <a:lnTo>
                    <a:pt x="0" y="0"/>
                  </a:lnTo>
                  <a:lnTo>
                    <a:pt x="0" y="1412925"/>
                  </a:lnTo>
                  <a:lnTo>
                    <a:pt x="869393" y="1412925"/>
                  </a:lnTo>
                  <a:lnTo>
                    <a:pt x="1046875" y="0"/>
                  </a:lnTo>
                  <a:close/>
                </a:path>
              </a:pathLst>
            </a:custGeom>
            <a:solidFill>
              <a:srgbClr val="1030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bk object 26"/>
            <p:cNvSpPr/>
            <p:nvPr userDrawn="1"/>
          </p:nvSpPr>
          <p:spPr>
            <a:xfrm>
              <a:off x="340051" y="-11827"/>
              <a:ext cx="863535" cy="170018"/>
            </a:xfrm>
            <a:custGeom>
              <a:avLst/>
              <a:gdLst/>
              <a:ahLst/>
              <a:cxnLst/>
              <a:rect l="l" t="t" r="r" b="b"/>
              <a:pathLst>
                <a:path w="1731010" h="1413510">
                  <a:moveTo>
                    <a:pt x="1730918" y="0"/>
                  </a:moveTo>
                  <a:lnTo>
                    <a:pt x="179633" y="0"/>
                  </a:lnTo>
                  <a:lnTo>
                    <a:pt x="0" y="1412925"/>
                  </a:lnTo>
                  <a:lnTo>
                    <a:pt x="1296345" y="1412925"/>
                  </a:lnTo>
                  <a:lnTo>
                    <a:pt x="1730918" y="0"/>
                  </a:lnTo>
                  <a:close/>
                </a:path>
              </a:pathLst>
            </a:custGeom>
            <a:solidFill>
              <a:srgbClr val="1D56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bk object 27"/>
            <p:cNvSpPr/>
            <p:nvPr userDrawn="1"/>
          </p:nvSpPr>
          <p:spPr>
            <a:xfrm>
              <a:off x="878274" y="-11827"/>
              <a:ext cx="1343452" cy="170018"/>
            </a:xfrm>
            <a:custGeom>
              <a:avLst/>
              <a:gdLst/>
              <a:ahLst/>
              <a:cxnLst/>
              <a:rect l="l" t="t" r="r" b="b"/>
              <a:pathLst>
                <a:path w="2693035" h="1413510">
                  <a:moveTo>
                    <a:pt x="2692774" y="0"/>
                  </a:moveTo>
                  <a:lnTo>
                    <a:pt x="435654" y="0"/>
                  </a:lnTo>
                  <a:lnTo>
                    <a:pt x="0" y="1412925"/>
                  </a:lnTo>
                  <a:lnTo>
                    <a:pt x="1878492" y="1412925"/>
                  </a:lnTo>
                  <a:lnTo>
                    <a:pt x="2692774" y="0"/>
                  </a:lnTo>
                  <a:close/>
                </a:path>
              </a:pathLst>
            </a:custGeom>
            <a:solidFill>
              <a:srgbClr val="1030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bk object 28"/>
            <p:cNvSpPr/>
            <p:nvPr userDrawn="1"/>
          </p:nvSpPr>
          <p:spPr>
            <a:xfrm>
              <a:off x="1654598" y="-11827"/>
              <a:ext cx="1362458" cy="170018"/>
            </a:xfrm>
            <a:custGeom>
              <a:avLst/>
              <a:gdLst/>
              <a:ahLst/>
              <a:cxnLst/>
              <a:rect l="l" t="t" r="r" b="b"/>
              <a:pathLst>
                <a:path w="2731134" h="1413510">
                  <a:moveTo>
                    <a:pt x="2730969" y="0"/>
                  </a:moveTo>
                  <a:lnTo>
                    <a:pt x="816445" y="0"/>
                  </a:lnTo>
                  <a:lnTo>
                    <a:pt x="0" y="1412925"/>
                  </a:lnTo>
                  <a:lnTo>
                    <a:pt x="1593978" y="1412925"/>
                  </a:lnTo>
                  <a:lnTo>
                    <a:pt x="2730969" y="0"/>
                  </a:lnTo>
                  <a:close/>
                </a:path>
              </a:pathLst>
            </a:custGeom>
            <a:solidFill>
              <a:srgbClr val="1E59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bk object 29"/>
            <p:cNvSpPr/>
            <p:nvPr userDrawn="1"/>
          </p:nvSpPr>
          <p:spPr>
            <a:xfrm>
              <a:off x="2304805" y="-11827"/>
              <a:ext cx="937659" cy="170018"/>
            </a:xfrm>
            <a:custGeom>
              <a:avLst/>
              <a:gdLst/>
              <a:ahLst/>
              <a:cxnLst/>
              <a:rect l="l" t="t" r="r" b="b"/>
              <a:pathLst>
                <a:path w="1879600" h="1413510">
                  <a:moveTo>
                    <a:pt x="1879368" y="0"/>
                  </a:moveTo>
                  <a:lnTo>
                    <a:pt x="1140221" y="0"/>
                  </a:lnTo>
                  <a:lnTo>
                    <a:pt x="0" y="1412925"/>
                  </a:lnTo>
                  <a:lnTo>
                    <a:pt x="621900" y="1412925"/>
                  </a:lnTo>
                  <a:lnTo>
                    <a:pt x="1879368" y="0"/>
                  </a:lnTo>
                  <a:close/>
                </a:path>
              </a:pathLst>
            </a:custGeom>
            <a:solidFill>
              <a:srgbClr val="1746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bk object 30"/>
            <p:cNvSpPr/>
            <p:nvPr userDrawn="1"/>
          </p:nvSpPr>
          <p:spPr>
            <a:xfrm>
              <a:off x="2554809" y="-11827"/>
              <a:ext cx="2483849" cy="170018"/>
            </a:xfrm>
            <a:custGeom>
              <a:avLst/>
              <a:gdLst/>
              <a:ahLst/>
              <a:cxnLst/>
              <a:rect l="l" t="t" r="r" b="b"/>
              <a:pathLst>
                <a:path w="4979034" h="1413510">
                  <a:moveTo>
                    <a:pt x="4978576" y="0"/>
                  </a:moveTo>
                  <a:lnTo>
                    <a:pt x="1262846" y="0"/>
                  </a:lnTo>
                  <a:lnTo>
                    <a:pt x="0" y="1412925"/>
                  </a:lnTo>
                  <a:lnTo>
                    <a:pt x="3093828" y="1412925"/>
                  </a:lnTo>
                  <a:lnTo>
                    <a:pt x="4978576" y="0"/>
                  </a:lnTo>
                  <a:close/>
                </a:path>
              </a:pathLst>
            </a:custGeom>
            <a:solidFill>
              <a:srgbClr val="1E59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bk object 31"/>
            <p:cNvSpPr/>
            <p:nvPr userDrawn="1"/>
          </p:nvSpPr>
          <p:spPr>
            <a:xfrm>
              <a:off x="3835845" y="-11827"/>
              <a:ext cx="1915234" cy="170018"/>
            </a:xfrm>
            <a:custGeom>
              <a:avLst/>
              <a:gdLst/>
              <a:ahLst/>
              <a:cxnLst/>
              <a:rect l="l" t="t" r="r" b="b"/>
              <a:pathLst>
                <a:path w="3839209" h="1413510">
                  <a:moveTo>
                    <a:pt x="3838727" y="0"/>
                  </a:moveTo>
                  <a:lnTo>
                    <a:pt x="1891189" y="0"/>
                  </a:lnTo>
                  <a:lnTo>
                    <a:pt x="0" y="1412925"/>
                  </a:lnTo>
                  <a:lnTo>
                    <a:pt x="1625414" y="1412925"/>
                  </a:lnTo>
                  <a:lnTo>
                    <a:pt x="3838727" y="0"/>
                  </a:lnTo>
                  <a:close/>
                </a:path>
              </a:pathLst>
            </a:custGeom>
            <a:solidFill>
              <a:srgbClr val="536D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bk object 32"/>
            <p:cNvSpPr/>
            <p:nvPr userDrawn="1"/>
          </p:nvSpPr>
          <p:spPr>
            <a:xfrm>
              <a:off x="4458868" y="-11827"/>
              <a:ext cx="4685132" cy="170018"/>
            </a:xfrm>
            <a:custGeom>
              <a:avLst/>
              <a:gdLst/>
              <a:ahLst/>
              <a:cxnLst/>
              <a:rect l="l" t="t" r="r" b="b"/>
              <a:pathLst>
                <a:path w="9391650" h="1413510">
                  <a:moveTo>
                    <a:pt x="9391076" y="0"/>
                  </a:moveTo>
                  <a:lnTo>
                    <a:pt x="2213316" y="0"/>
                  </a:lnTo>
                  <a:lnTo>
                    <a:pt x="0" y="1412929"/>
                  </a:lnTo>
                  <a:lnTo>
                    <a:pt x="9391076" y="1412929"/>
                  </a:lnTo>
                  <a:lnTo>
                    <a:pt x="9391076" y="0"/>
                  </a:lnTo>
                  <a:close/>
                </a:path>
              </a:pathLst>
            </a:custGeom>
            <a:gradFill>
              <a:gsLst>
                <a:gs pos="0">
                  <a:srgbClr val="103064"/>
                </a:gs>
                <a:gs pos="100000">
                  <a:srgbClr val="17468F"/>
                </a:gs>
              </a:gsLst>
              <a:lin ang="0" scaled="0"/>
            </a:gra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52A43ECC-BBFF-4967-9F45-5667FFC0EE1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2543820"/>
          </a:xfrm>
          <a:prstGeom prst="rect">
            <a:avLst/>
          </a:prstGeom>
        </p:spPr>
      </p:pic>
      <p:sp>
        <p:nvSpPr>
          <p:cNvPr id="18" name="Rounded Rectangle 17">
            <a:extLst>
              <a:ext uri="{FF2B5EF4-FFF2-40B4-BE49-F238E27FC236}">
                <a16:creationId xmlns="" xmlns:a16="http://schemas.microsoft.com/office/drawing/2014/main" id="{A771681B-89BB-1B47-AAFC-EC507E4F7DB2}"/>
              </a:ext>
            </a:extLst>
          </p:cNvPr>
          <p:cNvSpPr/>
          <p:nvPr userDrawn="1"/>
        </p:nvSpPr>
        <p:spPr>
          <a:xfrm>
            <a:off x="5949003" y="4404774"/>
            <a:ext cx="1591642" cy="563319"/>
          </a:xfrm>
          <a:prstGeom prst="roundRect">
            <a:avLst>
              <a:gd name="adj" fmla="val 20191"/>
            </a:avLst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2" name="Picture 21" descr="A picture containing food&#10;&#10;Description automatically generated">
            <a:extLst>
              <a:ext uri="{FF2B5EF4-FFF2-40B4-BE49-F238E27FC236}">
                <a16:creationId xmlns="" xmlns:a16="http://schemas.microsoft.com/office/drawing/2014/main" id="{348B9B6A-E8E5-734F-A6A7-835D4B17432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3763" b="19294"/>
          <a:stretch/>
        </p:blipFill>
        <p:spPr>
          <a:xfrm>
            <a:off x="7913604" y="4354414"/>
            <a:ext cx="842588" cy="51086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4F68C3FF-80E7-7F4C-A47C-FE5F8F78FA4B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BEBA8EAE-BF5A-486C-A8C5-ECC9F3942E4B}">
                <a14:imgProps xmlns=""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543" y="4866336"/>
            <a:ext cx="875574" cy="1219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67653726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92B0A619-F6AA-4053-9D4A-55C4BC7B0046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rgbClr val="55BF8B"/>
              </a:gs>
              <a:gs pos="96000">
                <a:srgbClr val="145E71"/>
              </a:gs>
            </a:gsLst>
            <a:lin ang="12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>
            <a:spLocks noGrp="1"/>
          </p:cNvSpPr>
          <p:nvPr userDrawn="1">
            <p:ph type="title"/>
          </p:nvPr>
        </p:nvSpPr>
        <p:spPr>
          <a:xfrm>
            <a:off x="685801" y="9097"/>
            <a:ext cx="8458200" cy="86683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3000"/>
              </a:lnSpc>
              <a:defRPr sz="2800" b="1" baseline="0">
                <a:solidFill>
                  <a:schemeClr val="tx2"/>
                </a:solidFill>
                <a:effectLst/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1" y="1061976"/>
            <a:ext cx="7453858" cy="3429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1" baseline="0">
                <a:solidFill>
                  <a:schemeClr val="tx2"/>
                </a:solidFill>
                <a:effectLst/>
                <a:latin typeface="Calibr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 userDrawn="1">
            <p:ph type="body" sz="quarter" idx="10"/>
          </p:nvPr>
        </p:nvSpPr>
        <p:spPr>
          <a:xfrm>
            <a:off x="685801" y="1890634"/>
            <a:ext cx="7393898" cy="77948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ts val="2000"/>
              </a:lnSpc>
              <a:buNone/>
              <a:defRPr sz="1800" baseline="0">
                <a:solidFill>
                  <a:schemeClr val="tx2"/>
                </a:solidFill>
                <a:latin typeface="Calibri" pitchFamily="34" charset="0"/>
              </a:defRPr>
            </a:lvl1pPr>
            <a:lvl2pPr algn="ctr">
              <a:defRPr>
                <a:solidFill>
                  <a:schemeClr val="tx2"/>
                </a:solidFill>
              </a:defRPr>
            </a:lvl2pPr>
            <a:lvl3pPr algn="ctr">
              <a:defRPr>
                <a:solidFill>
                  <a:schemeClr val="tx2"/>
                </a:solidFill>
              </a:defRPr>
            </a:lvl3pPr>
            <a:lvl4pPr algn="ctr">
              <a:defRPr>
                <a:solidFill>
                  <a:schemeClr val="tx2"/>
                </a:solidFill>
              </a:defRPr>
            </a:lvl4pPr>
            <a:lvl5pPr algn="ctr">
              <a:defRPr>
                <a:solidFill>
                  <a:schemeClr val="tx2"/>
                </a:solidFill>
              </a:defRPr>
            </a:lvl5pPr>
          </a:lstStyle>
          <a:p>
            <a:pPr lvl="0"/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="" xmlns:a16="http://schemas.microsoft.com/office/drawing/2014/main" id="{CC3D0F8F-59A2-423C-A3F9-4CCC5E04EB88}"/>
              </a:ext>
            </a:extLst>
          </p:cNvPr>
          <p:cNvGrpSpPr/>
          <p:nvPr userDrawn="1"/>
        </p:nvGrpSpPr>
        <p:grpSpPr>
          <a:xfrm>
            <a:off x="0" y="1"/>
            <a:ext cx="267157" cy="895570"/>
            <a:chOff x="2721769" y="2050256"/>
            <a:chExt cx="442912" cy="1469660"/>
          </a:xfrm>
        </p:grpSpPr>
        <p:sp>
          <p:nvSpPr>
            <p:cNvPr id="22" name="Rectangle 21">
              <a:extLst>
                <a:ext uri="{FF2B5EF4-FFF2-40B4-BE49-F238E27FC236}">
                  <a16:creationId xmlns="" xmlns:a16="http://schemas.microsoft.com/office/drawing/2014/main" id="{D32F05D3-C03C-45E4-9FA9-D106B2E80059}"/>
                </a:ext>
              </a:extLst>
            </p:cNvPr>
            <p:cNvSpPr/>
            <p:nvPr userDrawn="1"/>
          </p:nvSpPr>
          <p:spPr>
            <a:xfrm>
              <a:off x="2721769" y="2050256"/>
              <a:ext cx="442912" cy="1335882"/>
            </a:xfrm>
            <a:prstGeom prst="rect">
              <a:avLst/>
            </a:prstGeom>
            <a:solidFill>
              <a:srgbClr val="2D2C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="" xmlns:a16="http://schemas.microsoft.com/office/drawing/2014/main" id="{486CBDE1-9FE4-4D39-8D29-C02C77614B0D}"/>
                </a:ext>
              </a:extLst>
            </p:cNvPr>
            <p:cNvSpPr/>
            <p:nvPr userDrawn="1"/>
          </p:nvSpPr>
          <p:spPr>
            <a:xfrm>
              <a:off x="2721769" y="3386138"/>
              <a:ext cx="442912" cy="133778"/>
            </a:xfrm>
            <a:prstGeom prst="rect">
              <a:avLst/>
            </a:prstGeom>
            <a:solidFill>
              <a:srgbClr val="F0A8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211031030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6082666" y="5045515"/>
            <a:ext cx="603083" cy="91188"/>
          </a:xfrm>
          <a:prstGeom prst="rect">
            <a:avLst/>
          </a:prstGeom>
          <a:solidFill>
            <a:srgbClr val="B01519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6677884" y="5045515"/>
            <a:ext cx="603083" cy="91188"/>
          </a:xfrm>
          <a:prstGeom prst="rect">
            <a:avLst/>
          </a:prstGeom>
          <a:solidFill>
            <a:srgbClr val="FBAB18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7280966" y="5045515"/>
            <a:ext cx="603574" cy="91188"/>
          </a:xfrm>
          <a:prstGeom prst="rect">
            <a:avLst/>
          </a:prstGeom>
          <a:solidFill>
            <a:srgbClr val="292B6E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auto">
          <a:xfrm>
            <a:off x="7870697" y="5045515"/>
            <a:ext cx="1273303" cy="91188"/>
          </a:xfrm>
          <a:prstGeom prst="rect">
            <a:avLst/>
          </a:prstGeom>
          <a:solidFill>
            <a:srgbClr val="4656A6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2" name="Rectangle 20"/>
          <p:cNvSpPr>
            <a:spLocks noChangeArrowheads="1"/>
          </p:cNvSpPr>
          <p:nvPr userDrawn="1"/>
        </p:nvSpPr>
        <p:spPr bwMode="auto">
          <a:xfrm>
            <a:off x="0" y="5045515"/>
            <a:ext cx="5679249" cy="91188"/>
          </a:xfrm>
          <a:prstGeom prst="rect">
            <a:avLst/>
          </a:prstGeom>
          <a:solidFill>
            <a:srgbClr val="17468F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3" name="Rectangle 12"/>
          <p:cNvSpPr>
            <a:spLocks noChangeArrowheads="1"/>
          </p:cNvSpPr>
          <p:nvPr userDrawn="1"/>
        </p:nvSpPr>
        <p:spPr bwMode="auto">
          <a:xfrm>
            <a:off x="5481058" y="5045515"/>
            <a:ext cx="603083" cy="91188"/>
          </a:xfrm>
          <a:prstGeom prst="rect">
            <a:avLst/>
          </a:prstGeom>
          <a:solidFill>
            <a:srgbClr val="55BF8B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 dirty="0"/>
          </a:p>
        </p:txBody>
      </p: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57200" y="205979"/>
            <a:ext cx="8229600" cy="689591"/>
          </a:xfrm>
          <a:prstGeom prst="rect">
            <a:avLst/>
          </a:prstGeom>
        </p:spPr>
        <p:txBody>
          <a:bodyPr anchor="b" anchorCtr="0"/>
          <a:lstStyle>
            <a:lvl1pPr algn="l">
              <a:lnSpc>
                <a:spcPts val="3000"/>
              </a:lnSpc>
              <a:defRPr sz="2800" b="1" baseline="0">
                <a:solidFill>
                  <a:srgbClr val="006A71"/>
                </a:solidFill>
                <a:effectLst/>
                <a:latin typeface="Calibri" pitchFamily="34" charset="0"/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5" name="Text Placeholder 7"/>
          <p:cNvSpPr>
            <a:spLocks noGrp="1"/>
          </p:cNvSpPr>
          <p:nvPr userDrawn="1">
            <p:ph type="body" sz="quarter" idx="10"/>
          </p:nvPr>
        </p:nvSpPr>
        <p:spPr>
          <a:xfrm>
            <a:off x="457200" y="1158875"/>
            <a:ext cx="8229600" cy="3341688"/>
          </a:xfrm>
        </p:spPr>
        <p:txBody>
          <a:bodyPr/>
          <a:lstStyle>
            <a:lvl1pPr marL="230188" indent="-230188">
              <a:buClr>
                <a:srgbClr val="005DAA"/>
              </a:buClr>
              <a:buFont typeface="Wingdings" panose="05000000000000000000" pitchFamily="2" charset="2"/>
              <a:buChar char="§"/>
              <a:defRPr sz="2000">
                <a:solidFill>
                  <a:srgbClr val="2D2D2D"/>
                </a:solidFill>
              </a:defRPr>
            </a:lvl1pPr>
            <a:lvl2pPr>
              <a:buClr>
                <a:srgbClr val="532E63"/>
              </a:buClr>
              <a:defRPr sz="2000">
                <a:solidFill>
                  <a:srgbClr val="2D2D2D"/>
                </a:solidFill>
              </a:defRPr>
            </a:lvl2pPr>
            <a:lvl3pPr>
              <a:buClr>
                <a:srgbClr val="9A3B26"/>
              </a:buClr>
              <a:defRPr sz="2000">
                <a:solidFill>
                  <a:srgbClr val="2D2D2D"/>
                </a:solidFill>
              </a:defRPr>
            </a:lvl3pPr>
            <a:lvl4pPr>
              <a:defRPr sz="2000">
                <a:solidFill>
                  <a:schemeClr val="accent4">
                    <a:lumMod val="75000"/>
                  </a:schemeClr>
                </a:solidFill>
              </a:defRPr>
            </a:lvl4pPr>
            <a:lvl5pPr>
              <a:defRPr sz="2000">
                <a:solidFill>
                  <a:schemeClr val="accent4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9256BCB5-3FA6-46A4-BD0C-A091D9F1922D}"/>
              </a:ext>
            </a:extLst>
          </p:cNvPr>
          <p:cNvGrpSpPr/>
          <p:nvPr userDrawn="1"/>
        </p:nvGrpSpPr>
        <p:grpSpPr>
          <a:xfrm>
            <a:off x="0" y="1"/>
            <a:ext cx="267157" cy="895570"/>
            <a:chOff x="2721769" y="2050256"/>
            <a:chExt cx="442912" cy="1469660"/>
          </a:xfrm>
        </p:grpSpPr>
        <p:sp>
          <p:nvSpPr>
            <p:cNvPr id="22" name="Rectangle 21">
              <a:extLst>
                <a:ext uri="{FF2B5EF4-FFF2-40B4-BE49-F238E27FC236}">
                  <a16:creationId xmlns="" xmlns:a16="http://schemas.microsoft.com/office/drawing/2014/main" id="{B5B91796-8B0E-4339-853E-86194B92F336}"/>
                </a:ext>
              </a:extLst>
            </p:cNvPr>
            <p:cNvSpPr/>
            <p:nvPr userDrawn="1"/>
          </p:nvSpPr>
          <p:spPr>
            <a:xfrm>
              <a:off x="2721769" y="2050256"/>
              <a:ext cx="442912" cy="1335882"/>
            </a:xfrm>
            <a:prstGeom prst="rect">
              <a:avLst/>
            </a:prstGeom>
            <a:solidFill>
              <a:srgbClr val="2D2C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="" xmlns:a16="http://schemas.microsoft.com/office/drawing/2014/main" id="{FB4E0A8E-0F30-4F8C-A535-BEEA20A4E70F}"/>
                </a:ext>
              </a:extLst>
            </p:cNvPr>
            <p:cNvSpPr/>
            <p:nvPr userDrawn="1"/>
          </p:nvSpPr>
          <p:spPr>
            <a:xfrm>
              <a:off x="2721769" y="3386138"/>
              <a:ext cx="442912" cy="133778"/>
            </a:xfrm>
            <a:prstGeom prst="rect">
              <a:avLst/>
            </a:prstGeom>
            <a:solidFill>
              <a:srgbClr val="F0A8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</p:grpSp>
      <p:sp>
        <p:nvSpPr>
          <p:cNvPr id="16" name="Rounded Rectangle 15">
            <a:extLst>
              <a:ext uri="{FF2B5EF4-FFF2-40B4-BE49-F238E27FC236}">
                <a16:creationId xmlns="" xmlns:a16="http://schemas.microsoft.com/office/drawing/2014/main" id="{83687F6D-B30D-1643-8754-0E4A0C0FEC33}"/>
              </a:ext>
            </a:extLst>
          </p:cNvPr>
          <p:cNvSpPr/>
          <p:nvPr userDrawn="1"/>
        </p:nvSpPr>
        <p:spPr>
          <a:xfrm>
            <a:off x="150416" y="4424667"/>
            <a:ext cx="1404530" cy="497096"/>
          </a:xfrm>
          <a:prstGeom prst="roundRect">
            <a:avLst>
              <a:gd name="adj" fmla="val 20191"/>
            </a:avLst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 descr="A picture containing food&#10;&#10;Description automatically generated">
            <a:extLst>
              <a:ext uri="{FF2B5EF4-FFF2-40B4-BE49-F238E27FC236}">
                <a16:creationId xmlns="" xmlns:a16="http://schemas.microsoft.com/office/drawing/2014/main" id="{5E0F9F88-07B6-3447-A4DE-6D099018AFF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887" y="4493208"/>
            <a:ext cx="510990" cy="36943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2852743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ATA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6082666" y="5045515"/>
            <a:ext cx="603083" cy="91188"/>
          </a:xfrm>
          <a:prstGeom prst="rect">
            <a:avLst/>
          </a:prstGeom>
          <a:solidFill>
            <a:srgbClr val="B01519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6677884" y="5045515"/>
            <a:ext cx="603083" cy="91188"/>
          </a:xfrm>
          <a:prstGeom prst="rect">
            <a:avLst/>
          </a:prstGeom>
          <a:solidFill>
            <a:srgbClr val="FBAB18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7280966" y="5045515"/>
            <a:ext cx="603574" cy="91188"/>
          </a:xfrm>
          <a:prstGeom prst="rect">
            <a:avLst/>
          </a:prstGeom>
          <a:solidFill>
            <a:srgbClr val="292B6E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auto">
          <a:xfrm>
            <a:off x="7870697" y="5045515"/>
            <a:ext cx="1273303" cy="91188"/>
          </a:xfrm>
          <a:prstGeom prst="rect">
            <a:avLst/>
          </a:prstGeom>
          <a:solidFill>
            <a:srgbClr val="4656A6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2" name="Rectangle 20"/>
          <p:cNvSpPr>
            <a:spLocks noChangeArrowheads="1"/>
          </p:cNvSpPr>
          <p:nvPr userDrawn="1"/>
        </p:nvSpPr>
        <p:spPr bwMode="auto">
          <a:xfrm>
            <a:off x="0" y="5045515"/>
            <a:ext cx="5679249" cy="91188"/>
          </a:xfrm>
          <a:prstGeom prst="rect">
            <a:avLst/>
          </a:prstGeom>
          <a:solidFill>
            <a:srgbClr val="17468F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3" name="Rectangle 12"/>
          <p:cNvSpPr>
            <a:spLocks noChangeArrowheads="1"/>
          </p:cNvSpPr>
          <p:nvPr userDrawn="1"/>
        </p:nvSpPr>
        <p:spPr bwMode="auto">
          <a:xfrm>
            <a:off x="5481058" y="5045515"/>
            <a:ext cx="603083" cy="91188"/>
          </a:xfrm>
          <a:prstGeom prst="rect">
            <a:avLst/>
          </a:prstGeom>
          <a:solidFill>
            <a:srgbClr val="55BF8B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 dirty="0"/>
          </a:p>
        </p:txBody>
      </p: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57200" y="205979"/>
            <a:ext cx="8229600" cy="689591"/>
          </a:xfrm>
          <a:prstGeom prst="rect">
            <a:avLst/>
          </a:prstGeom>
        </p:spPr>
        <p:txBody>
          <a:bodyPr anchor="b" anchorCtr="0"/>
          <a:lstStyle>
            <a:lvl1pPr algn="l">
              <a:lnSpc>
                <a:spcPts val="3000"/>
              </a:lnSpc>
              <a:defRPr sz="2800" b="1" baseline="0">
                <a:solidFill>
                  <a:srgbClr val="006A71"/>
                </a:solidFill>
                <a:effectLst/>
                <a:latin typeface="Calibri" pitchFamily="34" charset="0"/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5" name="Text Placeholder 7"/>
          <p:cNvSpPr>
            <a:spLocks noGrp="1"/>
          </p:cNvSpPr>
          <p:nvPr userDrawn="1">
            <p:ph type="body" sz="quarter" idx="10"/>
          </p:nvPr>
        </p:nvSpPr>
        <p:spPr>
          <a:xfrm>
            <a:off x="457200" y="1158875"/>
            <a:ext cx="8229600" cy="3341688"/>
          </a:xfrm>
        </p:spPr>
        <p:txBody>
          <a:bodyPr/>
          <a:lstStyle>
            <a:lvl1pPr marL="230188" indent="-230188">
              <a:buClr>
                <a:srgbClr val="005DAA"/>
              </a:buClr>
              <a:buFont typeface="Wingdings" panose="05000000000000000000" pitchFamily="2" charset="2"/>
              <a:buChar char="§"/>
              <a:defRPr sz="2000">
                <a:solidFill>
                  <a:srgbClr val="2D2D2D"/>
                </a:solidFill>
              </a:defRPr>
            </a:lvl1pPr>
            <a:lvl2pPr>
              <a:buClr>
                <a:srgbClr val="532E63"/>
              </a:buClr>
              <a:defRPr sz="2000">
                <a:solidFill>
                  <a:srgbClr val="2D2D2D"/>
                </a:solidFill>
              </a:defRPr>
            </a:lvl2pPr>
            <a:lvl3pPr>
              <a:buClr>
                <a:srgbClr val="9A3B26"/>
              </a:buClr>
              <a:defRPr sz="2000">
                <a:solidFill>
                  <a:srgbClr val="2D2D2D"/>
                </a:solidFill>
              </a:defRPr>
            </a:lvl3pPr>
            <a:lvl4pPr>
              <a:defRPr sz="2000">
                <a:solidFill>
                  <a:schemeClr val="accent4">
                    <a:lumMod val="75000"/>
                  </a:schemeClr>
                </a:solidFill>
              </a:defRPr>
            </a:lvl4pPr>
            <a:lvl5pPr>
              <a:defRPr sz="2000">
                <a:solidFill>
                  <a:schemeClr val="accent4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9256BCB5-3FA6-46A4-BD0C-A091D9F1922D}"/>
              </a:ext>
            </a:extLst>
          </p:cNvPr>
          <p:cNvGrpSpPr/>
          <p:nvPr userDrawn="1"/>
        </p:nvGrpSpPr>
        <p:grpSpPr>
          <a:xfrm>
            <a:off x="0" y="1"/>
            <a:ext cx="267157" cy="895570"/>
            <a:chOff x="2721769" y="2050256"/>
            <a:chExt cx="442912" cy="1469660"/>
          </a:xfrm>
        </p:grpSpPr>
        <p:sp>
          <p:nvSpPr>
            <p:cNvPr id="22" name="Rectangle 21">
              <a:extLst>
                <a:ext uri="{FF2B5EF4-FFF2-40B4-BE49-F238E27FC236}">
                  <a16:creationId xmlns="" xmlns:a16="http://schemas.microsoft.com/office/drawing/2014/main" id="{B5B91796-8B0E-4339-853E-86194B92F336}"/>
                </a:ext>
              </a:extLst>
            </p:cNvPr>
            <p:cNvSpPr/>
            <p:nvPr userDrawn="1"/>
          </p:nvSpPr>
          <p:spPr>
            <a:xfrm>
              <a:off x="2721769" y="2050256"/>
              <a:ext cx="442912" cy="1335882"/>
            </a:xfrm>
            <a:prstGeom prst="rect">
              <a:avLst/>
            </a:prstGeom>
            <a:solidFill>
              <a:srgbClr val="2D2C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="" xmlns:a16="http://schemas.microsoft.com/office/drawing/2014/main" id="{FB4E0A8E-0F30-4F8C-A535-BEEA20A4E70F}"/>
                </a:ext>
              </a:extLst>
            </p:cNvPr>
            <p:cNvSpPr/>
            <p:nvPr userDrawn="1"/>
          </p:nvSpPr>
          <p:spPr>
            <a:xfrm>
              <a:off x="2721769" y="3386138"/>
              <a:ext cx="442912" cy="133778"/>
            </a:xfrm>
            <a:prstGeom prst="rect">
              <a:avLst/>
            </a:prstGeom>
            <a:solidFill>
              <a:srgbClr val="F0A8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199900402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 SLIDE 2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b" anchorCtr="0"/>
          <a:lstStyle>
            <a:lvl1pPr algn="l">
              <a:lnSpc>
                <a:spcPts val="3000"/>
              </a:lnSpc>
              <a:defRPr sz="2800" b="1" baseline="0">
                <a:solidFill>
                  <a:srgbClr val="006A71"/>
                </a:solidFill>
                <a:effectLst/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3879669" cy="3143250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541900"/>
              </a:buClr>
              <a:buSzPct val="70000"/>
              <a:buFont typeface="Wingdings" panose="05000000000000000000" pitchFamily="2" charset="2"/>
              <a:buChar char="§"/>
              <a:defRPr sz="2400" b="1" baseline="0">
                <a:solidFill>
                  <a:srgbClr val="000000"/>
                </a:solidFill>
                <a:latin typeface="Calibri" pitchFamily="34" charset="0"/>
              </a:defRPr>
            </a:lvl1pPr>
            <a:lvl2pPr marL="742950" indent="-285750">
              <a:buClr>
                <a:srgbClr val="00598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accent4">
                    <a:lumMod val="75000"/>
                  </a:schemeClr>
                </a:solidFill>
              </a:defRPr>
            </a:lvl2pPr>
            <a:lvl3pPr>
              <a:buClrTx/>
              <a:buSzPct val="100000"/>
              <a:buFont typeface="Arial" pitchFamily="34" charset="0"/>
              <a:buChar char="•"/>
              <a:defRPr sz="1800">
                <a:solidFill>
                  <a:schemeClr val="accent4">
                    <a:lumMod val="75000"/>
                  </a:schemeClr>
                </a:solidFill>
              </a:defRPr>
            </a:lvl3pPr>
            <a:lvl4pPr>
              <a:buClr>
                <a:schemeClr val="bg1"/>
              </a:buClr>
              <a:buSzPct val="70000"/>
              <a:buFont typeface="Courier New" pitchFamily="49" charset="0"/>
              <a:buChar char="o"/>
              <a:defRPr sz="1800" baseline="0">
                <a:solidFill>
                  <a:schemeClr val="bg2"/>
                </a:solidFill>
              </a:defRPr>
            </a:lvl4pPr>
            <a:lvl5pPr>
              <a:buClr>
                <a:schemeClr val="bg1"/>
              </a:buClr>
              <a:buSzPct val="70000"/>
              <a:buFont typeface="Arial" pitchFamily="34" charset="0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2"/>
            <a:endParaRPr lang="en-US" dirty="0"/>
          </a:p>
          <a:p>
            <a:pPr lvl="0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 userDrawn="1">
            <p:ph idx="10"/>
          </p:nvPr>
        </p:nvSpPr>
        <p:spPr>
          <a:xfrm>
            <a:off x="4807131" y="1200151"/>
            <a:ext cx="3879669" cy="3143250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541900"/>
              </a:buClr>
              <a:buSzPct val="70000"/>
              <a:buFont typeface="Wingdings" panose="05000000000000000000" pitchFamily="2" charset="2"/>
              <a:buChar char="§"/>
              <a:defRPr sz="2400" b="1" baseline="0">
                <a:solidFill>
                  <a:srgbClr val="000000"/>
                </a:solidFill>
                <a:latin typeface="Calibri" pitchFamily="34" charset="0"/>
              </a:defRPr>
            </a:lvl1pPr>
            <a:lvl2pPr marL="742950" indent="-285750">
              <a:buClr>
                <a:srgbClr val="00598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accent4">
                    <a:lumMod val="75000"/>
                  </a:schemeClr>
                </a:solidFill>
              </a:defRPr>
            </a:lvl2pPr>
            <a:lvl3pPr>
              <a:buClrTx/>
              <a:buSzPct val="100000"/>
              <a:buFont typeface="Arial" pitchFamily="34" charset="0"/>
              <a:buChar char="•"/>
              <a:defRPr sz="1800">
                <a:solidFill>
                  <a:schemeClr val="accent4">
                    <a:lumMod val="75000"/>
                  </a:schemeClr>
                </a:solidFill>
              </a:defRPr>
            </a:lvl3pPr>
            <a:lvl4pPr>
              <a:buClr>
                <a:schemeClr val="bg1"/>
              </a:buClr>
              <a:buSzPct val="70000"/>
              <a:buFont typeface="Courier New" pitchFamily="49" charset="0"/>
              <a:buChar char="o"/>
              <a:defRPr sz="1800" baseline="0">
                <a:solidFill>
                  <a:schemeClr val="bg2"/>
                </a:solidFill>
              </a:defRPr>
            </a:lvl4pPr>
            <a:lvl5pPr>
              <a:buClr>
                <a:schemeClr val="bg1"/>
              </a:buClr>
              <a:buSzPct val="70000"/>
              <a:buFont typeface="Arial" pitchFamily="34" charset="0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2"/>
            <a:endParaRPr lang="en-US" dirty="0"/>
          </a:p>
          <a:p>
            <a:pPr lvl="0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9416945D-7463-43F9-B460-2CF43DA2003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082666" y="5045515"/>
            <a:ext cx="603083" cy="91188"/>
          </a:xfrm>
          <a:prstGeom prst="rect">
            <a:avLst/>
          </a:prstGeom>
          <a:solidFill>
            <a:srgbClr val="B01519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18D9C951-7795-4013-A98F-41CA15626AB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677884" y="5045515"/>
            <a:ext cx="603083" cy="91188"/>
          </a:xfrm>
          <a:prstGeom prst="rect">
            <a:avLst/>
          </a:prstGeom>
          <a:solidFill>
            <a:srgbClr val="FBAB18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0E138E91-A144-4218-9895-5E4D3582A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280966" y="5045515"/>
            <a:ext cx="603574" cy="91188"/>
          </a:xfrm>
          <a:prstGeom prst="rect">
            <a:avLst/>
          </a:prstGeom>
          <a:solidFill>
            <a:srgbClr val="292B6E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EEF4E6B6-BDAE-40A5-9E22-D7B6320CBA1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870697" y="5045515"/>
            <a:ext cx="1273303" cy="91188"/>
          </a:xfrm>
          <a:prstGeom prst="rect">
            <a:avLst/>
          </a:prstGeom>
          <a:solidFill>
            <a:srgbClr val="4656A6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9" name="Rectangle 20">
            <a:extLst>
              <a:ext uri="{FF2B5EF4-FFF2-40B4-BE49-F238E27FC236}">
                <a16:creationId xmlns="" xmlns:a16="http://schemas.microsoft.com/office/drawing/2014/main" id="{E71CFAF4-5909-4817-B92D-CE4D29DFF70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5045515"/>
            <a:ext cx="5679249" cy="91188"/>
          </a:xfrm>
          <a:prstGeom prst="rect">
            <a:avLst/>
          </a:prstGeom>
          <a:solidFill>
            <a:srgbClr val="17468F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40E6DC0A-1388-4428-BA38-59223C425A4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481058" y="5045515"/>
            <a:ext cx="603083" cy="91188"/>
          </a:xfrm>
          <a:prstGeom prst="rect">
            <a:avLst/>
          </a:prstGeom>
          <a:solidFill>
            <a:srgbClr val="55BF8B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 dirty="0"/>
          </a:p>
        </p:txBody>
      </p: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AF318103-E3F0-462E-A0BE-161EC7EA9C7C}"/>
              </a:ext>
            </a:extLst>
          </p:cNvPr>
          <p:cNvGrpSpPr/>
          <p:nvPr userDrawn="1"/>
        </p:nvGrpSpPr>
        <p:grpSpPr>
          <a:xfrm>
            <a:off x="0" y="1"/>
            <a:ext cx="267157" cy="895570"/>
            <a:chOff x="2721769" y="2050256"/>
            <a:chExt cx="442912" cy="1469660"/>
          </a:xfrm>
        </p:grpSpPr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6C2A256B-3279-4135-9C44-56940C3F4D28}"/>
                </a:ext>
              </a:extLst>
            </p:cNvPr>
            <p:cNvSpPr/>
            <p:nvPr userDrawn="1"/>
          </p:nvSpPr>
          <p:spPr>
            <a:xfrm>
              <a:off x="2721769" y="2050256"/>
              <a:ext cx="442912" cy="1335882"/>
            </a:xfrm>
            <a:prstGeom prst="rect">
              <a:avLst/>
            </a:prstGeom>
            <a:solidFill>
              <a:srgbClr val="2D2C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DD7CDBA5-E900-4510-9676-E670A0189CF4}"/>
                </a:ext>
              </a:extLst>
            </p:cNvPr>
            <p:cNvSpPr/>
            <p:nvPr userDrawn="1"/>
          </p:nvSpPr>
          <p:spPr>
            <a:xfrm>
              <a:off x="2721769" y="3386138"/>
              <a:ext cx="442912" cy="133778"/>
            </a:xfrm>
            <a:prstGeom prst="rect">
              <a:avLst/>
            </a:prstGeom>
            <a:solidFill>
              <a:srgbClr val="F0A8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</p:grpSp>
      <p:sp>
        <p:nvSpPr>
          <p:cNvPr id="21" name="Rounded Rectangle 20">
            <a:extLst>
              <a:ext uri="{FF2B5EF4-FFF2-40B4-BE49-F238E27FC236}">
                <a16:creationId xmlns="" xmlns:a16="http://schemas.microsoft.com/office/drawing/2014/main" id="{501C117D-B743-844F-9D2E-44A60DF5CC97}"/>
              </a:ext>
            </a:extLst>
          </p:cNvPr>
          <p:cNvSpPr/>
          <p:nvPr userDrawn="1"/>
        </p:nvSpPr>
        <p:spPr>
          <a:xfrm>
            <a:off x="150416" y="4424667"/>
            <a:ext cx="1404530" cy="497096"/>
          </a:xfrm>
          <a:prstGeom prst="roundRect">
            <a:avLst>
              <a:gd name="adj" fmla="val 20191"/>
            </a:avLst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7" name="Picture 26" descr="A picture containing food&#10;&#10;Description automatically generated">
            <a:extLst>
              <a:ext uri="{FF2B5EF4-FFF2-40B4-BE49-F238E27FC236}">
                <a16:creationId xmlns="" xmlns:a16="http://schemas.microsoft.com/office/drawing/2014/main" id="{8DFBF0AC-D018-8A41-98C2-4070D1F5FD7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887" y="4493208"/>
            <a:ext cx="510990" cy="36943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92655104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ATA SLIDE 2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b" anchorCtr="0"/>
          <a:lstStyle>
            <a:lvl1pPr algn="l">
              <a:lnSpc>
                <a:spcPts val="3000"/>
              </a:lnSpc>
              <a:defRPr sz="2800" b="1" baseline="0">
                <a:solidFill>
                  <a:srgbClr val="006A71"/>
                </a:solidFill>
                <a:effectLst/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3879669" cy="3143250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541900"/>
              </a:buClr>
              <a:buSzPct val="70000"/>
              <a:buFont typeface="Wingdings" panose="05000000000000000000" pitchFamily="2" charset="2"/>
              <a:buChar char="§"/>
              <a:defRPr sz="2400" b="1" baseline="0">
                <a:solidFill>
                  <a:srgbClr val="000000"/>
                </a:solidFill>
                <a:latin typeface="Calibri" pitchFamily="34" charset="0"/>
              </a:defRPr>
            </a:lvl1pPr>
            <a:lvl2pPr marL="742950" indent="-285750">
              <a:buClr>
                <a:srgbClr val="00598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accent4">
                    <a:lumMod val="75000"/>
                  </a:schemeClr>
                </a:solidFill>
              </a:defRPr>
            </a:lvl2pPr>
            <a:lvl3pPr>
              <a:buClrTx/>
              <a:buSzPct val="100000"/>
              <a:buFont typeface="Arial" pitchFamily="34" charset="0"/>
              <a:buChar char="•"/>
              <a:defRPr sz="1800">
                <a:solidFill>
                  <a:schemeClr val="accent4">
                    <a:lumMod val="75000"/>
                  </a:schemeClr>
                </a:solidFill>
              </a:defRPr>
            </a:lvl3pPr>
            <a:lvl4pPr>
              <a:buClr>
                <a:schemeClr val="bg1"/>
              </a:buClr>
              <a:buSzPct val="70000"/>
              <a:buFont typeface="Courier New" pitchFamily="49" charset="0"/>
              <a:buChar char="o"/>
              <a:defRPr sz="1800" baseline="0">
                <a:solidFill>
                  <a:schemeClr val="bg2"/>
                </a:solidFill>
              </a:defRPr>
            </a:lvl4pPr>
            <a:lvl5pPr>
              <a:buClr>
                <a:schemeClr val="bg1"/>
              </a:buClr>
              <a:buSzPct val="70000"/>
              <a:buFont typeface="Arial" pitchFamily="34" charset="0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2"/>
            <a:endParaRPr lang="en-US" dirty="0"/>
          </a:p>
          <a:p>
            <a:pPr lvl="0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 userDrawn="1">
            <p:ph idx="10"/>
          </p:nvPr>
        </p:nvSpPr>
        <p:spPr>
          <a:xfrm>
            <a:off x="4807131" y="1200151"/>
            <a:ext cx="3879669" cy="3143250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541900"/>
              </a:buClr>
              <a:buSzPct val="70000"/>
              <a:buFont typeface="Wingdings" panose="05000000000000000000" pitchFamily="2" charset="2"/>
              <a:buChar char="§"/>
              <a:defRPr sz="2400" b="1" baseline="0">
                <a:solidFill>
                  <a:srgbClr val="000000"/>
                </a:solidFill>
                <a:latin typeface="Calibri" pitchFamily="34" charset="0"/>
              </a:defRPr>
            </a:lvl1pPr>
            <a:lvl2pPr marL="742950" indent="-285750">
              <a:buClr>
                <a:srgbClr val="00598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accent4">
                    <a:lumMod val="75000"/>
                  </a:schemeClr>
                </a:solidFill>
              </a:defRPr>
            </a:lvl2pPr>
            <a:lvl3pPr>
              <a:buClrTx/>
              <a:buSzPct val="100000"/>
              <a:buFont typeface="Arial" pitchFamily="34" charset="0"/>
              <a:buChar char="•"/>
              <a:defRPr sz="1800">
                <a:solidFill>
                  <a:schemeClr val="accent4">
                    <a:lumMod val="75000"/>
                  </a:schemeClr>
                </a:solidFill>
              </a:defRPr>
            </a:lvl3pPr>
            <a:lvl4pPr>
              <a:buClr>
                <a:schemeClr val="bg1"/>
              </a:buClr>
              <a:buSzPct val="70000"/>
              <a:buFont typeface="Courier New" pitchFamily="49" charset="0"/>
              <a:buChar char="o"/>
              <a:defRPr sz="1800" baseline="0">
                <a:solidFill>
                  <a:schemeClr val="bg2"/>
                </a:solidFill>
              </a:defRPr>
            </a:lvl4pPr>
            <a:lvl5pPr>
              <a:buClr>
                <a:schemeClr val="bg1"/>
              </a:buClr>
              <a:buSzPct val="70000"/>
              <a:buFont typeface="Arial" pitchFamily="34" charset="0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2"/>
            <a:endParaRPr lang="en-US" dirty="0"/>
          </a:p>
          <a:p>
            <a:pPr lvl="0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9416945D-7463-43F9-B460-2CF43DA2003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082666" y="5045515"/>
            <a:ext cx="603083" cy="91188"/>
          </a:xfrm>
          <a:prstGeom prst="rect">
            <a:avLst/>
          </a:prstGeom>
          <a:solidFill>
            <a:srgbClr val="B01519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18D9C951-7795-4013-A98F-41CA15626AB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677884" y="5045515"/>
            <a:ext cx="603083" cy="91188"/>
          </a:xfrm>
          <a:prstGeom prst="rect">
            <a:avLst/>
          </a:prstGeom>
          <a:solidFill>
            <a:srgbClr val="FBAB18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0E138E91-A144-4218-9895-5E4D3582A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280966" y="5045515"/>
            <a:ext cx="603574" cy="91188"/>
          </a:xfrm>
          <a:prstGeom prst="rect">
            <a:avLst/>
          </a:prstGeom>
          <a:solidFill>
            <a:srgbClr val="292B6E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EEF4E6B6-BDAE-40A5-9E22-D7B6320CBA1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870697" y="5045515"/>
            <a:ext cx="1273303" cy="91188"/>
          </a:xfrm>
          <a:prstGeom prst="rect">
            <a:avLst/>
          </a:prstGeom>
          <a:solidFill>
            <a:srgbClr val="4656A6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9" name="Rectangle 20">
            <a:extLst>
              <a:ext uri="{FF2B5EF4-FFF2-40B4-BE49-F238E27FC236}">
                <a16:creationId xmlns="" xmlns:a16="http://schemas.microsoft.com/office/drawing/2014/main" id="{E71CFAF4-5909-4817-B92D-CE4D29DFF70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5045515"/>
            <a:ext cx="5679249" cy="91188"/>
          </a:xfrm>
          <a:prstGeom prst="rect">
            <a:avLst/>
          </a:prstGeom>
          <a:solidFill>
            <a:srgbClr val="17468F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40E6DC0A-1388-4428-BA38-59223C425A4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481058" y="5045515"/>
            <a:ext cx="603083" cy="91188"/>
          </a:xfrm>
          <a:prstGeom prst="rect">
            <a:avLst/>
          </a:prstGeom>
          <a:solidFill>
            <a:srgbClr val="55BF8B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 dirty="0"/>
          </a:p>
        </p:txBody>
      </p: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AF318103-E3F0-462E-A0BE-161EC7EA9C7C}"/>
              </a:ext>
            </a:extLst>
          </p:cNvPr>
          <p:cNvGrpSpPr/>
          <p:nvPr userDrawn="1"/>
        </p:nvGrpSpPr>
        <p:grpSpPr>
          <a:xfrm>
            <a:off x="0" y="1"/>
            <a:ext cx="267157" cy="895570"/>
            <a:chOff x="2721769" y="2050256"/>
            <a:chExt cx="442912" cy="1469660"/>
          </a:xfrm>
        </p:grpSpPr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6C2A256B-3279-4135-9C44-56940C3F4D28}"/>
                </a:ext>
              </a:extLst>
            </p:cNvPr>
            <p:cNvSpPr/>
            <p:nvPr userDrawn="1"/>
          </p:nvSpPr>
          <p:spPr>
            <a:xfrm>
              <a:off x="2721769" y="2050256"/>
              <a:ext cx="442912" cy="1335882"/>
            </a:xfrm>
            <a:prstGeom prst="rect">
              <a:avLst/>
            </a:prstGeom>
            <a:solidFill>
              <a:srgbClr val="2D2C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DD7CDBA5-E900-4510-9676-E670A0189CF4}"/>
                </a:ext>
              </a:extLst>
            </p:cNvPr>
            <p:cNvSpPr/>
            <p:nvPr userDrawn="1"/>
          </p:nvSpPr>
          <p:spPr>
            <a:xfrm>
              <a:off x="2721769" y="3386138"/>
              <a:ext cx="442912" cy="133778"/>
            </a:xfrm>
            <a:prstGeom prst="rect">
              <a:avLst/>
            </a:prstGeom>
            <a:solidFill>
              <a:srgbClr val="F0A8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1805838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or_background">
    <p:bg>
      <p:bgPr>
        <a:solidFill>
          <a:srgbClr val="006A7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613" y="2441363"/>
            <a:ext cx="8294913" cy="871538"/>
          </a:xfrm>
          <a:prstGeom prst="rect">
            <a:avLst/>
          </a:prstGeom>
        </p:spPr>
        <p:txBody>
          <a:bodyPr anchor="b"/>
          <a:lstStyle>
            <a:lvl1pPr algn="l">
              <a:defRPr sz="3600" b="1" baseline="0">
                <a:solidFill>
                  <a:schemeClr val="bg2"/>
                </a:solidFill>
                <a:effectLst/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179613" y="3516736"/>
            <a:ext cx="7772400" cy="426244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ts val="2200"/>
              </a:lnSpc>
              <a:buNone/>
              <a:defRPr sz="2000" baseline="0">
                <a:solidFill>
                  <a:schemeClr val="bg2"/>
                </a:solidFill>
                <a:latin typeface="Calibri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  <p:sp>
        <p:nvSpPr>
          <p:cNvPr id="9" name="Rounded Rectangle 8">
            <a:extLst>
              <a:ext uri="{FF2B5EF4-FFF2-40B4-BE49-F238E27FC236}">
                <a16:creationId xmlns="" xmlns:a16="http://schemas.microsoft.com/office/drawing/2014/main" id="{074D0854-1EDA-6B43-B263-5DC3EFEAA991}"/>
              </a:ext>
            </a:extLst>
          </p:cNvPr>
          <p:cNvSpPr/>
          <p:nvPr userDrawn="1"/>
        </p:nvSpPr>
        <p:spPr>
          <a:xfrm>
            <a:off x="417949" y="4030406"/>
            <a:ext cx="2036355" cy="720713"/>
          </a:xfrm>
          <a:prstGeom prst="roundRect">
            <a:avLst>
              <a:gd name="adj" fmla="val 20191"/>
            </a:avLst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food&#10;&#10;Description automatically generated">
            <a:extLst>
              <a:ext uri="{FF2B5EF4-FFF2-40B4-BE49-F238E27FC236}">
                <a16:creationId xmlns="" xmlns:a16="http://schemas.microsoft.com/office/drawing/2014/main" id="{F46A7CCC-B5D6-8E4B-ABAD-4A63642223A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3390" b="19294"/>
          <a:stretch/>
        </p:blipFill>
        <p:spPr>
          <a:xfrm>
            <a:off x="2912518" y="4030406"/>
            <a:ext cx="996875" cy="60207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2058D4E7-5A34-A142-A26C-832B1B455E6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=""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518" y="4646083"/>
            <a:ext cx="1032012" cy="14370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9820960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or_background">
    <p:bg>
      <p:bgPr>
        <a:solidFill>
          <a:srgbClr val="006A7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="" xmlns:a16="http://schemas.microsoft.com/office/drawing/2014/main" id="{D1EDB832-85DB-47C2-990D-C76F1161C25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27069" y="506186"/>
            <a:ext cx="4484352" cy="43463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613" y="2441363"/>
            <a:ext cx="8294913" cy="871538"/>
          </a:xfrm>
          <a:prstGeom prst="rect">
            <a:avLst/>
          </a:prstGeom>
        </p:spPr>
        <p:txBody>
          <a:bodyPr anchor="b"/>
          <a:lstStyle>
            <a:lvl1pPr algn="l">
              <a:defRPr sz="3600" b="1" baseline="0">
                <a:solidFill>
                  <a:schemeClr val="bg2"/>
                </a:solidFill>
                <a:effectLst/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179613" y="3516736"/>
            <a:ext cx="7772400" cy="426244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ts val="2200"/>
              </a:lnSpc>
              <a:buNone/>
              <a:defRPr sz="2000" baseline="0">
                <a:solidFill>
                  <a:schemeClr val="bg2"/>
                </a:solidFill>
                <a:latin typeface="Calibri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  <p:sp>
        <p:nvSpPr>
          <p:cNvPr id="10" name="Rounded Rectangle 9">
            <a:extLst>
              <a:ext uri="{FF2B5EF4-FFF2-40B4-BE49-F238E27FC236}">
                <a16:creationId xmlns="" xmlns:a16="http://schemas.microsoft.com/office/drawing/2014/main" id="{11EE880A-F42C-DF40-AAC3-1279B2188742}"/>
              </a:ext>
            </a:extLst>
          </p:cNvPr>
          <p:cNvSpPr/>
          <p:nvPr userDrawn="1"/>
        </p:nvSpPr>
        <p:spPr>
          <a:xfrm>
            <a:off x="417949" y="4030406"/>
            <a:ext cx="2036355" cy="720713"/>
          </a:xfrm>
          <a:prstGeom prst="roundRect">
            <a:avLst>
              <a:gd name="adj" fmla="val 20191"/>
            </a:avLst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picture containing food&#10;&#10;Description automatically generated">
            <a:extLst>
              <a:ext uri="{FF2B5EF4-FFF2-40B4-BE49-F238E27FC236}">
                <a16:creationId xmlns="" xmlns:a16="http://schemas.microsoft.com/office/drawing/2014/main" id="{7B97086B-E0F5-7446-B78E-2A1311D604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3390" b="19294"/>
          <a:stretch/>
        </p:blipFill>
        <p:spPr>
          <a:xfrm>
            <a:off x="2912518" y="4030406"/>
            <a:ext cx="996875" cy="60207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1946364D-F459-4B41-B786-5899E6B673A2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=""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518" y="4646083"/>
            <a:ext cx="1032012" cy="14370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2700105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18140"/>
          <a:stretch/>
        </p:blipFill>
        <p:spPr>
          <a:xfrm>
            <a:off x="1956" y="4251554"/>
            <a:ext cx="9144000" cy="883169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127218" y="2746824"/>
            <a:ext cx="66393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  <a:t>For more information, contact CDC</a:t>
            </a:r>
            <a:b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</a:br>
            <a: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  <a:t>1-800-CDC-INFO (232-4636)</a:t>
            </a:r>
            <a:b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</a:br>
            <a: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  <a:t>TTY:  1-888-232-6348    www.cdc.gov</a:t>
            </a:r>
            <a:b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</a:br>
            <a: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  <a:t/>
            </a:r>
            <a:b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</a:br>
            <a: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  <a:t/>
            </a:r>
            <a:b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</a:br>
            <a: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  <a:t>The findings and conclusions in this report are those of the authors and do not necessarily represent the official position of the Centers for Disease Control and Prevention.</a:t>
            </a:r>
          </a:p>
        </p:txBody>
      </p:sp>
      <p:pic>
        <p:nvPicPr>
          <p:cNvPr id="4" name="Picture 3" descr="Logos of the U.S. Department of Health and Human Services and the Centers for Disease Control and Prevention.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46855"/>
            <a:ext cx="9144000" cy="887868"/>
          </a:xfrm>
          <a:prstGeom prst="rect">
            <a:avLst/>
          </a:prstGeom>
        </p:spPr>
      </p:pic>
      <p:grpSp>
        <p:nvGrpSpPr>
          <p:cNvPr id="2" name="Group 1"/>
          <p:cNvGrpSpPr/>
          <p:nvPr userDrawn="1"/>
        </p:nvGrpSpPr>
        <p:grpSpPr>
          <a:xfrm>
            <a:off x="0" y="4246855"/>
            <a:ext cx="9144000" cy="887868"/>
            <a:chOff x="0" y="-11827"/>
            <a:chExt cx="9144000" cy="170018"/>
          </a:xfrm>
        </p:grpSpPr>
        <p:sp>
          <p:nvSpPr>
            <p:cNvPr id="6" name="bk object 25"/>
            <p:cNvSpPr/>
            <p:nvPr userDrawn="1"/>
          </p:nvSpPr>
          <p:spPr>
            <a:xfrm>
              <a:off x="0" y="-11827"/>
              <a:ext cx="522365" cy="170018"/>
            </a:xfrm>
            <a:custGeom>
              <a:avLst/>
              <a:gdLst/>
              <a:ahLst/>
              <a:cxnLst/>
              <a:rect l="l" t="t" r="r" b="b"/>
              <a:pathLst>
                <a:path w="1047115" h="1413510">
                  <a:moveTo>
                    <a:pt x="1046875" y="0"/>
                  </a:moveTo>
                  <a:lnTo>
                    <a:pt x="0" y="0"/>
                  </a:lnTo>
                  <a:lnTo>
                    <a:pt x="0" y="1412925"/>
                  </a:lnTo>
                  <a:lnTo>
                    <a:pt x="869393" y="1412925"/>
                  </a:lnTo>
                  <a:lnTo>
                    <a:pt x="1046875" y="0"/>
                  </a:lnTo>
                  <a:close/>
                </a:path>
              </a:pathLst>
            </a:custGeom>
            <a:solidFill>
              <a:srgbClr val="1030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bk object 26"/>
            <p:cNvSpPr/>
            <p:nvPr userDrawn="1"/>
          </p:nvSpPr>
          <p:spPr>
            <a:xfrm>
              <a:off x="340051" y="-11827"/>
              <a:ext cx="863535" cy="170018"/>
            </a:xfrm>
            <a:custGeom>
              <a:avLst/>
              <a:gdLst/>
              <a:ahLst/>
              <a:cxnLst/>
              <a:rect l="l" t="t" r="r" b="b"/>
              <a:pathLst>
                <a:path w="1731010" h="1413510">
                  <a:moveTo>
                    <a:pt x="1730918" y="0"/>
                  </a:moveTo>
                  <a:lnTo>
                    <a:pt x="179633" y="0"/>
                  </a:lnTo>
                  <a:lnTo>
                    <a:pt x="0" y="1412925"/>
                  </a:lnTo>
                  <a:lnTo>
                    <a:pt x="1296345" y="1412925"/>
                  </a:lnTo>
                  <a:lnTo>
                    <a:pt x="1730918" y="0"/>
                  </a:lnTo>
                  <a:close/>
                </a:path>
              </a:pathLst>
            </a:custGeom>
            <a:solidFill>
              <a:srgbClr val="1D56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bk object 27"/>
            <p:cNvSpPr/>
            <p:nvPr userDrawn="1"/>
          </p:nvSpPr>
          <p:spPr>
            <a:xfrm>
              <a:off x="878274" y="-11827"/>
              <a:ext cx="1343452" cy="170018"/>
            </a:xfrm>
            <a:custGeom>
              <a:avLst/>
              <a:gdLst/>
              <a:ahLst/>
              <a:cxnLst/>
              <a:rect l="l" t="t" r="r" b="b"/>
              <a:pathLst>
                <a:path w="2693035" h="1413510">
                  <a:moveTo>
                    <a:pt x="2692774" y="0"/>
                  </a:moveTo>
                  <a:lnTo>
                    <a:pt x="435654" y="0"/>
                  </a:lnTo>
                  <a:lnTo>
                    <a:pt x="0" y="1412925"/>
                  </a:lnTo>
                  <a:lnTo>
                    <a:pt x="1878492" y="1412925"/>
                  </a:lnTo>
                  <a:lnTo>
                    <a:pt x="2692774" y="0"/>
                  </a:lnTo>
                  <a:close/>
                </a:path>
              </a:pathLst>
            </a:custGeom>
            <a:solidFill>
              <a:srgbClr val="1030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bk object 28"/>
            <p:cNvSpPr/>
            <p:nvPr userDrawn="1"/>
          </p:nvSpPr>
          <p:spPr>
            <a:xfrm>
              <a:off x="1654598" y="-11827"/>
              <a:ext cx="1362458" cy="170018"/>
            </a:xfrm>
            <a:custGeom>
              <a:avLst/>
              <a:gdLst/>
              <a:ahLst/>
              <a:cxnLst/>
              <a:rect l="l" t="t" r="r" b="b"/>
              <a:pathLst>
                <a:path w="2731134" h="1413510">
                  <a:moveTo>
                    <a:pt x="2730969" y="0"/>
                  </a:moveTo>
                  <a:lnTo>
                    <a:pt x="816445" y="0"/>
                  </a:lnTo>
                  <a:lnTo>
                    <a:pt x="0" y="1412925"/>
                  </a:lnTo>
                  <a:lnTo>
                    <a:pt x="1593978" y="1412925"/>
                  </a:lnTo>
                  <a:lnTo>
                    <a:pt x="2730969" y="0"/>
                  </a:lnTo>
                  <a:close/>
                </a:path>
              </a:pathLst>
            </a:custGeom>
            <a:solidFill>
              <a:srgbClr val="1E59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bk object 29"/>
            <p:cNvSpPr/>
            <p:nvPr userDrawn="1"/>
          </p:nvSpPr>
          <p:spPr>
            <a:xfrm>
              <a:off x="2304805" y="-11827"/>
              <a:ext cx="937659" cy="170018"/>
            </a:xfrm>
            <a:custGeom>
              <a:avLst/>
              <a:gdLst/>
              <a:ahLst/>
              <a:cxnLst/>
              <a:rect l="l" t="t" r="r" b="b"/>
              <a:pathLst>
                <a:path w="1879600" h="1413510">
                  <a:moveTo>
                    <a:pt x="1879368" y="0"/>
                  </a:moveTo>
                  <a:lnTo>
                    <a:pt x="1140221" y="0"/>
                  </a:lnTo>
                  <a:lnTo>
                    <a:pt x="0" y="1412925"/>
                  </a:lnTo>
                  <a:lnTo>
                    <a:pt x="621900" y="1412925"/>
                  </a:lnTo>
                  <a:lnTo>
                    <a:pt x="1879368" y="0"/>
                  </a:lnTo>
                  <a:close/>
                </a:path>
              </a:pathLst>
            </a:custGeom>
            <a:solidFill>
              <a:srgbClr val="1746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bk object 30"/>
            <p:cNvSpPr/>
            <p:nvPr userDrawn="1"/>
          </p:nvSpPr>
          <p:spPr>
            <a:xfrm>
              <a:off x="2554809" y="-11827"/>
              <a:ext cx="2483849" cy="170018"/>
            </a:xfrm>
            <a:custGeom>
              <a:avLst/>
              <a:gdLst/>
              <a:ahLst/>
              <a:cxnLst/>
              <a:rect l="l" t="t" r="r" b="b"/>
              <a:pathLst>
                <a:path w="4979034" h="1413510">
                  <a:moveTo>
                    <a:pt x="4978576" y="0"/>
                  </a:moveTo>
                  <a:lnTo>
                    <a:pt x="1262846" y="0"/>
                  </a:lnTo>
                  <a:lnTo>
                    <a:pt x="0" y="1412925"/>
                  </a:lnTo>
                  <a:lnTo>
                    <a:pt x="3093828" y="1412925"/>
                  </a:lnTo>
                  <a:lnTo>
                    <a:pt x="4978576" y="0"/>
                  </a:lnTo>
                  <a:close/>
                </a:path>
              </a:pathLst>
            </a:custGeom>
            <a:solidFill>
              <a:srgbClr val="1E59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bk object 31"/>
            <p:cNvSpPr/>
            <p:nvPr userDrawn="1"/>
          </p:nvSpPr>
          <p:spPr>
            <a:xfrm>
              <a:off x="3835845" y="-11827"/>
              <a:ext cx="1915234" cy="170018"/>
            </a:xfrm>
            <a:custGeom>
              <a:avLst/>
              <a:gdLst/>
              <a:ahLst/>
              <a:cxnLst/>
              <a:rect l="l" t="t" r="r" b="b"/>
              <a:pathLst>
                <a:path w="3839209" h="1413510">
                  <a:moveTo>
                    <a:pt x="3838727" y="0"/>
                  </a:moveTo>
                  <a:lnTo>
                    <a:pt x="1891189" y="0"/>
                  </a:lnTo>
                  <a:lnTo>
                    <a:pt x="0" y="1412925"/>
                  </a:lnTo>
                  <a:lnTo>
                    <a:pt x="1625414" y="1412925"/>
                  </a:lnTo>
                  <a:lnTo>
                    <a:pt x="3838727" y="0"/>
                  </a:lnTo>
                  <a:close/>
                </a:path>
              </a:pathLst>
            </a:custGeom>
            <a:solidFill>
              <a:srgbClr val="536D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bk object 32"/>
            <p:cNvSpPr/>
            <p:nvPr userDrawn="1"/>
          </p:nvSpPr>
          <p:spPr>
            <a:xfrm>
              <a:off x="4458868" y="-11827"/>
              <a:ext cx="4685132" cy="170018"/>
            </a:xfrm>
            <a:custGeom>
              <a:avLst/>
              <a:gdLst/>
              <a:ahLst/>
              <a:cxnLst/>
              <a:rect l="l" t="t" r="r" b="b"/>
              <a:pathLst>
                <a:path w="9391650" h="1413510">
                  <a:moveTo>
                    <a:pt x="9391076" y="0"/>
                  </a:moveTo>
                  <a:lnTo>
                    <a:pt x="2213316" y="0"/>
                  </a:lnTo>
                  <a:lnTo>
                    <a:pt x="0" y="1412929"/>
                  </a:lnTo>
                  <a:lnTo>
                    <a:pt x="9391076" y="1412929"/>
                  </a:lnTo>
                  <a:lnTo>
                    <a:pt x="9391076" y="0"/>
                  </a:lnTo>
                  <a:close/>
                </a:path>
              </a:pathLst>
            </a:custGeom>
            <a:gradFill>
              <a:gsLst>
                <a:gs pos="0">
                  <a:srgbClr val="103064"/>
                </a:gs>
                <a:gs pos="100000">
                  <a:srgbClr val="17468F"/>
                </a:gs>
              </a:gsLst>
              <a:lin ang="0" scaled="0"/>
            </a:gra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708E3E0E-8007-4E08-9AE4-D29BCAE7C5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0615" r="19754"/>
          <a:stretch/>
        </p:blipFill>
        <p:spPr>
          <a:xfrm>
            <a:off x="5334256" y="175641"/>
            <a:ext cx="3684774" cy="3475844"/>
          </a:xfrm>
          <a:prstGeom prst="rect">
            <a:avLst/>
          </a:prstGeom>
        </p:spPr>
      </p:pic>
      <p:sp>
        <p:nvSpPr>
          <p:cNvPr id="21" name="Rounded Rectangle 20">
            <a:extLst>
              <a:ext uri="{FF2B5EF4-FFF2-40B4-BE49-F238E27FC236}">
                <a16:creationId xmlns="" xmlns:a16="http://schemas.microsoft.com/office/drawing/2014/main" id="{2659A70C-EFDE-3849-BE8C-8E5F466FF449}"/>
              </a:ext>
            </a:extLst>
          </p:cNvPr>
          <p:cNvSpPr/>
          <p:nvPr userDrawn="1"/>
        </p:nvSpPr>
        <p:spPr>
          <a:xfrm>
            <a:off x="5949003" y="4404774"/>
            <a:ext cx="1591642" cy="563319"/>
          </a:xfrm>
          <a:prstGeom prst="roundRect">
            <a:avLst>
              <a:gd name="adj" fmla="val 20191"/>
            </a:avLst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2" name="Picture 21" descr="A picture containing food&#10;&#10;Description automatically generated">
            <a:extLst>
              <a:ext uri="{FF2B5EF4-FFF2-40B4-BE49-F238E27FC236}">
                <a16:creationId xmlns="" xmlns:a16="http://schemas.microsoft.com/office/drawing/2014/main" id="{F22FAB41-FC25-F645-A348-2A4160B8C6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3763" b="19294"/>
          <a:stretch/>
        </p:blipFill>
        <p:spPr>
          <a:xfrm>
            <a:off x="7913604" y="4354414"/>
            <a:ext cx="842588" cy="51086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5C4E6A35-AFD8-694E-ABD5-FA0C5260063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BEBA8EAE-BF5A-486C-A8C5-ECC9F3942E4B}">
                <a14:imgProps xmlns=""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543" y="4866336"/>
            <a:ext cx="875574" cy="1219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46084295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370013"/>
            <a:ext cx="7886700" cy="326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2969961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24" r:id="rId2"/>
    <p:sldLayoutId id="2147483811" r:id="rId3"/>
    <p:sldLayoutId id="2147483827" r:id="rId4"/>
    <p:sldLayoutId id="2147483815" r:id="rId5"/>
    <p:sldLayoutId id="2147483828" r:id="rId6"/>
    <p:sldLayoutId id="2147483823" r:id="rId7"/>
    <p:sldLayoutId id="2147483826" r:id="rId8"/>
    <p:sldLayoutId id="2147483822" r:id="rId9"/>
    <p:sldLayoutId id="2147483825" r:id="rId10"/>
  </p:sldLayoutIdLst>
  <p:transition>
    <p:fad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panose="020B0503030403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panose="020B0503030403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panose="020B0503030403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panose="020B0503030403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panose="020B0503030403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panose="020B0503030403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panose="020B0503030403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panose="020B0503030403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rgbClr val="2D2D2D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rgbClr val="2D2D2D"/>
          </a:solidFill>
          <a:latin typeface="Calibri" panose="020F0502020204030204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2D2D2D"/>
          </a:solidFill>
          <a:latin typeface="Calibri" panose="020F0502020204030204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rgbClr val="2D2D2D"/>
          </a:solidFill>
          <a:latin typeface="Calibri" panose="020F0502020204030204" pitchFamily="34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rgbClr val="2D2D2D"/>
          </a:solidFill>
          <a:latin typeface="Calibri" panose="020F05020202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pps.who.int/iris/bitstream/handle/10665/277191/9789241515122-eng.pdf?sequence=1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who.int/publications/i/item/framework-for-a-public-health-emergency-operations-centre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2"/>
                </a:solidFill>
              </a:rPr>
              <a:t>Прекращение работы Оперативного штаба </a:t>
            </a:r>
            <a:r>
              <a:rPr lang="en-US" smtClean="0">
                <a:solidFill>
                  <a:schemeClr val="bg2"/>
                </a:solidFill>
              </a:rPr>
              <a:t/>
            </a:r>
            <a:br>
              <a:rPr lang="en-US" smtClean="0">
                <a:solidFill>
                  <a:schemeClr val="bg2"/>
                </a:solidFill>
              </a:rPr>
            </a:br>
            <a:r>
              <a:rPr lang="ru-RU" smtClean="0">
                <a:solidFill>
                  <a:schemeClr val="bg2"/>
                </a:solidFill>
              </a:rPr>
              <a:t>Правила </a:t>
            </a:r>
            <a:r>
              <a:rPr lang="ru-RU">
                <a:solidFill>
                  <a:schemeClr val="bg2"/>
                </a:solidFill>
              </a:rPr>
              <a:t>в связи COVID-19</a:t>
            </a:r>
          </a:p>
        </p:txBody>
      </p:sp>
      <p:pic>
        <p:nvPicPr>
          <p:cNvPr id="7172" name="Picture 6" descr="Logos of the United States Department of Health and Human Services and Centers for Disease Control and Preventio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886325"/>
            <a:ext cx="190500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52278263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Задачи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58875"/>
            <a:ext cx="8158294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ru-RU"/>
              <a:t>Объяснить процесс прекращения работы Оперативного штаба в контексте реагирования на COVID-19</a:t>
            </a:r>
          </a:p>
          <a:p>
            <a:pPr>
              <a:buClr>
                <a:srgbClr val="006A71"/>
              </a:buClr>
            </a:pPr>
            <a:r>
              <a:rPr lang="ru-RU"/>
              <a:t>Обсудить возможные индикаторы для прекращения работы</a:t>
            </a:r>
          </a:p>
          <a:p>
            <a:pPr>
              <a:buClr>
                <a:srgbClr val="006A71"/>
              </a:buClr>
            </a:pPr>
            <a:r>
              <a:rPr lang="ru-RU"/>
              <a:t>Описать переход Оперативного штаба к деятельности по восстановлению</a:t>
            </a:r>
          </a:p>
        </p:txBody>
      </p:sp>
    </p:spTree>
    <p:extLst>
      <p:ext uri="{BB962C8B-B14F-4D97-AF65-F5344CB8AC3E}">
        <p14:creationId xmlns="" xmlns:p14="http://schemas.microsoft.com/office/powerpoint/2010/main" val="207252904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Прекращение работы Оперативного штаба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58875"/>
            <a:ext cx="8158294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ru-RU"/>
              <a:t>Процесс прекращения работы Оперативного штаба</a:t>
            </a:r>
          </a:p>
          <a:p>
            <a:pPr lvl="1">
              <a:buClr>
                <a:srgbClr val="006A71"/>
              </a:buClr>
            </a:pPr>
            <a:r>
              <a:rPr lang="ru-RU"/>
              <a:t>Связан с постепенным сворачиванием деятельности по мере того, как чрезвычайная ситуация берется под контроль. </a:t>
            </a:r>
          </a:p>
          <a:p>
            <a:pPr lvl="1">
              <a:buClr>
                <a:srgbClr val="006A71"/>
              </a:buClr>
            </a:pPr>
            <a:r>
              <a:rPr lang="ru-RU"/>
              <a:t>Это процесс, который должен происходить по мере перехода чрезвычайной ситуации на уровень, предшествующий инциденту. </a:t>
            </a:r>
          </a:p>
          <a:p>
            <a:pPr lvl="1">
              <a:buClr>
                <a:srgbClr val="006A71"/>
              </a:buClr>
            </a:pPr>
            <a:r>
              <a:rPr lang="ru-RU"/>
              <a:t>Он должен завершаться составлением отчета об оценке после инцидента для оценки областей улучшения (т.е. анализа последующих действий). </a:t>
            </a:r>
          </a:p>
          <a:p>
            <a:pPr>
              <a:buClr>
                <a:srgbClr val="006A71"/>
              </a:buClr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7195664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Прекращение работы Оперативного штаба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58875"/>
            <a:ext cx="8158294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ru-RU"/>
              <a:t>Прекращение работы Оперативного штаба — это процесс, который начинается во время работы Оперативного штаба и требующий внимания сотрудников штаба на этапе реагирования на опасную для общественного здоровья ситуацию.</a:t>
            </a:r>
          </a:p>
          <a:p>
            <a:pPr>
              <a:buClr>
                <a:srgbClr val="006A71"/>
              </a:buClr>
            </a:pPr>
            <a:r>
              <a:rPr lang="ru-RU"/>
              <a:t>Задачей Оперативного штаба является достижение этапа прекращения работы в связи со стабилизацией угрозы общественному здоровью.</a:t>
            </a:r>
          </a:p>
          <a:p>
            <a:pPr marL="0" indent="0">
              <a:buClr>
                <a:srgbClr val="006A71"/>
              </a:buClr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5507986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Индикаторы необходимости прекращения работы Оперативного штаба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58875"/>
            <a:ext cx="8158294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ru-RU" sz="1800" dirty="0"/>
              <a:t>На этапе реагирования будут индикаторы, стимулирующие переход к долгосрочным действиям по восстановлению (т.е. управление программой, наблюдение, оповещение о рисках). </a:t>
            </a:r>
          </a:p>
          <a:p>
            <a:pPr>
              <a:buClr>
                <a:srgbClr val="006A71"/>
              </a:buClr>
            </a:pPr>
            <a:r>
              <a:rPr lang="ru-RU" sz="1800" dirty="0"/>
              <a:t>В случае с COVID-19 такими индикаторами могут быть:</a:t>
            </a:r>
          </a:p>
          <a:p>
            <a:pPr lvl="1">
              <a:buClr>
                <a:srgbClr val="006A71"/>
              </a:buClr>
            </a:pPr>
            <a:r>
              <a:rPr lang="ru-RU" sz="1800" dirty="0"/>
              <a:t>Отсутствие дальнейшей потребности участия множества департаментов</a:t>
            </a:r>
          </a:p>
          <a:p>
            <a:pPr lvl="1">
              <a:buClr>
                <a:srgbClr val="006A71"/>
              </a:buClr>
            </a:pPr>
            <a:r>
              <a:rPr lang="ru-RU" sz="1800" dirty="0"/>
              <a:t>Вспышка заболеваемости ограничения небольшим числом территорией, регистрируется мало новых случаев</a:t>
            </a:r>
          </a:p>
          <a:p>
            <a:pPr lvl="1">
              <a:buClr>
                <a:srgbClr val="006A71"/>
              </a:buClr>
            </a:pPr>
            <a:r>
              <a:rPr lang="ru-RU" sz="1800" dirty="0"/>
              <a:t>Все случаи связаны с известными цепочками заражения</a:t>
            </a:r>
          </a:p>
          <a:p>
            <a:pPr lvl="1">
              <a:buClr>
                <a:srgbClr val="006A71"/>
              </a:buClr>
            </a:pPr>
            <a:r>
              <a:rPr lang="ru-RU" sz="1800" dirty="0"/>
              <a:t>Вспышка заболевания больше не расценивается угрозой общественному здоровью</a:t>
            </a:r>
          </a:p>
          <a:p>
            <a:pPr>
              <a:buClr>
                <a:srgbClr val="006A71"/>
              </a:buClr>
            </a:pPr>
            <a:endParaRPr lang="en-US" dirty="0"/>
          </a:p>
          <a:p>
            <a:pPr marL="0" indent="0">
              <a:buClr>
                <a:srgbClr val="006A71"/>
              </a:buClr>
              <a:buNone/>
            </a:pPr>
            <a:endParaRPr lang="en-US" dirty="0"/>
          </a:p>
          <a:p>
            <a:pPr>
              <a:buClr>
                <a:srgbClr val="006A71"/>
              </a:buClr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9510317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Переход деятельности оперативного штаба к восстановительным работам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58875"/>
            <a:ext cx="8158294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ru-RU" sz="1600" dirty="0"/>
              <a:t>Переход от реагирования к восстановительным работам требует от Оперативного штаба создания плана прекращения работы, который обеспечит упорядоченное выполнение восстановительных работ. </a:t>
            </a:r>
          </a:p>
          <a:p>
            <a:pPr>
              <a:buClr>
                <a:srgbClr val="006A71"/>
              </a:buClr>
            </a:pPr>
            <a:r>
              <a:rPr lang="ru-RU" sz="1600" dirty="0"/>
              <a:t>Руководство переходом будет осуществляться с помощью следующих действий (продолжение на следующем слайде): </a:t>
            </a:r>
          </a:p>
          <a:p>
            <a:pPr lvl="1">
              <a:buClr>
                <a:srgbClr val="006A71"/>
              </a:buClr>
            </a:pPr>
            <a:r>
              <a:rPr lang="ru-RU" sz="1600" dirty="0"/>
              <a:t>Определение ключевых операций, которые необходимо поддерживать в течение всего времени вспышки COVID-19, в том числе подразделения должны осуществлять управление продолжением деятельности (т.е. после прекращения работы оперативного штаба). </a:t>
            </a:r>
          </a:p>
          <a:p>
            <a:pPr lvl="1">
              <a:buClr>
                <a:srgbClr val="006A71"/>
              </a:buClr>
            </a:pPr>
            <a:r>
              <a:rPr lang="ru-RU" sz="1600" dirty="0"/>
              <a:t>Инициативы, связанные с инцидентом, которые были начаты в качестве мер реагирования, должны продолжиться в виде программ смягчения последствий и профилактических мероприятий. </a:t>
            </a:r>
          </a:p>
          <a:p>
            <a:pPr>
              <a:buClr>
                <a:srgbClr val="006A71"/>
              </a:buClr>
            </a:pPr>
            <a:endParaRPr lang="en-US" sz="1600" dirty="0"/>
          </a:p>
          <a:p>
            <a:pPr marL="0" indent="0">
              <a:buClr>
                <a:srgbClr val="006A71"/>
              </a:buClr>
              <a:buNone/>
            </a:pPr>
            <a:endParaRPr lang="en-US" dirty="0"/>
          </a:p>
          <a:p>
            <a:pPr>
              <a:buClr>
                <a:srgbClr val="006A71"/>
              </a:buClr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2916086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Переход деятельности оперативного штаба к восстановительным работам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014497"/>
            <a:ext cx="8158294" cy="3341688"/>
          </a:xfrm>
        </p:spPr>
        <p:txBody>
          <a:bodyPr/>
          <a:lstStyle/>
          <a:p>
            <a:pPr marL="457200" lvl="1" indent="0">
              <a:buClr>
                <a:srgbClr val="006A71"/>
              </a:buClr>
              <a:buNone/>
            </a:pPr>
            <a:r>
              <a:rPr lang="ru-RU" sz="1800" dirty="0"/>
              <a:t>(Продолжение предыдущего слайда)</a:t>
            </a:r>
          </a:p>
          <a:p>
            <a:pPr lvl="1">
              <a:buClr>
                <a:srgbClr val="006A71"/>
              </a:buClr>
            </a:pPr>
            <a:r>
              <a:rPr lang="ru-RU" sz="1800" dirty="0"/>
              <a:t>Восстановление после сбоев в цепочках поставок (средства индивидуальной защиты (СИЗ), средства для проведения тестирования и пр.) и нормализация стандартных рабочих процедур (СРП). </a:t>
            </a:r>
          </a:p>
          <a:p>
            <a:pPr lvl="1">
              <a:buClr>
                <a:srgbClr val="006A71"/>
              </a:buClr>
            </a:pPr>
            <a:r>
              <a:rPr lang="ru-RU" sz="1800" dirty="0"/>
              <a:t>Необходимо назначить ответственных за ресурсы и оборудование, предоставленные для реагирования на ЧС, и обеспечить их возврат на места. </a:t>
            </a:r>
          </a:p>
          <a:p>
            <a:pPr lvl="2">
              <a:buClr>
                <a:srgbClr val="006A71"/>
              </a:buClr>
            </a:pPr>
            <a:r>
              <a:rPr lang="ru-RU" sz="1800" dirty="0"/>
              <a:t>Сюда входит возврат мобилизованного персонала к выполняемым ими до ЧС обязанностям и на рабочие места. </a:t>
            </a:r>
          </a:p>
          <a:p>
            <a:pPr lvl="1">
              <a:buClr>
                <a:srgbClr val="006A71"/>
              </a:buClr>
            </a:pPr>
            <a:r>
              <a:rPr lang="ru-RU" sz="1800" dirty="0"/>
              <a:t>Необходимо завершить и закрыть финансовые счета, созданные для финансирования борьбы с COVID-19. </a:t>
            </a:r>
          </a:p>
          <a:p>
            <a:pPr marL="457200" lvl="1" indent="0">
              <a:buClr>
                <a:srgbClr val="006A71"/>
              </a:buClr>
              <a:buNone/>
            </a:pPr>
            <a:endParaRPr lang="en-US" sz="1950" dirty="0"/>
          </a:p>
          <a:p>
            <a:pPr lvl="1">
              <a:buClr>
                <a:srgbClr val="006A71"/>
              </a:buClr>
            </a:pPr>
            <a:endParaRPr lang="en-US" sz="1950" dirty="0"/>
          </a:p>
          <a:p>
            <a:pPr>
              <a:buClr>
                <a:srgbClr val="006A71"/>
              </a:buClr>
            </a:pPr>
            <a:endParaRPr lang="en-US" sz="1950" dirty="0"/>
          </a:p>
          <a:p>
            <a:pPr marL="0" indent="0">
              <a:buClr>
                <a:srgbClr val="006A71"/>
              </a:buClr>
              <a:buNone/>
            </a:pPr>
            <a:endParaRPr lang="en-US" dirty="0"/>
          </a:p>
          <a:p>
            <a:pPr>
              <a:buClr>
                <a:srgbClr val="006A71"/>
              </a:buClr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7773491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Источники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900906"/>
            <a:ext cx="8158294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ru-RU"/>
              <a:t>ВОЗ (2018) </a:t>
            </a:r>
            <a:r>
              <a:rPr lang="ru-RU" i="1"/>
              <a:t>Handbook for Developing a Public Health Emergency Operations Centre. </a:t>
            </a:r>
            <a:r>
              <a:rPr lang="ru-RU">
                <a:hlinkClick r:id="rId3"/>
              </a:rPr>
              <a:t>https://apps.who.int/iris/bitstream/handle/10665/277191/9789241515122-eng.pdf?sequence=1</a:t>
            </a:r>
          </a:p>
          <a:p>
            <a:pPr>
              <a:buClr>
                <a:srgbClr val="006A71"/>
              </a:buClr>
            </a:pPr>
            <a:r>
              <a:rPr lang="ru-RU"/>
              <a:t>ВОЗ (2015) </a:t>
            </a:r>
            <a:r>
              <a:rPr lang="ru-RU" i="1"/>
              <a:t>Framework for Public Health Emergency Operations Centre</a:t>
            </a:r>
            <a:r>
              <a:rPr lang="ru-RU"/>
              <a:t>. </a:t>
            </a:r>
            <a:r>
              <a:rPr lang="ru-RU">
                <a:hlinkClick r:id="rId4"/>
              </a:rPr>
              <a:t>https://www.who.int/publications/i/item/framework-for-a-public-health-emergency-operations-centre</a:t>
            </a:r>
          </a:p>
          <a:p>
            <a:pPr marL="457200" lvl="1" indent="0">
              <a:buClr>
                <a:srgbClr val="006A71"/>
              </a:buClr>
              <a:buNone/>
            </a:pPr>
            <a:endParaRPr lang="en-US" dirty="0"/>
          </a:p>
          <a:p>
            <a:pPr marL="457200" lvl="1" indent="0">
              <a:buClr>
                <a:srgbClr val="006A71"/>
              </a:buClr>
              <a:buNone/>
            </a:pPr>
            <a:endParaRPr lang="en-US" dirty="0"/>
          </a:p>
          <a:p>
            <a:pPr marL="457200" lvl="1" indent="0">
              <a:buClr>
                <a:srgbClr val="006A71"/>
              </a:buClr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9937490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923301215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Master">
  <a:themeElements>
    <a:clrScheme name="Custom 2">
      <a:dk1>
        <a:srgbClr val="0F56DC"/>
      </a:dk1>
      <a:lt1>
        <a:srgbClr val="FFC000"/>
      </a:lt1>
      <a:dk2>
        <a:srgbClr val="FFFFFF"/>
      </a:dk2>
      <a:lt2>
        <a:srgbClr val="FFFFFF"/>
      </a:lt2>
      <a:accent1>
        <a:srgbClr val="4983F2"/>
      </a:accent1>
      <a:accent2>
        <a:srgbClr val="007D57"/>
      </a:accent2>
      <a:accent3>
        <a:srgbClr val="9A3B26"/>
      </a:accent3>
      <a:accent4>
        <a:srgbClr val="7F7F7F"/>
      </a:accent4>
      <a:accent5>
        <a:srgbClr val="0F56DC"/>
      </a:accent5>
      <a:accent6>
        <a:srgbClr val="002060"/>
      </a:accent6>
      <a:hlink>
        <a:srgbClr val="0F56DC"/>
      </a:hlink>
      <a:folHlink>
        <a:srgbClr val="3077FF"/>
      </a:folHlink>
    </a:clrScheme>
    <a:fontScheme name="CDC Myriad Web Pro">
      <a:majorFont>
        <a:latin typeface="Myriad Web Pro"/>
        <a:ea typeface=""/>
        <a:cs typeface=""/>
      </a:majorFont>
      <a:minorFont>
        <a:latin typeface="Myriad Web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solidFill>
              <a:srgbClr val="000000"/>
            </a:solidFill>
            <a:latin typeface="Calibri" panose="020F0502020204030204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B263BB87ED693489DF545C68D111AB5" ma:contentTypeVersion="18" ma:contentTypeDescription="Create a new document." ma:contentTypeScope="" ma:versionID="1bb985614d6d5f242178b3d6c763e8e5">
  <xsd:schema xmlns:xsd="http://www.w3.org/2001/XMLSchema" xmlns:xs="http://www.w3.org/2001/XMLSchema" xmlns:p="http://schemas.microsoft.com/office/2006/metadata/properties" xmlns:ns1="http://schemas.microsoft.com/sharepoint/v3" xmlns:ns2="52ff0146-47b4-4d51-8c1c-03266fcd63a2" xmlns:ns3="cd03f174-a395-49eb-8ee9-8d943e22f40d" targetNamespace="http://schemas.microsoft.com/office/2006/metadata/properties" ma:root="true" ma:fieldsID="f1d289979c5f6198047010f839de2e29" ns1:_="" ns2:_="" ns3:_="">
    <xsd:import namespace="http://schemas.microsoft.com/sharepoint/v3"/>
    <xsd:import namespace="52ff0146-47b4-4d51-8c1c-03266fcd63a2"/>
    <xsd:import namespace="cd03f174-a395-49eb-8ee9-8d943e22f40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1:_ip_UnifiedCompliancePolicyProperties" minOccurs="0"/>
                <xsd:element ref="ns1:_ip_UnifiedCompliancePolicyUIAction" minOccurs="0"/>
                <xsd:element ref="ns2:Status" minOccurs="0"/>
                <xsd:element ref="ns2:_x0070_n49" minOccurs="0"/>
                <xsd:element ref="ns3:TaxKeywordTaxHTField" minOccurs="0"/>
                <xsd:element ref="ns3:TaxCatchAll" minOccurs="0"/>
                <xsd:element ref="ns2:Catc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8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9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ff0146-47b4-4d51-8c1c-03266fcd63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Status" ma:index="20" nillable="true" ma:displayName="Status" ma:default="Draft" ma:format="Dropdown" ma:internalName="Status">
      <xsd:simpleType>
        <xsd:restriction base="dms:Choice">
          <xsd:enumeration value="Draft"/>
          <xsd:enumeration value="Final"/>
        </xsd:restriction>
      </xsd:simpleType>
    </xsd:element>
    <xsd:element name="_x0070_n49" ma:index="21" nillable="true" ma:displayName="Person or Group" ma:list="UserInfo" ma:internalName="_x0070_n49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Catch" ma:index="25" nillable="true" ma:displayName="Catch" ma:default="New Item" ma:internalName="Catch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03f174-a395-49eb-8ee9-8d943e22f40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KeywordTaxHTField" ma:index="23" nillable="true" ma:taxonomy="true" ma:internalName="TaxKeywordTaxHTField" ma:taxonomyFieldName="TaxKeyword" ma:displayName="Enterprise Keywords" ma:fieldId="{23f27201-bee3-471e-b2e7-b64fd8b7ca38}" ma:taxonomyMulti="true" ma:sspId="9353dbe8-8260-4ccf-8219-3d2995e6fa15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TaxCatchAll" ma:index="24" nillable="true" ma:displayName="Taxonomy Catch All Column" ma:hidden="true" ma:list="{a3280506-6cd4-40ea-8d11-c5017f6a7f66}" ma:internalName="TaxCatchAll" ma:showField="CatchAllData" ma:web="cd03f174-a395-49eb-8ee9-8d943e22f4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Catch xmlns="52ff0146-47b4-4d51-8c1c-03266fcd63a2">New Item</Catch>
    <TaxCatchAll xmlns="cd03f174-a395-49eb-8ee9-8d943e22f40d"/>
    <_ip_UnifiedCompliancePolicyProperties xmlns="http://schemas.microsoft.com/sharepoint/v3" xsi:nil="true"/>
    <Status xmlns="52ff0146-47b4-4d51-8c1c-03266fcd63a2">Draft</Status>
    <_x0070_n49 xmlns="52ff0146-47b4-4d51-8c1c-03266fcd63a2">
      <UserInfo>
        <DisplayName/>
        <AccountId xsi:nil="true"/>
        <AccountType/>
      </UserInfo>
    </_x0070_n49>
    <TaxKeywordTaxHTField xmlns="cd03f174-a395-49eb-8ee9-8d943e22f40d">
      <Terms xmlns="http://schemas.microsoft.com/office/infopath/2007/PartnerControls"/>
    </TaxKeywordTaxHTField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77032D4-11B9-469C-A821-69C99F7C116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52ff0146-47b4-4d51-8c1c-03266fcd63a2"/>
    <ds:schemaRef ds:uri="cd03f174-a395-49eb-8ee9-8d943e22f40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C1EED69-1140-472C-A4CE-95899EB62831}">
  <ds:schemaRefs>
    <ds:schemaRef ds:uri="http://purl.org/dc/elements/1.1/"/>
    <ds:schemaRef ds:uri="http://purl.org/dc/dcmitype/"/>
    <ds:schemaRef ds:uri="http://schemas.microsoft.com/office/infopath/2007/PartnerControls"/>
    <ds:schemaRef ds:uri="52ff0146-47b4-4d51-8c1c-03266fcd63a2"/>
    <ds:schemaRef ds:uri="http://schemas.microsoft.com/office/2006/metadata/properties"/>
    <ds:schemaRef ds:uri="http://schemas.microsoft.com/office/2006/documentManagement/types"/>
    <ds:schemaRef ds:uri="http://schemas.microsoft.com/sharepoint/v3"/>
    <ds:schemaRef ds:uri="http://purl.org/dc/terms/"/>
    <ds:schemaRef ds:uri="http://schemas.openxmlformats.org/package/2006/metadata/core-properties"/>
    <ds:schemaRef ds:uri="cd03f174-a395-49eb-8ee9-8d943e22f40d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C1F9774B-38D7-4BDE-8639-79D86975ED6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5492</TotalTime>
  <Words>447</Words>
  <Application>Microsoft Macintosh PowerPoint</Application>
  <PresentationFormat>Экран (16:9)</PresentationFormat>
  <Paragraphs>49</Paragraphs>
  <Slides>9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Calibri</vt:lpstr>
      <vt:lpstr>Wingdings</vt:lpstr>
      <vt:lpstr>Myriad Web Pro</vt:lpstr>
      <vt:lpstr>Courier New</vt:lpstr>
      <vt:lpstr>Master</vt:lpstr>
      <vt:lpstr>Прекращение работы Оперативного штаба  Правила в связи COVID-19</vt:lpstr>
      <vt:lpstr>Задачи</vt:lpstr>
      <vt:lpstr>Прекращение работы Оперативного штаба</vt:lpstr>
      <vt:lpstr>Прекращение работы Оперативного штаба</vt:lpstr>
      <vt:lpstr>Индикаторы необходимости прекращения работы Оперативного штаба</vt:lpstr>
      <vt:lpstr>Переход деятельности оперативного штаба к восстановительным работам</vt:lpstr>
      <vt:lpstr>Переход деятельности оперативного штаба к восстановительным работам</vt:lpstr>
      <vt:lpstr>Источники</vt:lpstr>
      <vt:lpstr>Слайд 9</vt:lpstr>
    </vt:vector>
  </TitlesOfParts>
  <Company>CDC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nCoV_template_PPT_GEN_PUB</dc:title>
  <dc:creator>Centers for Disease Control and Prevention</dc:creator>
  <cp:lastModifiedBy>HP</cp:lastModifiedBy>
  <cp:revision>435</cp:revision>
  <dcterms:created xsi:type="dcterms:W3CDTF">2011-03-17T17:43:16Z</dcterms:created>
  <dcterms:modified xsi:type="dcterms:W3CDTF">2021-12-20T12:08:40Z</dcterms:modified>
  <cp:category>GS Emergency Response</cp:category>
  <cp:contentStatus>CS 315114-A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nguage">
    <vt:lpwstr>English</vt:lpwstr>
  </property>
  <property fmtid="{D5CDD505-2E9C-101B-9397-08002B2CF9AE}" pid="3" name="MSIP_Label_8af03ff0-41c5-4c41-b55e-fabb8fae94be_Enabled">
    <vt:lpwstr>True</vt:lpwstr>
  </property>
  <property fmtid="{D5CDD505-2E9C-101B-9397-08002B2CF9AE}" pid="4" name="MSIP_Label_8af03ff0-41c5-4c41-b55e-fabb8fae94be_SiteId">
    <vt:lpwstr>9ce70869-60db-44fd-abe8-d2767077fc8f</vt:lpwstr>
  </property>
  <property fmtid="{D5CDD505-2E9C-101B-9397-08002B2CF9AE}" pid="5" name="MSIP_Label_8af03ff0-41c5-4c41-b55e-fabb8fae94be_Owner">
    <vt:lpwstr>iwh2@cdc.gov</vt:lpwstr>
  </property>
  <property fmtid="{D5CDD505-2E9C-101B-9397-08002B2CF9AE}" pid="6" name="MSIP_Label_8af03ff0-41c5-4c41-b55e-fabb8fae94be_SetDate">
    <vt:lpwstr>2020-05-13T11:48:16.4330843Z</vt:lpwstr>
  </property>
  <property fmtid="{D5CDD505-2E9C-101B-9397-08002B2CF9AE}" pid="7" name="MSIP_Label_8af03ff0-41c5-4c41-b55e-fabb8fae94be_Name">
    <vt:lpwstr>Public</vt:lpwstr>
  </property>
  <property fmtid="{D5CDD505-2E9C-101B-9397-08002B2CF9AE}" pid="8" name="MSIP_Label_8af03ff0-41c5-4c41-b55e-fabb8fae94be_Application">
    <vt:lpwstr>Microsoft Azure Information Protection</vt:lpwstr>
  </property>
  <property fmtid="{D5CDD505-2E9C-101B-9397-08002B2CF9AE}" pid="9" name="MSIP_Label_8af03ff0-41c5-4c41-b55e-fabb8fae94be_ActionId">
    <vt:lpwstr>d740535d-eff5-4c0b-abd9-94bf992c01fe</vt:lpwstr>
  </property>
  <property fmtid="{D5CDD505-2E9C-101B-9397-08002B2CF9AE}" pid="10" name="MSIP_Label_8af03ff0-41c5-4c41-b55e-fabb8fae94be_Extended_MSFT_Method">
    <vt:lpwstr>Manual</vt:lpwstr>
  </property>
  <property fmtid="{D5CDD505-2E9C-101B-9397-08002B2CF9AE}" pid="11" name="Sensitivity">
    <vt:lpwstr>Public</vt:lpwstr>
  </property>
  <property fmtid="{D5CDD505-2E9C-101B-9397-08002B2CF9AE}" pid="12" name="ContentTypeId">
    <vt:lpwstr>0x010100BB263BB87ED693489DF545C68D111AB5</vt:lpwstr>
  </property>
  <property fmtid="{D5CDD505-2E9C-101B-9397-08002B2CF9AE}" pid="13" name="TaxKeyword">
    <vt:lpwstr/>
  </property>
</Properties>
</file>