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503030403020204" pitchFamily="34" charset="77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 autoAdjust="0"/>
    <p:restoredTop sz="95775" autoAdjust="0"/>
  </p:normalViewPr>
  <p:slideViewPr>
    <p:cSldViewPr snapToGrid="0">
      <p:cViewPr varScale="1">
        <p:scale>
          <a:sx n="141" d="100"/>
          <a:sy n="141" d="100"/>
        </p:scale>
        <p:origin x="120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F1E385-8AAA-6F40-AC01-1316A8A4D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440C91-555C-AE4A-8F50-1B5ED95E1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71681B-89BB-1B47-AAFC-EC507E4F7DB2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348B9B6A-E8E5-734F-A6A7-835D4B174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68C3FF-80E7-7F4C-A47C-FE5F8F78FA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687F6D-B30D-1643-8754-0E4A0C0FEC33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5E0F9F88-07B6-3447-A4DE-6D099018A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1C117D-B743-844F-9D2E-44A60DF5CC97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8DFBF0AC-D018-8A41-98C2-4070D1F5FD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4D0854-1EDA-6B43-B263-5DC3EFEAA991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46A7CCC-B5D6-8E4B-ABAD-4A6364222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8D4E7-5A34-A142-A26C-832B1B455E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EE880A-F42C-DF40-AAC3-1279B2188742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7B97086B-E0F5-7446-B78E-2A1311D60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6364D-F459-4B41-B786-5899E6B673A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9A70C-EFDE-3849-BE8C-8E5F466FF449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F22FAB41-FC25-F645-A348-2A4160B8C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E6A35-AFD8-694E-ABD5-FA0C5260063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publications/i/item/framework-for-a-public-health-emergency-operations-cent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</a:rPr>
              <a:t>Deactivating an Emergency Operations Center: 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Explain the Emergency Operations Center (EOC) deactivation process in the context of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Discuss possible indicators for deactivation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EOC transition to recovery efforts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Deactivating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Relates to the progressive cessation of activities as a result of the emergency being under control.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 process that needs to occur as the emergency transitions to a pre-incident level.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Should culminate in a post-incident assessment report to evaluate areas of improvement (i.e., After Action Review).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EOC deactivation is a process that begins while the EOC is activated and requires the attention of EOC staff during the response phase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The objective of an EOC is reaching deactivation, because it indicates that the public health threat has been stabilized.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the response phase there will be indicators that encourage the transition to long-term recovery activities (i.e., program management, surveillance, risk communication). </a:t>
            </a:r>
          </a:p>
          <a:p>
            <a:pPr>
              <a:buClr>
                <a:srgbClr val="006A71"/>
              </a:buClr>
            </a:pPr>
            <a:r>
              <a:rPr lang="en-US" dirty="0"/>
              <a:t>For COVID-19, some indicators might be: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Multi-department involvement is no longer required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limited to a few areas and low numbers of new cases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All cases are linked to known transmission chains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no longer considered a public health threat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Transitioning from response to recovery requires an EOC deactivation plan that will guide recovery operations on an orderly basis.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The following actions will guide the transition (continued on the next slide):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Identifying key activities that must be sustained while the COVID-19 outbreak lasts, including the divisions to manage the activities going forward (i.e., after the EOC is deactivated).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Incident specific initiatives started as part of the response should be shifted to mitigation and prevention programs for continuation.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14497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1950" dirty="0"/>
              <a:t>(Continued from the previous slide)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Recover from interruptions in the supply chain (personal protective equipment (PPE), testing supplies, etc.) and normalize standardized operating procedures (SOPs).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Resources and equipment made available for the response must be accounted for and returned. </a:t>
            </a:r>
          </a:p>
          <a:p>
            <a:pPr lvl="2">
              <a:buClr>
                <a:srgbClr val="006A71"/>
              </a:buClr>
            </a:pPr>
            <a:r>
              <a:rPr lang="en-US" sz="1950" dirty="0"/>
              <a:t>This includes the return of deployed personnel to their pre-incident responsibilities and duty stations.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Financial accounts created for the COVID-19 incident must be finalized and closed.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(2018) </a:t>
            </a:r>
            <a:r>
              <a:rPr lang="en-US" i="1" dirty="0"/>
              <a:t>Handbook for Developing a Public Health Emergency Operations Centre. </a:t>
            </a:r>
            <a:r>
              <a:rPr lang="en-US" dirty="0">
                <a:hlinkClick r:id="rId3"/>
              </a:rPr>
              <a:t>https://apps.who.int/iris/bitstream/handle/10665/277191/9789241515122-eng.pdf?sequence=1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(2015) </a:t>
            </a:r>
            <a:r>
              <a:rPr lang="en-US" i="1" dirty="0"/>
              <a:t>Framework for Public Health Emergency </a:t>
            </a:r>
            <a:r>
              <a:rPr lang="en-US" i="1"/>
              <a:t>Operations Centre</a:t>
            </a:r>
            <a:r>
              <a:rPr lang="en-US"/>
              <a:t>. </a:t>
            </a:r>
            <a:r>
              <a:rPr lang="en-US" dirty="0">
                <a:hlinkClick r:id="rId4"/>
              </a:rPr>
              <a:t>https://www.who.int/publications/i/item/framework-for-a-public-health-emergency-operations-centre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468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Arial</vt:lpstr>
      <vt:lpstr>Courier New</vt:lpstr>
      <vt:lpstr>Myriad Web Pro</vt:lpstr>
      <vt:lpstr>Master</vt:lpstr>
      <vt:lpstr>Deactivating an Emergency Operations Center: COVID-19 Considerations</vt:lpstr>
      <vt:lpstr>Objectives</vt:lpstr>
      <vt:lpstr>EOC Deactivation</vt:lpstr>
      <vt:lpstr>EOC Deactivation</vt:lpstr>
      <vt:lpstr>EOC Deactivation Indicators</vt:lpstr>
      <vt:lpstr>EOC Transition to Recovery</vt:lpstr>
      <vt:lpstr>EOC Transition to Recovery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Microsoft Office User</cp:lastModifiedBy>
  <cp:revision>432</cp:revision>
  <dcterms:created xsi:type="dcterms:W3CDTF">2011-03-17T17:43:16Z</dcterms:created>
  <dcterms:modified xsi:type="dcterms:W3CDTF">2021-08-08T04:31:09Z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