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808" r:id="rId4"/>
  </p:sldMasterIdLst>
  <p:notesMasterIdLst>
    <p:notesMasterId r:id="rId48"/>
  </p:notesMasterIdLst>
  <p:sldIdLst>
    <p:sldId id="257" r:id="rId5"/>
    <p:sldId id="258" r:id="rId6"/>
    <p:sldId id="310" r:id="rId7"/>
    <p:sldId id="311" r:id="rId8"/>
    <p:sldId id="312" r:id="rId9"/>
    <p:sldId id="315" r:id="rId10"/>
    <p:sldId id="317" r:id="rId11"/>
    <p:sldId id="322" r:id="rId12"/>
    <p:sldId id="323" r:id="rId13"/>
    <p:sldId id="339" r:id="rId14"/>
    <p:sldId id="318" r:id="rId15"/>
    <p:sldId id="319" r:id="rId16"/>
    <p:sldId id="302" r:id="rId17"/>
    <p:sldId id="326" r:id="rId18"/>
    <p:sldId id="320" r:id="rId19"/>
    <p:sldId id="324" r:id="rId20"/>
    <p:sldId id="325" r:id="rId21"/>
    <p:sldId id="327" r:id="rId22"/>
    <p:sldId id="328" r:id="rId23"/>
    <p:sldId id="329" r:id="rId24"/>
    <p:sldId id="330" r:id="rId25"/>
    <p:sldId id="331" r:id="rId26"/>
    <p:sldId id="332" r:id="rId27"/>
    <p:sldId id="333" r:id="rId28"/>
    <p:sldId id="334" r:id="rId29"/>
    <p:sldId id="335" r:id="rId30"/>
    <p:sldId id="336" r:id="rId31"/>
    <p:sldId id="337" r:id="rId32"/>
    <p:sldId id="338" r:id="rId33"/>
    <p:sldId id="275" r:id="rId34"/>
    <p:sldId id="280" r:id="rId35"/>
    <p:sldId id="304" r:id="rId36"/>
    <p:sldId id="281" r:id="rId37"/>
    <p:sldId id="282" r:id="rId38"/>
    <p:sldId id="301" r:id="rId39"/>
    <p:sldId id="303" r:id="rId40"/>
    <p:sldId id="307" r:id="rId41"/>
    <p:sldId id="308" r:id="rId42"/>
    <p:sldId id="283" r:id="rId43"/>
    <p:sldId id="309" r:id="rId44"/>
    <p:sldId id="300" r:id="rId45"/>
    <p:sldId id="314" r:id="rId46"/>
    <p:sldId id="276" r:id="rId47"/>
  </p:sldIdLst>
  <p:sldSz cx="9144000" cy="5143500" type="screen16x9"/>
  <p:notesSz cx="7315200" cy="9601200"/>
  <p:embeddedFontLst>
    <p:embeddedFont>
      <p:font typeface="Calibri" panose="020F0502020204030204" pitchFamily="34" charset="0"/>
      <p:regular r:id="rId49"/>
      <p:bold r:id="rId50"/>
      <p:italic r:id="rId51"/>
      <p:boldItalic r:id="rId52"/>
    </p:embeddedFont>
    <p:embeddedFont>
      <p:font typeface="Myriad Web Pro" panose="020B0503030403020204" pitchFamily="34" charset="77"/>
      <p:regular r:id="rId53"/>
      <p:bold r:id="rId54"/>
      <p:italic r:id="rId55"/>
    </p:embeddedFont>
  </p:embeddedFontLst>
  <p:defaultTextStyle>
    <a:defPPr>
      <a:defRPr lang="en-US"/>
    </a:defPPr>
    <a:lvl1pPr algn="l" rtl="0" eaLnBrk="0" fontAlgn="base" hangingPunct="0">
      <a:spcBef>
        <a:spcPct val="0"/>
      </a:spcBef>
      <a:spcAft>
        <a:spcPct val="0"/>
      </a:spcAft>
      <a:defRPr kern="1200">
        <a:solidFill>
          <a:schemeClr val="tx1"/>
        </a:solidFill>
        <a:latin typeface="Myriad Web Pro" panose="020B0503030403020204" pitchFamily="34" charset="0"/>
        <a:ea typeface="+mn-ea"/>
        <a:cs typeface="+mn-cs"/>
      </a:defRPr>
    </a:lvl1pPr>
    <a:lvl2pPr marL="457200" algn="l" rtl="0" eaLnBrk="0" fontAlgn="base" hangingPunct="0">
      <a:spcBef>
        <a:spcPct val="0"/>
      </a:spcBef>
      <a:spcAft>
        <a:spcPct val="0"/>
      </a:spcAft>
      <a:defRPr kern="1200">
        <a:solidFill>
          <a:schemeClr val="tx1"/>
        </a:solidFill>
        <a:latin typeface="Myriad Web Pro" panose="020B0503030403020204" pitchFamily="34" charset="0"/>
        <a:ea typeface="+mn-ea"/>
        <a:cs typeface="+mn-cs"/>
      </a:defRPr>
    </a:lvl2pPr>
    <a:lvl3pPr marL="914400" algn="l" rtl="0" eaLnBrk="0" fontAlgn="base" hangingPunct="0">
      <a:spcBef>
        <a:spcPct val="0"/>
      </a:spcBef>
      <a:spcAft>
        <a:spcPct val="0"/>
      </a:spcAft>
      <a:defRPr kern="1200">
        <a:solidFill>
          <a:schemeClr val="tx1"/>
        </a:solidFill>
        <a:latin typeface="Myriad Web Pro" panose="020B0503030403020204" pitchFamily="34" charset="0"/>
        <a:ea typeface="+mn-ea"/>
        <a:cs typeface="+mn-cs"/>
      </a:defRPr>
    </a:lvl3pPr>
    <a:lvl4pPr marL="1371600" algn="l" rtl="0" eaLnBrk="0" fontAlgn="base" hangingPunct="0">
      <a:spcBef>
        <a:spcPct val="0"/>
      </a:spcBef>
      <a:spcAft>
        <a:spcPct val="0"/>
      </a:spcAft>
      <a:defRPr kern="1200">
        <a:solidFill>
          <a:schemeClr val="tx1"/>
        </a:solidFill>
        <a:latin typeface="Myriad Web Pro" panose="020B0503030403020204" pitchFamily="34" charset="0"/>
        <a:ea typeface="+mn-ea"/>
        <a:cs typeface="+mn-cs"/>
      </a:defRPr>
    </a:lvl4pPr>
    <a:lvl5pPr marL="1828800" algn="l" rtl="0" eaLnBrk="0" fontAlgn="base" hangingPunct="0">
      <a:spcBef>
        <a:spcPct val="0"/>
      </a:spcBef>
      <a:spcAft>
        <a:spcPct val="0"/>
      </a:spcAft>
      <a:defRPr kern="1200">
        <a:solidFill>
          <a:schemeClr val="tx1"/>
        </a:solidFill>
        <a:latin typeface="Myriad Web Pro" panose="020B0503030403020204" pitchFamily="34" charset="0"/>
        <a:ea typeface="+mn-ea"/>
        <a:cs typeface="+mn-cs"/>
      </a:defRPr>
    </a:lvl5pPr>
    <a:lvl6pPr marL="2286000" algn="l" defTabSz="914400" rtl="0" eaLnBrk="1" latinLnBrk="0" hangingPunct="1">
      <a:defRPr kern="1200">
        <a:solidFill>
          <a:schemeClr val="tx1"/>
        </a:solidFill>
        <a:latin typeface="Myriad Web Pro" panose="020B0503030403020204" pitchFamily="34" charset="0"/>
        <a:ea typeface="+mn-ea"/>
        <a:cs typeface="+mn-cs"/>
      </a:defRPr>
    </a:lvl6pPr>
    <a:lvl7pPr marL="2743200" algn="l" defTabSz="914400" rtl="0" eaLnBrk="1" latinLnBrk="0" hangingPunct="1">
      <a:defRPr kern="1200">
        <a:solidFill>
          <a:schemeClr val="tx1"/>
        </a:solidFill>
        <a:latin typeface="Myriad Web Pro" panose="020B0503030403020204" pitchFamily="34" charset="0"/>
        <a:ea typeface="+mn-ea"/>
        <a:cs typeface="+mn-cs"/>
      </a:defRPr>
    </a:lvl7pPr>
    <a:lvl8pPr marL="3200400" algn="l" defTabSz="914400" rtl="0" eaLnBrk="1" latinLnBrk="0" hangingPunct="1">
      <a:defRPr kern="1200">
        <a:solidFill>
          <a:schemeClr val="tx1"/>
        </a:solidFill>
        <a:latin typeface="Myriad Web Pro" panose="020B0503030403020204" pitchFamily="34" charset="0"/>
        <a:ea typeface="+mn-ea"/>
        <a:cs typeface="+mn-cs"/>
      </a:defRPr>
    </a:lvl8pPr>
    <a:lvl9pPr marL="3657600" algn="l" defTabSz="914400" rtl="0" eaLnBrk="1" latinLnBrk="0" hangingPunct="1">
      <a:defRPr kern="1200">
        <a:solidFill>
          <a:schemeClr val="tx1"/>
        </a:solidFill>
        <a:latin typeface="Myriad Web Pro" panose="020B0503030403020204" pitchFamily="34" charset="0"/>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fundikwa, Eunice (CDC/OCOO/OCIO)" initials="ME(" lastIdx="1" clrIdx="0">
    <p:extLst>
      <p:ext uri="{19B8F6BF-5375-455C-9EA6-DF929625EA0E}">
        <p15:presenceInfo xmlns:p15="http://schemas.microsoft.com/office/powerpoint/2012/main" userId="S::hen7@cdc.gov::07d4b77c-f967-49e3-803b-f0a25687ae27" providerId="AD"/>
      </p:ext>
    </p:extLst>
  </p:cmAuthor>
  <p:cmAuthor id="2" name="Grant, Llelwyn (CDC/OD/OADC)" initials="GL(" lastIdx="3" clrIdx="1">
    <p:extLst>
      <p:ext uri="{19B8F6BF-5375-455C-9EA6-DF929625EA0E}">
        <p15:presenceInfo xmlns:p15="http://schemas.microsoft.com/office/powerpoint/2012/main" userId="S::lcg7@cdc.gov::24c6e2b8-1039-4887-a0fc-c76d6166fef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D2C2C"/>
    <a:srgbClr val="232323"/>
    <a:srgbClr val="17468F"/>
    <a:srgbClr val="F0A82C"/>
    <a:srgbClr val="2D2D2D"/>
    <a:srgbClr val="006A71"/>
    <a:srgbClr val="FBAB18"/>
    <a:srgbClr val="E6E6E6"/>
    <a:srgbClr val="FFFFFF"/>
    <a:srgbClr val="292B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61" autoAdjust="0"/>
    <p:restoredTop sz="89466" autoAdjust="0"/>
  </p:normalViewPr>
  <p:slideViewPr>
    <p:cSldViewPr snapToGrid="0">
      <p:cViewPr varScale="1">
        <p:scale>
          <a:sx n="147" d="100"/>
          <a:sy n="147" d="100"/>
        </p:scale>
        <p:origin x="528" y="184"/>
      </p:cViewPr>
      <p:guideLst>
        <p:guide orient="horz" pos="1620"/>
        <p:guide pos="2880"/>
      </p:guideLst>
    </p:cSldViewPr>
  </p:slideViewPr>
  <p:outlineViewPr>
    <p:cViewPr>
      <p:scale>
        <a:sx n="33" d="100"/>
        <a:sy n="33" d="100"/>
      </p:scale>
      <p:origin x="0" y="-1282"/>
    </p:cViewPr>
  </p:outlineViewPr>
  <p:notesTextViewPr>
    <p:cViewPr>
      <p:scale>
        <a:sx n="100" d="100"/>
        <a:sy n="100" d="100"/>
      </p:scale>
      <p:origin x="0" y="0"/>
    </p:cViewPr>
  </p:notesTextViewPr>
  <p:sorterViewPr>
    <p:cViewPr>
      <p:scale>
        <a:sx n="120" d="100"/>
        <a:sy n="12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font" Target="fonts/font2.fntdata"/><Relationship Id="rId55" Type="http://schemas.openxmlformats.org/officeDocument/2006/relationships/font" Target="fonts/font7.fntdata"/><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font" Target="fonts/font5.fntdata"/><Relationship Id="rId58" Type="http://schemas.openxmlformats.org/officeDocument/2006/relationships/viewProps" Target="viewProp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56"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font" Target="fonts/font3.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6.fntdata"/><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1.fntdata"/><Relationship Id="rId57"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font" Target="fonts/font4.fntdata"/><Relationship Id="rId6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D36063-8C4B-6F41-9537-5B7756437986}" type="doc">
      <dgm:prSet loTypeId="urn:microsoft.com/office/officeart/2005/8/layout/cycle6" loCatId="" qsTypeId="urn:microsoft.com/office/officeart/2005/8/quickstyle/simple4" qsCatId="simple" csTypeId="urn:microsoft.com/office/officeart/2005/8/colors/accent1_2" csCatId="accent1" phldr="1"/>
      <dgm:spPr/>
      <dgm:t>
        <a:bodyPr/>
        <a:lstStyle/>
        <a:p>
          <a:endParaRPr lang="en-US"/>
        </a:p>
      </dgm:t>
    </dgm:pt>
    <dgm:pt modelId="{D0CE57DC-DCFC-5E48-B83D-3CCCF1428612}">
      <dgm:prSet phldrT="[Text]" custT="1"/>
      <dgm:spPr/>
      <dgm:t>
        <a:bodyPr/>
        <a:lstStyle/>
        <a:p>
          <a:r>
            <a:rPr lang="en-US" sz="1100" b="1" dirty="0"/>
            <a:t>Planning</a:t>
          </a:r>
        </a:p>
      </dgm:t>
    </dgm:pt>
    <dgm:pt modelId="{EBE489C0-7AA0-1A49-B305-DE5F1DC666C2}" type="parTrans" cxnId="{D2040DD0-C55F-634B-9883-6AD6F117DFED}">
      <dgm:prSet/>
      <dgm:spPr/>
      <dgm:t>
        <a:bodyPr/>
        <a:lstStyle/>
        <a:p>
          <a:endParaRPr lang="en-US"/>
        </a:p>
      </dgm:t>
    </dgm:pt>
    <dgm:pt modelId="{4B8C774D-2E6F-4B4B-84A7-4EB071213BF8}" type="sibTrans" cxnId="{D2040DD0-C55F-634B-9883-6AD6F117DFED}">
      <dgm:prSet/>
      <dgm:spPr/>
      <dgm:t>
        <a:bodyPr/>
        <a:lstStyle/>
        <a:p>
          <a:endParaRPr lang="en-US"/>
        </a:p>
      </dgm:t>
    </dgm:pt>
    <dgm:pt modelId="{BCE07C3B-774E-594C-83D7-076FD3076A17}">
      <dgm:prSet phldrT="[Text]" custT="1"/>
      <dgm:spPr/>
      <dgm:t>
        <a:bodyPr/>
        <a:lstStyle/>
        <a:p>
          <a:r>
            <a:rPr lang="en-US" sz="1100" b="1" dirty="0"/>
            <a:t>Training &amp; exercising</a:t>
          </a:r>
        </a:p>
      </dgm:t>
    </dgm:pt>
    <dgm:pt modelId="{2FE4283A-6963-0149-BB46-9ACDE5EC8AC8}" type="parTrans" cxnId="{FF320EA5-3EAD-6E48-B1D3-F1A11B945741}">
      <dgm:prSet/>
      <dgm:spPr/>
      <dgm:t>
        <a:bodyPr/>
        <a:lstStyle/>
        <a:p>
          <a:endParaRPr lang="en-US"/>
        </a:p>
      </dgm:t>
    </dgm:pt>
    <dgm:pt modelId="{602A21EA-CEDE-7140-9A34-773803D799D8}" type="sibTrans" cxnId="{FF320EA5-3EAD-6E48-B1D3-F1A11B945741}">
      <dgm:prSet/>
      <dgm:spPr/>
      <dgm:t>
        <a:bodyPr/>
        <a:lstStyle/>
        <a:p>
          <a:endParaRPr lang="en-US"/>
        </a:p>
      </dgm:t>
    </dgm:pt>
    <dgm:pt modelId="{B0A953DE-00EA-9A44-8665-CECA6D38E177}">
      <dgm:prSet phldrT="[Text]" custT="1"/>
      <dgm:spPr/>
      <dgm:t>
        <a:bodyPr/>
        <a:lstStyle/>
        <a:p>
          <a:r>
            <a:rPr lang="en-US" sz="1100" b="1" dirty="0"/>
            <a:t>Evaluating</a:t>
          </a:r>
        </a:p>
      </dgm:t>
    </dgm:pt>
    <dgm:pt modelId="{837D52FD-AAF6-5743-987D-B199641E2BD7}" type="parTrans" cxnId="{E6ED0BC0-A155-2D4E-99D1-9AFF1ECB19FA}">
      <dgm:prSet/>
      <dgm:spPr/>
      <dgm:t>
        <a:bodyPr/>
        <a:lstStyle/>
        <a:p>
          <a:endParaRPr lang="en-US"/>
        </a:p>
      </dgm:t>
    </dgm:pt>
    <dgm:pt modelId="{B1F21D3A-8C9C-1644-840D-9B589C1080EB}" type="sibTrans" cxnId="{E6ED0BC0-A155-2D4E-99D1-9AFF1ECB19FA}">
      <dgm:prSet/>
      <dgm:spPr/>
      <dgm:t>
        <a:bodyPr/>
        <a:lstStyle/>
        <a:p>
          <a:endParaRPr lang="en-US"/>
        </a:p>
      </dgm:t>
    </dgm:pt>
    <dgm:pt modelId="{112CDE3D-F015-A345-A8A4-A083DD861188}">
      <dgm:prSet phldrT="[Text]" custT="1"/>
      <dgm:spPr/>
      <dgm:t>
        <a:bodyPr/>
        <a:lstStyle/>
        <a:p>
          <a:r>
            <a:rPr lang="en-US" sz="1100" b="1" dirty="0"/>
            <a:t>Correcting &amp; approving</a:t>
          </a:r>
        </a:p>
      </dgm:t>
    </dgm:pt>
    <dgm:pt modelId="{43B0575B-B57D-A948-974D-E9154E38CE86}" type="parTrans" cxnId="{7849B405-06CC-0E47-81AB-EFA2E8458CAF}">
      <dgm:prSet/>
      <dgm:spPr/>
      <dgm:t>
        <a:bodyPr/>
        <a:lstStyle/>
        <a:p>
          <a:endParaRPr lang="en-US"/>
        </a:p>
      </dgm:t>
    </dgm:pt>
    <dgm:pt modelId="{F61B36D9-C9D3-6945-B711-DF669F837525}" type="sibTrans" cxnId="{7849B405-06CC-0E47-81AB-EFA2E8458CAF}">
      <dgm:prSet/>
      <dgm:spPr/>
      <dgm:t>
        <a:bodyPr/>
        <a:lstStyle/>
        <a:p>
          <a:endParaRPr lang="en-US"/>
        </a:p>
      </dgm:t>
    </dgm:pt>
    <dgm:pt modelId="{8BE9E862-DF00-824E-A488-FA9A18A51543}">
      <dgm:prSet phldrT="[Text]" custT="1"/>
      <dgm:spPr/>
      <dgm:t>
        <a:bodyPr/>
        <a:lstStyle/>
        <a:p>
          <a:r>
            <a:rPr lang="en-US" sz="1100" b="1" dirty="0"/>
            <a:t>Organizing &amp; equipping</a:t>
          </a:r>
        </a:p>
      </dgm:t>
    </dgm:pt>
    <dgm:pt modelId="{FE6D28C5-22DF-D249-AF67-7436120A9198}" type="parTrans" cxnId="{AD390D87-7ED9-0F49-A073-458655F3ECE2}">
      <dgm:prSet/>
      <dgm:spPr/>
      <dgm:t>
        <a:bodyPr/>
        <a:lstStyle/>
        <a:p>
          <a:endParaRPr lang="en-US"/>
        </a:p>
      </dgm:t>
    </dgm:pt>
    <dgm:pt modelId="{8DD2A18B-AB39-294D-921A-740A49B8B754}" type="sibTrans" cxnId="{AD390D87-7ED9-0F49-A073-458655F3ECE2}">
      <dgm:prSet/>
      <dgm:spPr/>
      <dgm:t>
        <a:bodyPr/>
        <a:lstStyle/>
        <a:p>
          <a:endParaRPr lang="en-US"/>
        </a:p>
      </dgm:t>
    </dgm:pt>
    <dgm:pt modelId="{7644385E-913D-764A-A94C-00014A373F54}" type="pres">
      <dgm:prSet presAssocID="{8FD36063-8C4B-6F41-9537-5B7756437986}" presName="cycle" presStyleCnt="0">
        <dgm:presLayoutVars>
          <dgm:dir/>
          <dgm:resizeHandles val="exact"/>
        </dgm:presLayoutVars>
      </dgm:prSet>
      <dgm:spPr/>
    </dgm:pt>
    <dgm:pt modelId="{7911DDB6-E0FB-6542-BB87-D3D8530700F5}" type="pres">
      <dgm:prSet presAssocID="{D0CE57DC-DCFC-5E48-B83D-3CCCF1428612}" presName="node" presStyleLbl="node1" presStyleIdx="0" presStyleCnt="5">
        <dgm:presLayoutVars>
          <dgm:bulletEnabled val="1"/>
        </dgm:presLayoutVars>
      </dgm:prSet>
      <dgm:spPr/>
    </dgm:pt>
    <dgm:pt modelId="{8CA1E440-1C9C-B847-9974-83AC54CB524C}" type="pres">
      <dgm:prSet presAssocID="{D0CE57DC-DCFC-5E48-B83D-3CCCF1428612}" presName="spNode" presStyleCnt="0"/>
      <dgm:spPr/>
    </dgm:pt>
    <dgm:pt modelId="{FB364998-BFC3-A54D-A2C7-8B6ED72FA906}" type="pres">
      <dgm:prSet presAssocID="{4B8C774D-2E6F-4B4B-84A7-4EB071213BF8}" presName="sibTrans" presStyleLbl="sibTrans1D1" presStyleIdx="0" presStyleCnt="5"/>
      <dgm:spPr/>
    </dgm:pt>
    <dgm:pt modelId="{883543D4-28DB-6A4F-8473-BA1977E834E5}" type="pres">
      <dgm:prSet presAssocID="{8BE9E862-DF00-824E-A488-FA9A18A51543}" presName="node" presStyleLbl="node1" presStyleIdx="1" presStyleCnt="5">
        <dgm:presLayoutVars>
          <dgm:bulletEnabled val="1"/>
        </dgm:presLayoutVars>
      </dgm:prSet>
      <dgm:spPr/>
    </dgm:pt>
    <dgm:pt modelId="{124B2B30-8B14-8249-BB64-8D0BBF57AE4C}" type="pres">
      <dgm:prSet presAssocID="{8BE9E862-DF00-824E-A488-FA9A18A51543}" presName="spNode" presStyleCnt="0"/>
      <dgm:spPr/>
    </dgm:pt>
    <dgm:pt modelId="{3E95DED2-BEE6-BA41-A669-D36E12C09B2E}" type="pres">
      <dgm:prSet presAssocID="{8DD2A18B-AB39-294D-921A-740A49B8B754}" presName="sibTrans" presStyleLbl="sibTrans1D1" presStyleIdx="1" presStyleCnt="5"/>
      <dgm:spPr/>
    </dgm:pt>
    <dgm:pt modelId="{B05DE3DE-DFD7-6C40-9044-3913A83A376F}" type="pres">
      <dgm:prSet presAssocID="{BCE07C3B-774E-594C-83D7-076FD3076A17}" presName="node" presStyleLbl="node1" presStyleIdx="2" presStyleCnt="5">
        <dgm:presLayoutVars>
          <dgm:bulletEnabled val="1"/>
        </dgm:presLayoutVars>
      </dgm:prSet>
      <dgm:spPr/>
    </dgm:pt>
    <dgm:pt modelId="{E3595B9F-E13A-F84C-B6F2-A050C033C7E1}" type="pres">
      <dgm:prSet presAssocID="{BCE07C3B-774E-594C-83D7-076FD3076A17}" presName="spNode" presStyleCnt="0"/>
      <dgm:spPr/>
    </dgm:pt>
    <dgm:pt modelId="{C4FD453B-7AA3-394A-9A64-29B5EC5793A7}" type="pres">
      <dgm:prSet presAssocID="{602A21EA-CEDE-7140-9A34-773803D799D8}" presName="sibTrans" presStyleLbl="sibTrans1D1" presStyleIdx="2" presStyleCnt="5"/>
      <dgm:spPr/>
    </dgm:pt>
    <dgm:pt modelId="{531029BE-1E52-E94C-A4CE-D07C4B8ECDC4}" type="pres">
      <dgm:prSet presAssocID="{B0A953DE-00EA-9A44-8665-CECA6D38E177}" presName="node" presStyleLbl="node1" presStyleIdx="3" presStyleCnt="5">
        <dgm:presLayoutVars>
          <dgm:bulletEnabled val="1"/>
        </dgm:presLayoutVars>
      </dgm:prSet>
      <dgm:spPr/>
    </dgm:pt>
    <dgm:pt modelId="{30C6CD5A-BA5F-084D-BEA5-7BFC4E41E4AA}" type="pres">
      <dgm:prSet presAssocID="{B0A953DE-00EA-9A44-8665-CECA6D38E177}" presName="spNode" presStyleCnt="0"/>
      <dgm:spPr/>
    </dgm:pt>
    <dgm:pt modelId="{750AA70D-1A1B-9A4B-BABA-93FEC64B7DF4}" type="pres">
      <dgm:prSet presAssocID="{B1F21D3A-8C9C-1644-840D-9B589C1080EB}" presName="sibTrans" presStyleLbl="sibTrans1D1" presStyleIdx="3" presStyleCnt="5"/>
      <dgm:spPr/>
    </dgm:pt>
    <dgm:pt modelId="{C41F660B-F802-BE47-A9E9-84A85AC9F75F}" type="pres">
      <dgm:prSet presAssocID="{112CDE3D-F015-A345-A8A4-A083DD861188}" presName="node" presStyleLbl="node1" presStyleIdx="4" presStyleCnt="5">
        <dgm:presLayoutVars>
          <dgm:bulletEnabled val="1"/>
        </dgm:presLayoutVars>
      </dgm:prSet>
      <dgm:spPr/>
    </dgm:pt>
    <dgm:pt modelId="{1ABE57AC-2DFD-D64F-A5ED-F22C3DAF5635}" type="pres">
      <dgm:prSet presAssocID="{112CDE3D-F015-A345-A8A4-A083DD861188}" presName="spNode" presStyleCnt="0"/>
      <dgm:spPr/>
    </dgm:pt>
    <dgm:pt modelId="{F31E8AE4-BE07-5A4A-870E-98F8F92E7949}" type="pres">
      <dgm:prSet presAssocID="{F61B36D9-C9D3-6945-B711-DF669F837525}" presName="sibTrans" presStyleLbl="sibTrans1D1" presStyleIdx="4" presStyleCnt="5"/>
      <dgm:spPr/>
    </dgm:pt>
  </dgm:ptLst>
  <dgm:cxnLst>
    <dgm:cxn modelId="{7849B405-06CC-0E47-81AB-EFA2E8458CAF}" srcId="{8FD36063-8C4B-6F41-9537-5B7756437986}" destId="{112CDE3D-F015-A345-A8A4-A083DD861188}" srcOrd="4" destOrd="0" parTransId="{43B0575B-B57D-A948-974D-E9154E38CE86}" sibTransId="{F61B36D9-C9D3-6945-B711-DF669F837525}"/>
    <dgm:cxn modelId="{C003CF05-CB2F-E743-8884-C47A9FE09D49}" type="presOf" srcId="{8FD36063-8C4B-6F41-9537-5B7756437986}" destId="{7644385E-913D-764A-A94C-00014A373F54}" srcOrd="0" destOrd="0" presId="urn:microsoft.com/office/officeart/2005/8/layout/cycle6"/>
    <dgm:cxn modelId="{CF134C0C-5F71-1D44-86B3-343E24965A67}" type="presOf" srcId="{F61B36D9-C9D3-6945-B711-DF669F837525}" destId="{F31E8AE4-BE07-5A4A-870E-98F8F92E7949}" srcOrd="0" destOrd="0" presId="urn:microsoft.com/office/officeart/2005/8/layout/cycle6"/>
    <dgm:cxn modelId="{0C95BF6A-04CA-CE46-BF90-86207BDD8166}" type="presOf" srcId="{4B8C774D-2E6F-4B4B-84A7-4EB071213BF8}" destId="{FB364998-BFC3-A54D-A2C7-8B6ED72FA906}" srcOrd="0" destOrd="0" presId="urn:microsoft.com/office/officeart/2005/8/layout/cycle6"/>
    <dgm:cxn modelId="{AD390D87-7ED9-0F49-A073-458655F3ECE2}" srcId="{8FD36063-8C4B-6F41-9537-5B7756437986}" destId="{8BE9E862-DF00-824E-A488-FA9A18A51543}" srcOrd="1" destOrd="0" parTransId="{FE6D28C5-22DF-D249-AF67-7436120A9198}" sibTransId="{8DD2A18B-AB39-294D-921A-740A49B8B754}"/>
    <dgm:cxn modelId="{DAFC7499-313D-124F-89BF-FB42D1F8E008}" type="presOf" srcId="{D0CE57DC-DCFC-5E48-B83D-3CCCF1428612}" destId="{7911DDB6-E0FB-6542-BB87-D3D8530700F5}" srcOrd="0" destOrd="0" presId="urn:microsoft.com/office/officeart/2005/8/layout/cycle6"/>
    <dgm:cxn modelId="{FF320EA5-3EAD-6E48-B1D3-F1A11B945741}" srcId="{8FD36063-8C4B-6F41-9537-5B7756437986}" destId="{BCE07C3B-774E-594C-83D7-076FD3076A17}" srcOrd="2" destOrd="0" parTransId="{2FE4283A-6963-0149-BB46-9ACDE5EC8AC8}" sibTransId="{602A21EA-CEDE-7140-9A34-773803D799D8}"/>
    <dgm:cxn modelId="{E6ED0BC0-A155-2D4E-99D1-9AFF1ECB19FA}" srcId="{8FD36063-8C4B-6F41-9537-5B7756437986}" destId="{B0A953DE-00EA-9A44-8665-CECA6D38E177}" srcOrd="3" destOrd="0" parTransId="{837D52FD-AAF6-5743-987D-B199641E2BD7}" sibTransId="{B1F21D3A-8C9C-1644-840D-9B589C1080EB}"/>
    <dgm:cxn modelId="{FD4F96C9-300B-A549-975E-1BF4191A9804}" type="presOf" srcId="{8BE9E862-DF00-824E-A488-FA9A18A51543}" destId="{883543D4-28DB-6A4F-8473-BA1977E834E5}" srcOrd="0" destOrd="0" presId="urn:microsoft.com/office/officeart/2005/8/layout/cycle6"/>
    <dgm:cxn modelId="{CEE019CC-CA77-8F45-B56B-B4D33C266366}" type="presOf" srcId="{112CDE3D-F015-A345-A8A4-A083DD861188}" destId="{C41F660B-F802-BE47-A9E9-84A85AC9F75F}" srcOrd="0" destOrd="0" presId="urn:microsoft.com/office/officeart/2005/8/layout/cycle6"/>
    <dgm:cxn modelId="{D2040DD0-C55F-634B-9883-6AD6F117DFED}" srcId="{8FD36063-8C4B-6F41-9537-5B7756437986}" destId="{D0CE57DC-DCFC-5E48-B83D-3CCCF1428612}" srcOrd="0" destOrd="0" parTransId="{EBE489C0-7AA0-1A49-B305-DE5F1DC666C2}" sibTransId="{4B8C774D-2E6F-4B4B-84A7-4EB071213BF8}"/>
    <dgm:cxn modelId="{D510ADD3-D996-D649-B49F-001050D5DC05}" type="presOf" srcId="{8DD2A18B-AB39-294D-921A-740A49B8B754}" destId="{3E95DED2-BEE6-BA41-A669-D36E12C09B2E}" srcOrd="0" destOrd="0" presId="urn:microsoft.com/office/officeart/2005/8/layout/cycle6"/>
    <dgm:cxn modelId="{4A2999D4-9A3F-EF4E-A8BB-73BD54C54799}" type="presOf" srcId="{B0A953DE-00EA-9A44-8665-CECA6D38E177}" destId="{531029BE-1E52-E94C-A4CE-D07C4B8ECDC4}" srcOrd="0" destOrd="0" presId="urn:microsoft.com/office/officeart/2005/8/layout/cycle6"/>
    <dgm:cxn modelId="{64C6D4D8-049A-8F4B-A85B-FEB2E40314D7}" type="presOf" srcId="{B1F21D3A-8C9C-1644-840D-9B589C1080EB}" destId="{750AA70D-1A1B-9A4B-BABA-93FEC64B7DF4}" srcOrd="0" destOrd="0" presId="urn:microsoft.com/office/officeart/2005/8/layout/cycle6"/>
    <dgm:cxn modelId="{08BD8DD9-12AB-4942-AB8D-E911DBD0FF24}" type="presOf" srcId="{602A21EA-CEDE-7140-9A34-773803D799D8}" destId="{C4FD453B-7AA3-394A-9A64-29B5EC5793A7}" srcOrd="0" destOrd="0" presId="urn:microsoft.com/office/officeart/2005/8/layout/cycle6"/>
    <dgm:cxn modelId="{0041D2FC-2927-0B43-AEB7-E8D52139BF93}" type="presOf" srcId="{BCE07C3B-774E-594C-83D7-076FD3076A17}" destId="{B05DE3DE-DFD7-6C40-9044-3913A83A376F}" srcOrd="0" destOrd="0" presId="urn:microsoft.com/office/officeart/2005/8/layout/cycle6"/>
    <dgm:cxn modelId="{ED4E1B04-B617-CC4F-B233-3FF835CEA998}" type="presParOf" srcId="{7644385E-913D-764A-A94C-00014A373F54}" destId="{7911DDB6-E0FB-6542-BB87-D3D8530700F5}" srcOrd="0" destOrd="0" presId="urn:microsoft.com/office/officeart/2005/8/layout/cycle6"/>
    <dgm:cxn modelId="{CAE967F1-5DAC-9945-BF73-6E040C522CB5}" type="presParOf" srcId="{7644385E-913D-764A-A94C-00014A373F54}" destId="{8CA1E440-1C9C-B847-9974-83AC54CB524C}" srcOrd="1" destOrd="0" presId="urn:microsoft.com/office/officeart/2005/8/layout/cycle6"/>
    <dgm:cxn modelId="{304663F1-4B96-4C45-9189-CA2E03840591}" type="presParOf" srcId="{7644385E-913D-764A-A94C-00014A373F54}" destId="{FB364998-BFC3-A54D-A2C7-8B6ED72FA906}" srcOrd="2" destOrd="0" presId="urn:microsoft.com/office/officeart/2005/8/layout/cycle6"/>
    <dgm:cxn modelId="{E628D760-F829-EA41-AE47-40A055D17523}" type="presParOf" srcId="{7644385E-913D-764A-A94C-00014A373F54}" destId="{883543D4-28DB-6A4F-8473-BA1977E834E5}" srcOrd="3" destOrd="0" presId="urn:microsoft.com/office/officeart/2005/8/layout/cycle6"/>
    <dgm:cxn modelId="{7443CF28-5374-374F-872B-E33B20996DE4}" type="presParOf" srcId="{7644385E-913D-764A-A94C-00014A373F54}" destId="{124B2B30-8B14-8249-BB64-8D0BBF57AE4C}" srcOrd="4" destOrd="0" presId="urn:microsoft.com/office/officeart/2005/8/layout/cycle6"/>
    <dgm:cxn modelId="{15840587-A9D0-BC44-8043-D27FA7ACC581}" type="presParOf" srcId="{7644385E-913D-764A-A94C-00014A373F54}" destId="{3E95DED2-BEE6-BA41-A669-D36E12C09B2E}" srcOrd="5" destOrd="0" presId="urn:microsoft.com/office/officeart/2005/8/layout/cycle6"/>
    <dgm:cxn modelId="{D4EE79F9-E45F-3544-A718-35266EA0E38B}" type="presParOf" srcId="{7644385E-913D-764A-A94C-00014A373F54}" destId="{B05DE3DE-DFD7-6C40-9044-3913A83A376F}" srcOrd="6" destOrd="0" presId="urn:microsoft.com/office/officeart/2005/8/layout/cycle6"/>
    <dgm:cxn modelId="{C86F6D66-870D-514D-AB74-F79906EA6C2B}" type="presParOf" srcId="{7644385E-913D-764A-A94C-00014A373F54}" destId="{E3595B9F-E13A-F84C-B6F2-A050C033C7E1}" srcOrd="7" destOrd="0" presId="urn:microsoft.com/office/officeart/2005/8/layout/cycle6"/>
    <dgm:cxn modelId="{B41D08BF-E7F5-F043-ABFA-B20378CB171A}" type="presParOf" srcId="{7644385E-913D-764A-A94C-00014A373F54}" destId="{C4FD453B-7AA3-394A-9A64-29B5EC5793A7}" srcOrd="8" destOrd="0" presId="urn:microsoft.com/office/officeart/2005/8/layout/cycle6"/>
    <dgm:cxn modelId="{B81A9D33-A612-6845-8540-332D55D7FD4C}" type="presParOf" srcId="{7644385E-913D-764A-A94C-00014A373F54}" destId="{531029BE-1E52-E94C-A4CE-D07C4B8ECDC4}" srcOrd="9" destOrd="0" presId="urn:microsoft.com/office/officeart/2005/8/layout/cycle6"/>
    <dgm:cxn modelId="{9991EA83-AF55-C14B-A544-83C4EF805CD1}" type="presParOf" srcId="{7644385E-913D-764A-A94C-00014A373F54}" destId="{30C6CD5A-BA5F-084D-BEA5-7BFC4E41E4AA}" srcOrd="10" destOrd="0" presId="urn:microsoft.com/office/officeart/2005/8/layout/cycle6"/>
    <dgm:cxn modelId="{7E17F463-698B-CD4C-9793-8C9C2BC59BCE}" type="presParOf" srcId="{7644385E-913D-764A-A94C-00014A373F54}" destId="{750AA70D-1A1B-9A4B-BABA-93FEC64B7DF4}" srcOrd="11" destOrd="0" presId="urn:microsoft.com/office/officeart/2005/8/layout/cycle6"/>
    <dgm:cxn modelId="{F2C04BFB-C453-894F-9288-CF86762FE928}" type="presParOf" srcId="{7644385E-913D-764A-A94C-00014A373F54}" destId="{C41F660B-F802-BE47-A9E9-84A85AC9F75F}" srcOrd="12" destOrd="0" presId="urn:microsoft.com/office/officeart/2005/8/layout/cycle6"/>
    <dgm:cxn modelId="{1B9C662C-7BFB-9D40-9F3B-F7D09487D971}" type="presParOf" srcId="{7644385E-913D-764A-A94C-00014A373F54}" destId="{1ABE57AC-2DFD-D64F-A5ED-F22C3DAF5635}" srcOrd="13" destOrd="0" presId="urn:microsoft.com/office/officeart/2005/8/layout/cycle6"/>
    <dgm:cxn modelId="{408AED4E-5273-8442-9EED-948E8920B1C9}" type="presParOf" srcId="{7644385E-913D-764A-A94C-00014A373F54}" destId="{F31E8AE4-BE07-5A4A-870E-98F8F92E7949}" srcOrd="14"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D36063-8C4B-6F41-9537-5B7756437986}" type="doc">
      <dgm:prSet loTypeId="urn:microsoft.com/office/officeart/2005/8/layout/cycle6" loCatId="" qsTypeId="urn:microsoft.com/office/officeart/2005/8/quickstyle/simple4" qsCatId="simple" csTypeId="urn:microsoft.com/office/officeart/2005/8/colors/accent1_2" csCatId="accent1" phldr="1"/>
      <dgm:spPr/>
      <dgm:t>
        <a:bodyPr/>
        <a:lstStyle/>
        <a:p>
          <a:endParaRPr lang="en-US"/>
        </a:p>
      </dgm:t>
    </dgm:pt>
    <dgm:pt modelId="{D0CE57DC-DCFC-5E48-B83D-3CCCF1428612}">
      <dgm:prSet phldrT="[Text]" custT="1"/>
      <dgm:spPr/>
      <dgm:t>
        <a:bodyPr/>
        <a:lstStyle/>
        <a:p>
          <a:r>
            <a:rPr lang="en-US" sz="1100" b="1" dirty="0"/>
            <a:t>Concept</a:t>
          </a:r>
        </a:p>
      </dgm:t>
    </dgm:pt>
    <dgm:pt modelId="{EBE489C0-7AA0-1A49-B305-DE5F1DC666C2}" type="parTrans" cxnId="{D2040DD0-C55F-634B-9883-6AD6F117DFED}">
      <dgm:prSet/>
      <dgm:spPr/>
      <dgm:t>
        <a:bodyPr/>
        <a:lstStyle/>
        <a:p>
          <a:endParaRPr lang="en-US"/>
        </a:p>
      </dgm:t>
    </dgm:pt>
    <dgm:pt modelId="{4B8C774D-2E6F-4B4B-84A7-4EB071213BF8}" type="sibTrans" cxnId="{D2040DD0-C55F-634B-9883-6AD6F117DFED}">
      <dgm:prSet/>
      <dgm:spPr/>
      <dgm:t>
        <a:bodyPr/>
        <a:lstStyle/>
        <a:p>
          <a:endParaRPr lang="en-US"/>
        </a:p>
      </dgm:t>
    </dgm:pt>
    <dgm:pt modelId="{8BE9E862-DF00-824E-A488-FA9A18A51543}">
      <dgm:prSet phldrT="[Text]" custT="1"/>
      <dgm:spPr/>
      <dgm:t>
        <a:bodyPr/>
        <a:lstStyle/>
        <a:p>
          <a:r>
            <a:rPr lang="en-US" sz="1100" b="1" dirty="0"/>
            <a:t>Planning</a:t>
          </a:r>
        </a:p>
      </dgm:t>
    </dgm:pt>
    <dgm:pt modelId="{8DD2A18B-AB39-294D-921A-740A49B8B754}" type="sibTrans" cxnId="{AD390D87-7ED9-0F49-A073-458655F3ECE2}">
      <dgm:prSet/>
      <dgm:spPr/>
      <dgm:t>
        <a:bodyPr/>
        <a:lstStyle/>
        <a:p>
          <a:endParaRPr lang="en-US"/>
        </a:p>
      </dgm:t>
    </dgm:pt>
    <dgm:pt modelId="{FE6D28C5-22DF-D249-AF67-7436120A9198}" type="parTrans" cxnId="{AD390D87-7ED9-0F49-A073-458655F3ECE2}">
      <dgm:prSet/>
      <dgm:spPr/>
      <dgm:t>
        <a:bodyPr/>
        <a:lstStyle/>
        <a:p>
          <a:endParaRPr lang="en-US"/>
        </a:p>
      </dgm:t>
    </dgm:pt>
    <dgm:pt modelId="{BCE07C3B-774E-594C-83D7-076FD3076A17}">
      <dgm:prSet phldrT="[Text]" custT="1"/>
      <dgm:spPr/>
      <dgm:t>
        <a:bodyPr/>
        <a:lstStyle/>
        <a:p>
          <a:r>
            <a:rPr lang="en-US" sz="1100" b="1" dirty="0"/>
            <a:t>Conduct</a:t>
          </a:r>
        </a:p>
      </dgm:t>
    </dgm:pt>
    <dgm:pt modelId="{602A21EA-CEDE-7140-9A34-773803D799D8}" type="sibTrans" cxnId="{FF320EA5-3EAD-6E48-B1D3-F1A11B945741}">
      <dgm:prSet/>
      <dgm:spPr/>
      <dgm:t>
        <a:bodyPr/>
        <a:lstStyle/>
        <a:p>
          <a:endParaRPr lang="en-US"/>
        </a:p>
      </dgm:t>
    </dgm:pt>
    <dgm:pt modelId="{2FE4283A-6963-0149-BB46-9ACDE5EC8AC8}" type="parTrans" cxnId="{FF320EA5-3EAD-6E48-B1D3-F1A11B945741}">
      <dgm:prSet/>
      <dgm:spPr/>
      <dgm:t>
        <a:bodyPr/>
        <a:lstStyle/>
        <a:p>
          <a:endParaRPr lang="en-US"/>
        </a:p>
      </dgm:t>
    </dgm:pt>
    <dgm:pt modelId="{B0A953DE-00EA-9A44-8665-CECA6D38E177}">
      <dgm:prSet phldrT="[Text]" custT="1"/>
      <dgm:spPr/>
      <dgm:t>
        <a:bodyPr/>
        <a:lstStyle/>
        <a:p>
          <a:r>
            <a:rPr lang="en-US" sz="1100" b="1" dirty="0"/>
            <a:t>Evaluation</a:t>
          </a:r>
        </a:p>
      </dgm:t>
    </dgm:pt>
    <dgm:pt modelId="{B1F21D3A-8C9C-1644-840D-9B589C1080EB}" type="sibTrans" cxnId="{E6ED0BC0-A155-2D4E-99D1-9AFF1ECB19FA}">
      <dgm:prSet/>
      <dgm:spPr/>
      <dgm:t>
        <a:bodyPr/>
        <a:lstStyle/>
        <a:p>
          <a:endParaRPr lang="en-US"/>
        </a:p>
      </dgm:t>
    </dgm:pt>
    <dgm:pt modelId="{837D52FD-AAF6-5743-987D-B199641E2BD7}" type="parTrans" cxnId="{E6ED0BC0-A155-2D4E-99D1-9AFF1ECB19FA}">
      <dgm:prSet/>
      <dgm:spPr/>
      <dgm:t>
        <a:bodyPr/>
        <a:lstStyle/>
        <a:p>
          <a:endParaRPr lang="en-US"/>
        </a:p>
      </dgm:t>
    </dgm:pt>
    <dgm:pt modelId="{112CDE3D-F015-A345-A8A4-A083DD861188}">
      <dgm:prSet phldrT="[Text]" custT="1"/>
      <dgm:spPr/>
      <dgm:t>
        <a:bodyPr/>
        <a:lstStyle/>
        <a:p>
          <a:r>
            <a:rPr lang="en-US" sz="1100" b="1" dirty="0"/>
            <a:t>Review</a:t>
          </a:r>
        </a:p>
      </dgm:t>
    </dgm:pt>
    <dgm:pt modelId="{F61B36D9-C9D3-6945-B711-DF669F837525}" type="sibTrans" cxnId="{7849B405-06CC-0E47-81AB-EFA2E8458CAF}">
      <dgm:prSet/>
      <dgm:spPr/>
      <dgm:t>
        <a:bodyPr/>
        <a:lstStyle/>
        <a:p>
          <a:endParaRPr lang="en-US"/>
        </a:p>
      </dgm:t>
    </dgm:pt>
    <dgm:pt modelId="{43B0575B-B57D-A948-974D-E9154E38CE86}" type="parTrans" cxnId="{7849B405-06CC-0E47-81AB-EFA2E8458CAF}">
      <dgm:prSet/>
      <dgm:spPr/>
      <dgm:t>
        <a:bodyPr/>
        <a:lstStyle/>
        <a:p>
          <a:endParaRPr lang="en-US"/>
        </a:p>
      </dgm:t>
    </dgm:pt>
    <dgm:pt modelId="{7644385E-913D-764A-A94C-00014A373F54}" type="pres">
      <dgm:prSet presAssocID="{8FD36063-8C4B-6F41-9537-5B7756437986}" presName="cycle" presStyleCnt="0">
        <dgm:presLayoutVars>
          <dgm:dir/>
          <dgm:resizeHandles val="exact"/>
        </dgm:presLayoutVars>
      </dgm:prSet>
      <dgm:spPr/>
    </dgm:pt>
    <dgm:pt modelId="{7911DDB6-E0FB-6542-BB87-D3D8530700F5}" type="pres">
      <dgm:prSet presAssocID="{D0CE57DC-DCFC-5E48-B83D-3CCCF1428612}" presName="node" presStyleLbl="node1" presStyleIdx="0" presStyleCnt="5">
        <dgm:presLayoutVars>
          <dgm:bulletEnabled val="1"/>
        </dgm:presLayoutVars>
      </dgm:prSet>
      <dgm:spPr/>
    </dgm:pt>
    <dgm:pt modelId="{8CA1E440-1C9C-B847-9974-83AC54CB524C}" type="pres">
      <dgm:prSet presAssocID="{D0CE57DC-DCFC-5E48-B83D-3CCCF1428612}" presName="spNode" presStyleCnt="0"/>
      <dgm:spPr/>
    </dgm:pt>
    <dgm:pt modelId="{FB364998-BFC3-A54D-A2C7-8B6ED72FA906}" type="pres">
      <dgm:prSet presAssocID="{4B8C774D-2E6F-4B4B-84A7-4EB071213BF8}" presName="sibTrans" presStyleLbl="sibTrans1D1" presStyleIdx="0" presStyleCnt="5"/>
      <dgm:spPr/>
    </dgm:pt>
    <dgm:pt modelId="{883543D4-28DB-6A4F-8473-BA1977E834E5}" type="pres">
      <dgm:prSet presAssocID="{8BE9E862-DF00-824E-A488-FA9A18A51543}" presName="node" presStyleLbl="node1" presStyleIdx="1" presStyleCnt="5">
        <dgm:presLayoutVars>
          <dgm:bulletEnabled val="1"/>
        </dgm:presLayoutVars>
      </dgm:prSet>
      <dgm:spPr/>
    </dgm:pt>
    <dgm:pt modelId="{124B2B30-8B14-8249-BB64-8D0BBF57AE4C}" type="pres">
      <dgm:prSet presAssocID="{8BE9E862-DF00-824E-A488-FA9A18A51543}" presName="spNode" presStyleCnt="0"/>
      <dgm:spPr/>
    </dgm:pt>
    <dgm:pt modelId="{3E95DED2-BEE6-BA41-A669-D36E12C09B2E}" type="pres">
      <dgm:prSet presAssocID="{8DD2A18B-AB39-294D-921A-740A49B8B754}" presName="sibTrans" presStyleLbl="sibTrans1D1" presStyleIdx="1" presStyleCnt="5"/>
      <dgm:spPr/>
    </dgm:pt>
    <dgm:pt modelId="{B05DE3DE-DFD7-6C40-9044-3913A83A376F}" type="pres">
      <dgm:prSet presAssocID="{BCE07C3B-774E-594C-83D7-076FD3076A17}" presName="node" presStyleLbl="node1" presStyleIdx="2" presStyleCnt="5">
        <dgm:presLayoutVars>
          <dgm:bulletEnabled val="1"/>
        </dgm:presLayoutVars>
      </dgm:prSet>
      <dgm:spPr/>
    </dgm:pt>
    <dgm:pt modelId="{E3595B9F-E13A-F84C-B6F2-A050C033C7E1}" type="pres">
      <dgm:prSet presAssocID="{BCE07C3B-774E-594C-83D7-076FD3076A17}" presName="spNode" presStyleCnt="0"/>
      <dgm:spPr/>
    </dgm:pt>
    <dgm:pt modelId="{C4FD453B-7AA3-394A-9A64-29B5EC5793A7}" type="pres">
      <dgm:prSet presAssocID="{602A21EA-CEDE-7140-9A34-773803D799D8}" presName="sibTrans" presStyleLbl="sibTrans1D1" presStyleIdx="2" presStyleCnt="5"/>
      <dgm:spPr/>
    </dgm:pt>
    <dgm:pt modelId="{531029BE-1E52-E94C-A4CE-D07C4B8ECDC4}" type="pres">
      <dgm:prSet presAssocID="{B0A953DE-00EA-9A44-8665-CECA6D38E177}" presName="node" presStyleLbl="node1" presStyleIdx="3" presStyleCnt="5">
        <dgm:presLayoutVars>
          <dgm:bulletEnabled val="1"/>
        </dgm:presLayoutVars>
      </dgm:prSet>
      <dgm:spPr/>
    </dgm:pt>
    <dgm:pt modelId="{30C6CD5A-BA5F-084D-BEA5-7BFC4E41E4AA}" type="pres">
      <dgm:prSet presAssocID="{B0A953DE-00EA-9A44-8665-CECA6D38E177}" presName="spNode" presStyleCnt="0"/>
      <dgm:spPr/>
    </dgm:pt>
    <dgm:pt modelId="{750AA70D-1A1B-9A4B-BABA-93FEC64B7DF4}" type="pres">
      <dgm:prSet presAssocID="{B1F21D3A-8C9C-1644-840D-9B589C1080EB}" presName="sibTrans" presStyleLbl="sibTrans1D1" presStyleIdx="3" presStyleCnt="5"/>
      <dgm:spPr/>
    </dgm:pt>
    <dgm:pt modelId="{C41F660B-F802-BE47-A9E9-84A85AC9F75F}" type="pres">
      <dgm:prSet presAssocID="{112CDE3D-F015-A345-A8A4-A083DD861188}" presName="node" presStyleLbl="node1" presStyleIdx="4" presStyleCnt="5">
        <dgm:presLayoutVars>
          <dgm:bulletEnabled val="1"/>
        </dgm:presLayoutVars>
      </dgm:prSet>
      <dgm:spPr/>
    </dgm:pt>
    <dgm:pt modelId="{1ABE57AC-2DFD-D64F-A5ED-F22C3DAF5635}" type="pres">
      <dgm:prSet presAssocID="{112CDE3D-F015-A345-A8A4-A083DD861188}" presName="spNode" presStyleCnt="0"/>
      <dgm:spPr/>
    </dgm:pt>
    <dgm:pt modelId="{F31E8AE4-BE07-5A4A-870E-98F8F92E7949}" type="pres">
      <dgm:prSet presAssocID="{F61B36D9-C9D3-6945-B711-DF669F837525}" presName="sibTrans" presStyleLbl="sibTrans1D1" presStyleIdx="4" presStyleCnt="5"/>
      <dgm:spPr/>
    </dgm:pt>
  </dgm:ptLst>
  <dgm:cxnLst>
    <dgm:cxn modelId="{7849B405-06CC-0E47-81AB-EFA2E8458CAF}" srcId="{8FD36063-8C4B-6F41-9537-5B7756437986}" destId="{112CDE3D-F015-A345-A8A4-A083DD861188}" srcOrd="4" destOrd="0" parTransId="{43B0575B-B57D-A948-974D-E9154E38CE86}" sibTransId="{F61B36D9-C9D3-6945-B711-DF669F837525}"/>
    <dgm:cxn modelId="{C003CF05-CB2F-E743-8884-C47A9FE09D49}" type="presOf" srcId="{8FD36063-8C4B-6F41-9537-5B7756437986}" destId="{7644385E-913D-764A-A94C-00014A373F54}" srcOrd="0" destOrd="0" presId="urn:microsoft.com/office/officeart/2005/8/layout/cycle6"/>
    <dgm:cxn modelId="{CF134C0C-5F71-1D44-86B3-343E24965A67}" type="presOf" srcId="{F61B36D9-C9D3-6945-B711-DF669F837525}" destId="{F31E8AE4-BE07-5A4A-870E-98F8F92E7949}" srcOrd="0" destOrd="0" presId="urn:microsoft.com/office/officeart/2005/8/layout/cycle6"/>
    <dgm:cxn modelId="{0C95BF6A-04CA-CE46-BF90-86207BDD8166}" type="presOf" srcId="{4B8C774D-2E6F-4B4B-84A7-4EB071213BF8}" destId="{FB364998-BFC3-A54D-A2C7-8B6ED72FA906}" srcOrd="0" destOrd="0" presId="urn:microsoft.com/office/officeart/2005/8/layout/cycle6"/>
    <dgm:cxn modelId="{AD390D87-7ED9-0F49-A073-458655F3ECE2}" srcId="{8FD36063-8C4B-6F41-9537-5B7756437986}" destId="{8BE9E862-DF00-824E-A488-FA9A18A51543}" srcOrd="1" destOrd="0" parTransId="{FE6D28C5-22DF-D249-AF67-7436120A9198}" sibTransId="{8DD2A18B-AB39-294D-921A-740A49B8B754}"/>
    <dgm:cxn modelId="{DAFC7499-313D-124F-89BF-FB42D1F8E008}" type="presOf" srcId="{D0CE57DC-DCFC-5E48-B83D-3CCCF1428612}" destId="{7911DDB6-E0FB-6542-BB87-D3D8530700F5}" srcOrd="0" destOrd="0" presId="urn:microsoft.com/office/officeart/2005/8/layout/cycle6"/>
    <dgm:cxn modelId="{FF320EA5-3EAD-6E48-B1D3-F1A11B945741}" srcId="{8FD36063-8C4B-6F41-9537-5B7756437986}" destId="{BCE07C3B-774E-594C-83D7-076FD3076A17}" srcOrd="2" destOrd="0" parTransId="{2FE4283A-6963-0149-BB46-9ACDE5EC8AC8}" sibTransId="{602A21EA-CEDE-7140-9A34-773803D799D8}"/>
    <dgm:cxn modelId="{E6ED0BC0-A155-2D4E-99D1-9AFF1ECB19FA}" srcId="{8FD36063-8C4B-6F41-9537-5B7756437986}" destId="{B0A953DE-00EA-9A44-8665-CECA6D38E177}" srcOrd="3" destOrd="0" parTransId="{837D52FD-AAF6-5743-987D-B199641E2BD7}" sibTransId="{B1F21D3A-8C9C-1644-840D-9B589C1080EB}"/>
    <dgm:cxn modelId="{FD4F96C9-300B-A549-975E-1BF4191A9804}" type="presOf" srcId="{8BE9E862-DF00-824E-A488-FA9A18A51543}" destId="{883543D4-28DB-6A4F-8473-BA1977E834E5}" srcOrd="0" destOrd="0" presId="urn:microsoft.com/office/officeart/2005/8/layout/cycle6"/>
    <dgm:cxn modelId="{CEE019CC-CA77-8F45-B56B-B4D33C266366}" type="presOf" srcId="{112CDE3D-F015-A345-A8A4-A083DD861188}" destId="{C41F660B-F802-BE47-A9E9-84A85AC9F75F}" srcOrd="0" destOrd="0" presId="urn:microsoft.com/office/officeart/2005/8/layout/cycle6"/>
    <dgm:cxn modelId="{D2040DD0-C55F-634B-9883-6AD6F117DFED}" srcId="{8FD36063-8C4B-6F41-9537-5B7756437986}" destId="{D0CE57DC-DCFC-5E48-B83D-3CCCF1428612}" srcOrd="0" destOrd="0" parTransId="{EBE489C0-7AA0-1A49-B305-DE5F1DC666C2}" sibTransId="{4B8C774D-2E6F-4B4B-84A7-4EB071213BF8}"/>
    <dgm:cxn modelId="{D510ADD3-D996-D649-B49F-001050D5DC05}" type="presOf" srcId="{8DD2A18B-AB39-294D-921A-740A49B8B754}" destId="{3E95DED2-BEE6-BA41-A669-D36E12C09B2E}" srcOrd="0" destOrd="0" presId="urn:microsoft.com/office/officeart/2005/8/layout/cycle6"/>
    <dgm:cxn modelId="{4A2999D4-9A3F-EF4E-A8BB-73BD54C54799}" type="presOf" srcId="{B0A953DE-00EA-9A44-8665-CECA6D38E177}" destId="{531029BE-1E52-E94C-A4CE-D07C4B8ECDC4}" srcOrd="0" destOrd="0" presId="urn:microsoft.com/office/officeart/2005/8/layout/cycle6"/>
    <dgm:cxn modelId="{64C6D4D8-049A-8F4B-A85B-FEB2E40314D7}" type="presOf" srcId="{B1F21D3A-8C9C-1644-840D-9B589C1080EB}" destId="{750AA70D-1A1B-9A4B-BABA-93FEC64B7DF4}" srcOrd="0" destOrd="0" presId="urn:microsoft.com/office/officeart/2005/8/layout/cycle6"/>
    <dgm:cxn modelId="{08BD8DD9-12AB-4942-AB8D-E911DBD0FF24}" type="presOf" srcId="{602A21EA-CEDE-7140-9A34-773803D799D8}" destId="{C4FD453B-7AA3-394A-9A64-29B5EC5793A7}" srcOrd="0" destOrd="0" presId="urn:microsoft.com/office/officeart/2005/8/layout/cycle6"/>
    <dgm:cxn modelId="{0041D2FC-2927-0B43-AEB7-E8D52139BF93}" type="presOf" srcId="{BCE07C3B-774E-594C-83D7-076FD3076A17}" destId="{B05DE3DE-DFD7-6C40-9044-3913A83A376F}" srcOrd="0" destOrd="0" presId="urn:microsoft.com/office/officeart/2005/8/layout/cycle6"/>
    <dgm:cxn modelId="{ED4E1B04-B617-CC4F-B233-3FF835CEA998}" type="presParOf" srcId="{7644385E-913D-764A-A94C-00014A373F54}" destId="{7911DDB6-E0FB-6542-BB87-D3D8530700F5}" srcOrd="0" destOrd="0" presId="urn:microsoft.com/office/officeart/2005/8/layout/cycle6"/>
    <dgm:cxn modelId="{CAE967F1-5DAC-9945-BF73-6E040C522CB5}" type="presParOf" srcId="{7644385E-913D-764A-A94C-00014A373F54}" destId="{8CA1E440-1C9C-B847-9974-83AC54CB524C}" srcOrd="1" destOrd="0" presId="urn:microsoft.com/office/officeart/2005/8/layout/cycle6"/>
    <dgm:cxn modelId="{304663F1-4B96-4C45-9189-CA2E03840591}" type="presParOf" srcId="{7644385E-913D-764A-A94C-00014A373F54}" destId="{FB364998-BFC3-A54D-A2C7-8B6ED72FA906}" srcOrd="2" destOrd="0" presId="urn:microsoft.com/office/officeart/2005/8/layout/cycle6"/>
    <dgm:cxn modelId="{E628D760-F829-EA41-AE47-40A055D17523}" type="presParOf" srcId="{7644385E-913D-764A-A94C-00014A373F54}" destId="{883543D4-28DB-6A4F-8473-BA1977E834E5}" srcOrd="3" destOrd="0" presId="urn:microsoft.com/office/officeart/2005/8/layout/cycle6"/>
    <dgm:cxn modelId="{7443CF28-5374-374F-872B-E33B20996DE4}" type="presParOf" srcId="{7644385E-913D-764A-A94C-00014A373F54}" destId="{124B2B30-8B14-8249-BB64-8D0BBF57AE4C}" srcOrd="4" destOrd="0" presId="urn:microsoft.com/office/officeart/2005/8/layout/cycle6"/>
    <dgm:cxn modelId="{15840587-A9D0-BC44-8043-D27FA7ACC581}" type="presParOf" srcId="{7644385E-913D-764A-A94C-00014A373F54}" destId="{3E95DED2-BEE6-BA41-A669-D36E12C09B2E}" srcOrd="5" destOrd="0" presId="urn:microsoft.com/office/officeart/2005/8/layout/cycle6"/>
    <dgm:cxn modelId="{D4EE79F9-E45F-3544-A718-35266EA0E38B}" type="presParOf" srcId="{7644385E-913D-764A-A94C-00014A373F54}" destId="{B05DE3DE-DFD7-6C40-9044-3913A83A376F}" srcOrd="6" destOrd="0" presId="urn:microsoft.com/office/officeart/2005/8/layout/cycle6"/>
    <dgm:cxn modelId="{C86F6D66-870D-514D-AB74-F79906EA6C2B}" type="presParOf" srcId="{7644385E-913D-764A-A94C-00014A373F54}" destId="{E3595B9F-E13A-F84C-B6F2-A050C033C7E1}" srcOrd="7" destOrd="0" presId="urn:microsoft.com/office/officeart/2005/8/layout/cycle6"/>
    <dgm:cxn modelId="{B41D08BF-E7F5-F043-ABFA-B20378CB171A}" type="presParOf" srcId="{7644385E-913D-764A-A94C-00014A373F54}" destId="{C4FD453B-7AA3-394A-9A64-29B5EC5793A7}" srcOrd="8" destOrd="0" presId="urn:microsoft.com/office/officeart/2005/8/layout/cycle6"/>
    <dgm:cxn modelId="{B81A9D33-A612-6845-8540-332D55D7FD4C}" type="presParOf" srcId="{7644385E-913D-764A-A94C-00014A373F54}" destId="{531029BE-1E52-E94C-A4CE-D07C4B8ECDC4}" srcOrd="9" destOrd="0" presId="urn:microsoft.com/office/officeart/2005/8/layout/cycle6"/>
    <dgm:cxn modelId="{9991EA83-AF55-C14B-A544-83C4EF805CD1}" type="presParOf" srcId="{7644385E-913D-764A-A94C-00014A373F54}" destId="{30C6CD5A-BA5F-084D-BEA5-7BFC4E41E4AA}" srcOrd="10" destOrd="0" presId="urn:microsoft.com/office/officeart/2005/8/layout/cycle6"/>
    <dgm:cxn modelId="{7E17F463-698B-CD4C-9793-8C9C2BC59BCE}" type="presParOf" srcId="{7644385E-913D-764A-A94C-00014A373F54}" destId="{750AA70D-1A1B-9A4B-BABA-93FEC64B7DF4}" srcOrd="11" destOrd="0" presId="urn:microsoft.com/office/officeart/2005/8/layout/cycle6"/>
    <dgm:cxn modelId="{F2C04BFB-C453-894F-9288-CF86762FE928}" type="presParOf" srcId="{7644385E-913D-764A-A94C-00014A373F54}" destId="{C41F660B-F802-BE47-A9E9-84A85AC9F75F}" srcOrd="12" destOrd="0" presId="urn:microsoft.com/office/officeart/2005/8/layout/cycle6"/>
    <dgm:cxn modelId="{1B9C662C-7BFB-9D40-9F3B-F7D09487D971}" type="presParOf" srcId="{7644385E-913D-764A-A94C-00014A373F54}" destId="{1ABE57AC-2DFD-D64F-A5ED-F22C3DAF5635}" srcOrd="13" destOrd="0" presId="urn:microsoft.com/office/officeart/2005/8/layout/cycle6"/>
    <dgm:cxn modelId="{408AED4E-5273-8442-9EED-948E8920B1C9}" type="presParOf" srcId="{7644385E-913D-764A-A94C-00014A373F54}" destId="{F31E8AE4-BE07-5A4A-870E-98F8F92E7949}" srcOrd="14"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11DDB6-E0FB-6542-BB87-D3D8530700F5}">
      <dsp:nvSpPr>
        <dsp:cNvPr id="0" name=""/>
        <dsp:cNvSpPr/>
      </dsp:nvSpPr>
      <dsp:spPr>
        <a:xfrm>
          <a:off x="2358218" y="614"/>
          <a:ext cx="922362" cy="59953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Planning</a:t>
          </a:r>
        </a:p>
      </dsp:txBody>
      <dsp:txXfrm>
        <a:off x="2387485" y="29881"/>
        <a:ext cx="863828" cy="541001"/>
      </dsp:txXfrm>
    </dsp:sp>
    <dsp:sp modelId="{FB364998-BFC3-A54D-A2C7-8B6ED72FA906}">
      <dsp:nvSpPr>
        <dsp:cNvPr id="0" name=""/>
        <dsp:cNvSpPr/>
      </dsp:nvSpPr>
      <dsp:spPr>
        <a:xfrm>
          <a:off x="1622544" y="300382"/>
          <a:ext cx="2393710" cy="2393710"/>
        </a:xfrm>
        <a:custGeom>
          <a:avLst/>
          <a:gdLst/>
          <a:ahLst/>
          <a:cxnLst/>
          <a:rect l="0" t="0" r="0" b="0"/>
          <a:pathLst>
            <a:path>
              <a:moveTo>
                <a:pt x="1664360" y="95083"/>
              </a:moveTo>
              <a:arcTo wR="1196855" hR="1196855" stAng="17579553" swAng="1959548"/>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83543D4-28DB-6A4F-8473-BA1977E834E5}">
      <dsp:nvSpPr>
        <dsp:cNvPr id="0" name=""/>
        <dsp:cNvSpPr/>
      </dsp:nvSpPr>
      <dsp:spPr>
        <a:xfrm>
          <a:off x="3496496" y="827621"/>
          <a:ext cx="922362" cy="59953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Organizing &amp; equipping</a:t>
          </a:r>
        </a:p>
      </dsp:txBody>
      <dsp:txXfrm>
        <a:off x="3525763" y="856888"/>
        <a:ext cx="863828" cy="541001"/>
      </dsp:txXfrm>
    </dsp:sp>
    <dsp:sp modelId="{3E95DED2-BEE6-BA41-A669-D36E12C09B2E}">
      <dsp:nvSpPr>
        <dsp:cNvPr id="0" name=""/>
        <dsp:cNvSpPr/>
      </dsp:nvSpPr>
      <dsp:spPr>
        <a:xfrm>
          <a:off x="1622544" y="300382"/>
          <a:ext cx="2393710" cy="2393710"/>
        </a:xfrm>
        <a:custGeom>
          <a:avLst/>
          <a:gdLst/>
          <a:ahLst/>
          <a:cxnLst/>
          <a:rect l="0" t="0" r="0" b="0"/>
          <a:pathLst>
            <a:path>
              <a:moveTo>
                <a:pt x="2392081" y="1134420"/>
              </a:moveTo>
              <a:arcTo wR="1196855" hR="1196855" stAng="21420584" swAng="2194774"/>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05DE3DE-DFD7-6C40-9044-3913A83A376F}">
      <dsp:nvSpPr>
        <dsp:cNvPr id="0" name=""/>
        <dsp:cNvSpPr/>
      </dsp:nvSpPr>
      <dsp:spPr>
        <a:xfrm>
          <a:off x="3061712" y="2165746"/>
          <a:ext cx="922362" cy="59953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Training &amp; exercising</a:t>
          </a:r>
        </a:p>
      </dsp:txBody>
      <dsp:txXfrm>
        <a:off x="3090979" y="2195013"/>
        <a:ext cx="863828" cy="541001"/>
      </dsp:txXfrm>
    </dsp:sp>
    <dsp:sp modelId="{C4FD453B-7AA3-394A-9A64-29B5EC5793A7}">
      <dsp:nvSpPr>
        <dsp:cNvPr id="0" name=""/>
        <dsp:cNvSpPr/>
      </dsp:nvSpPr>
      <dsp:spPr>
        <a:xfrm>
          <a:off x="1622544" y="300382"/>
          <a:ext cx="2393710" cy="2393710"/>
        </a:xfrm>
        <a:custGeom>
          <a:avLst/>
          <a:gdLst/>
          <a:ahLst/>
          <a:cxnLst/>
          <a:rect l="0" t="0" r="0" b="0"/>
          <a:pathLst>
            <a:path>
              <a:moveTo>
                <a:pt x="1434420" y="2369896"/>
              </a:moveTo>
              <a:arcTo wR="1196855" hR="1196855" stAng="4713076" swAng="1373847"/>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31029BE-1E52-E94C-A4CE-D07C4B8ECDC4}">
      <dsp:nvSpPr>
        <dsp:cNvPr id="0" name=""/>
        <dsp:cNvSpPr/>
      </dsp:nvSpPr>
      <dsp:spPr>
        <a:xfrm>
          <a:off x="1654724" y="2165746"/>
          <a:ext cx="922362" cy="59953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Evaluating</a:t>
          </a:r>
        </a:p>
      </dsp:txBody>
      <dsp:txXfrm>
        <a:off x="1683991" y="2195013"/>
        <a:ext cx="863828" cy="541001"/>
      </dsp:txXfrm>
    </dsp:sp>
    <dsp:sp modelId="{750AA70D-1A1B-9A4B-BABA-93FEC64B7DF4}">
      <dsp:nvSpPr>
        <dsp:cNvPr id="0" name=""/>
        <dsp:cNvSpPr/>
      </dsp:nvSpPr>
      <dsp:spPr>
        <a:xfrm>
          <a:off x="1622544" y="300382"/>
          <a:ext cx="2393710" cy="2393710"/>
        </a:xfrm>
        <a:custGeom>
          <a:avLst/>
          <a:gdLst/>
          <a:ahLst/>
          <a:cxnLst/>
          <a:rect l="0" t="0" r="0" b="0"/>
          <a:pathLst>
            <a:path>
              <a:moveTo>
                <a:pt x="199845" y="1858999"/>
              </a:moveTo>
              <a:arcTo wR="1196855" hR="1196855" stAng="8784642" swAng="2194774"/>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41F660B-F802-BE47-A9E9-84A85AC9F75F}">
      <dsp:nvSpPr>
        <dsp:cNvPr id="0" name=""/>
        <dsp:cNvSpPr/>
      </dsp:nvSpPr>
      <dsp:spPr>
        <a:xfrm>
          <a:off x="1219941" y="827621"/>
          <a:ext cx="922362" cy="59953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Correcting &amp; approving</a:t>
          </a:r>
        </a:p>
      </dsp:txBody>
      <dsp:txXfrm>
        <a:off x="1249208" y="856888"/>
        <a:ext cx="863828" cy="541001"/>
      </dsp:txXfrm>
    </dsp:sp>
    <dsp:sp modelId="{F31E8AE4-BE07-5A4A-870E-98F8F92E7949}">
      <dsp:nvSpPr>
        <dsp:cNvPr id="0" name=""/>
        <dsp:cNvSpPr/>
      </dsp:nvSpPr>
      <dsp:spPr>
        <a:xfrm>
          <a:off x="1622544" y="300382"/>
          <a:ext cx="2393710" cy="2393710"/>
        </a:xfrm>
        <a:custGeom>
          <a:avLst/>
          <a:gdLst/>
          <a:ahLst/>
          <a:cxnLst/>
          <a:rect l="0" t="0" r="0" b="0"/>
          <a:pathLst>
            <a:path>
              <a:moveTo>
                <a:pt x="208704" y="521562"/>
              </a:moveTo>
              <a:arcTo wR="1196855" hR="1196855" stAng="12860899" swAng="1959548"/>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11DDB6-E0FB-6542-BB87-D3D8530700F5}">
      <dsp:nvSpPr>
        <dsp:cNvPr id="0" name=""/>
        <dsp:cNvSpPr/>
      </dsp:nvSpPr>
      <dsp:spPr>
        <a:xfrm>
          <a:off x="2358218" y="614"/>
          <a:ext cx="922362" cy="59953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Concept</a:t>
          </a:r>
        </a:p>
      </dsp:txBody>
      <dsp:txXfrm>
        <a:off x="2387485" y="29881"/>
        <a:ext cx="863828" cy="541001"/>
      </dsp:txXfrm>
    </dsp:sp>
    <dsp:sp modelId="{FB364998-BFC3-A54D-A2C7-8B6ED72FA906}">
      <dsp:nvSpPr>
        <dsp:cNvPr id="0" name=""/>
        <dsp:cNvSpPr/>
      </dsp:nvSpPr>
      <dsp:spPr>
        <a:xfrm>
          <a:off x="1622544" y="300382"/>
          <a:ext cx="2393710" cy="2393710"/>
        </a:xfrm>
        <a:custGeom>
          <a:avLst/>
          <a:gdLst/>
          <a:ahLst/>
          <a:cxnLst/>
          <a:rect l="0" t="0" r="0" b="0"/>
          <a:pathLst>
            <a:path>
              <a:moveTo>
                <a:pt x="1664360" y="95083"/>
              </a:moveTo>
              <a:arcTo wR="1196855" hR="1196855" stAng="17579553" swAng="1959548"/>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83543D4-28DB-6A4F-8473-BA1977E834E5}">
      <dsp:nvSpPr>
        <dsp:cNvPr id="0" name=""/>
        <dsp:cNvSpPr/>
      </dsp:nvSpPr>
      <dsp:spPr>
        <a:xfrm>
          <a:off x="3496496" y="827621"/>
          <a:ext cx="922362" cy="59953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Planning</a:t>
          </a:r>
        </a:p>
      </dsp:txBody>
      <dsp:txXfrm>
        <a:off x="3525763" y="856888"/>
        <a:ext cx="863828" cy="541001"/>
      </dsp:txXfrm>
    </dsp:sp>
    <dsp:sp modelId="{3E95DED2-BEE6-BA41-A669-D36E12C09B2E}">
      <dsp:nvSpPr>
        <dsp:cNvPr id="0" name=""/>
        <dsp:cNvSpPr/>
      </dsp:nvSpPr>
      <dsp:spPr>
        <a:xfrm>
          <a:off x="1622544" y="300382"/>
          <a:ext cx="2393710" cy="2393710"/>
        </a:xfrm>
        <a:custGeom>
          <a:avLst/>
          <a:gdLst/>
          <a:ahLst/>
          <a:cxnLst/>
          <a:rect l="0" t="0" r="0" b="0"/>
          <a:pathLst>
            <a:path>
              <a:moveTo>
                <a:pt x="2392081" y="1134420"/>
              </a:moveTo>
              <a:arcTo wR="1196855" hR="1196855" stAng="21420584" swAng="2194774"/>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05DE3DE-DFD7-6C40-9044-3913A83A376F}">
      <dsp:nvSpPr>
        <dsp:cNvPr id="0" name=""/>
        <dsp:cNvSpPr/>
      </dsp:nvSpPr>
      <dsp:spPr>
        <a:xfrm>
          <a:off x="3061712" y="2165746"/>
          <a:ext cx="922362" cy="59953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Conduct</a:t>
          </a:r>
        </a:p>
      </dsp:txBody>
      <dsp:txXfrm>
        <a:off x="3090979" y="2195013"/>
        <a:ext cx="863828" cy="541001"/>
      </dsp:txXfrm>
    </dsp:sp>
    <dsp:sp modelId="{C4FD453B-7AA3-394A-9A64-29B5EC5793A7}">
      <dsp:nvSpPr>
        <dsp:cNvPr id="0" name=""/>
        <dsp:cNvSpPr/>
      </dsp:nvSpPr>
      <dsp:spPr>
        <a:xfrm>
          <a:off x="1622544" y="300382"/>
          <a:ext cx="2393710" cy="2393710"/>
        </a:xfrm>
        <a:custGeom>
          <a:avLst/>
          <a:gdLst/>
          <a:ahLst/>
          <a:cxnLst/>
          <a:rect l="0" t="0" r="0" b="0"/>
          <a:pathLst>
            <a:path>
              <a:moveTo>
                <a:pt x="1434420" y="2369896"/>
              </a:moveTo>
              <a:arcTo wR="1196855" hR="1196855" stAng="4713076" swAng="1373847"/>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31029BE-1E52-E94C-A4CE-D07C4B8ECDC4}">
      <dsp:nvSpPr>
        <dsp:cNvPr id="0" name=""/>
        <dsp:cNvSpPr/>
      </dsp:nvSpPr>
      <dsp:spPr>
        <a:xfrm>
          <a:off x="1654724" y="2165746"/>
          <a:ext cx="922362" cy="59953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Evaluation</a:t>
          </a:r>
        </a:p>
      </dsp:txBody>
      <dsp:txXfrm>
        <a:off x="1683991" y="2195013"/>
        <a:ext cx="863828" cy="541001"/>
      </dsp:txXfrm>
    </dsp:sp>
    <dsp:sp modelId="{750AA70D-1A1B-9A4B-BABA-93FEC64B7DF4}">
      <dsp:nvSpPr>
        <dsp:cNvPr id="0" name=""/>
        <dsp:cNvSpPr/>
      </dsp:nvSpPr>
      <dsp:spPr>
        <a:xfrm>
          <a:off x="1622544" y="300382"/>
          <a:ext cx="2393710" cy="2393710"/>
        </a:xfrm>
        <a:custGeom>
          <a:avLst/>
          <a:gdLst/>
          <a:ahLst/>
          <a:cxnLst/>
          <a:rect l="0" t="0" r="0" b="0"/>
          <a:pathLst>
            <a:path>
              <a:moveTo>
                <a:pt x="199845" y="1858999"/>
              </a:moveTo>
              <a:arcTo wR="1196855" hR="1196855" stAng="8784642" swAng="2194774"/>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41F660B-F802-BE47-A9E9-84A85AC9F75F}">
      <dsp:nvSpPr>
        <dsp:cNvPr id="0" name=""/>
        <dsp:cNvSpPr/>
      </dsp:nvSpPr>
      <dsp:spPr>
        <a:xfrm>
          <a:off x="1219941" y="827621"/>
          <a:ext cx="922362" cy="59953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Review</a:t>
          </a:r>
        </a:p>
      </dsp:txBody>
      <dsp:txXfrm>
        <a:off x="1249208" y="856888"/>
        <a:ext cx="863828" cy="541001"/>
      </dsp:txXfrm>
    </dsp:sp>
    <dsp:sp modelId="{F31E8AE4-BE07-5A4A-870E-98F8F92E7949}">
      <dsp:nvSpPr>
        <dsp:cNvPr id="0" name=""/>
        <dsp:cNvSpPr/>
      </dsp:nvSpPr>
      <dsp:spPr>
        <a:xfrm>
          <a:off x="1622544" y="300382"/>
          <a:ext cx="2393710" cy="2393710"/>
        </a:xfrm>
        <a:custGeom>
          <a:avLst/>
          <a:gdLst/>
          <a:ahLst/>
          <a:cxnLst/>
          <a:rect l="0" t="0" r="0" b="0"/>
          <a:pathLst>
            <a:path>
              <a:moveTo>
                <a:pt x="208704" y="521562"/>
              </a:moveTo>
              <a:arcTo wR="1196855" hR="1196855" stAng="12860899" swAng="1959548"/>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33C03299-4BB1-4AD2-828F-715F084383AD}" type="datetimeFigureOut">
              <a:rPr lang="en-US"/>
              <a:pPr>
                <a:defRPr/>
              </a:pPr>
              <a:t>6/23/20</a:t>
            </a:fld>
            <a:endParaRPr lang="en-US"/>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EB38CAEC-4554-485B-9189-C45C7447A404}" type="slidenum">
              <a:rPr lang="en-US"/>
              <a:pPr>
                <a:defRPr/>
              </a:pPr>
              <a:t>‹#›</a:t>
            </a:fld>
            <a:endParaRPr lang="en-US"/>
          </a:p>
        </p:txBody>
      </p:sp>
    </p:spTree>
    <p:extLst>
      <p:ext uri="{BB962C8B-B14F-4D97-AF65-F5344CB8AC3E}">
        <p14:creationId xmlns:p14="http://schemas.microsoft.com/office/powerpoint/2010/main" val="150358385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z="1200" b="0" i="0" kern="1200" dirty="0">
                <a:solidFill>
                  <a:schemeClr val="tx1"/>
                </a:solidFill>
                <a:effectLst/>
                <a:latin typeface="+mn-lt"/>
                <a:ea typeface="+mn-ea"/>
                <a:cs typeface="+mn-cs"/>
              </a:rPr>
              <a:t>7 - How do we keep staff and the EOC prepare</a:t>
            </a:r>
            <a:endParaRPr lang="en-US" altLang="en-US" dirty="0"/>
          </a:p>
        </p:txBody>
      </p:sp>
      <p:sp>
        <p:nvSpPr>
          <p:cNvPr id="81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Myriad Web Pro" panose="020B0503030403020204" pitchFamily="34" charset="0"/>
              </a:defRPr>
            </a:lvl1pPr>
            <a:lvl2pPr marL="742950" indent="-285750">
              <a:defRPr>
                <a:solidFill>
                  <a:schemeClr val="tx1"/>
                </a:solidFill>
                <a:latin typeface="Myriad Web Pro" panose="020B0503030403020204" pitchFamily="34" charset="0"/>
              </a:defRPr>
            </a:lvl2pPr>
            <a:lvl3pPr marL="1143000" indent="-228600">
              <a:defRPr>
                <a:solidFill>
                  <a:schemeClr val="tx1"/>
                </a:solidFill>
                <a:latin typeface="Myriad Web Pro" panose="020B0503030403020204" pitchFamily="34" charset="0"/>
              </a:defRPr>
            </a:lvl3pPr>
            <a:lvl4pPr marL="1600200" indent="-228600">
              <a:defRPr>
                <a:solidFill>
                  <a:schemeClr val="tx1"/>
                </a:solidFill>
                <a:latin typeface="Myriad Web Pro" panose="020B0503030403020204" pitchFamily="34" charset="0"/>
              </a:defRPr>
            </a:lvl4pPr>
            <a:lvl5pPr marL="2057400" indent="-228600">
              <a:defRPr>
                <a:solidFill>
                  <a:schemeClr val="tx1"/>
                </a:solidFill>
                <a:latin typeface="Myriad Web Pro" panose="020B0503030403020204" pitchFamily="34" charset="0"/>
              </a:defRPr>
            </a:lvl5pPr>
            <a:lvl6pPr marL="2514600" indent="-228600" fontAlgn="base">
              <a:spcBef>
                <a:spcPct val="0"/>
              </a:spcBef>
              <a:spcAft>
                <a:spcPct val="0"/>
              </a:spcAft>
              <a:defRPr>
                <a:solidFill>
                  <a:schemeClr val="tx1"/>
                </a:solidFill>
                <a:latin typeface="Myriad Web Pro" panose="020B0503030403020204" pitchFamily="34" charset="0"/>
              </a:defRPr>
            </a:lvl6pPr>
            <a:lvl7pPr marL="2971800" indent="-228600" fontAlgn="base">
              <a:spcBef>
                <a:spcPct val="0"/>
              </a:spcBef>
              <a:spcAft>
                <a:spcPct val="0"/>
              </a:spcAft>
              <a:defRPr>
                <a:solidFill>
                  <a:schemeClr val="tx1"/>
                </a:solidFill>
                <a:latin typeface="Myriad Web Pro" panose="020B0503030403020204" pitchFamily="34" charset="0"/>
              </a:defRPr>
            </a:lvl7pPr>
            <a:lvl8pPr marL="3429000" indent="-228600" fontAlgn="base">
              <a:spcBef>
                <a:spcPct val="0"/>
              </a:spcBef>
              <a:spcAft>
                <a:spcPct val="0"/>
              </a:spcAft>
              <a:defRPr>
                <a:solidFill>
                  <a:schemeClr val="tx1"/>
                </a:solidFill>
                <a:latin typeface="Myriad Web Pro" panose="020B0503030403020204" pitchFamily="34" charset="0"/>
              </a:defRPr>
            </a:lvl8pPr>
            <a:lvl9pPr marL="3886200" indent="-228600" fontAlgn="base">
              <a:spcBef>
                <a:spcPct val="0"/>
              </a:spcBef>
              <a:spcAft>
                <a:spcPct val="0"/>
              </a:spcAft>
              <a:defRPr>
                <a:solidFill>
                  <a:schemeClr val="tx1"/>
                </a:solidFill>
                <a:latin typeface="Myriad Web Pro" panose="020B0503030403020204" pitchFamily="34" charset="0"/>
              </a:defRPr>
            </a:lvl9pPr>
          </a:lstStyle>
          <a:p>
            <a:pPr fontAlgn="base">
              <a:spcBef>
                <a:spcPct val="0"/>
              </a:spcBef>
              <a:spcAft>
                <a:spcPct val="0"/>
              </a:spcAft>
            </a:pPr>
            <a:fld id="{6F084AA2-EDF3-41B6-9BD5-4D1331E35CE7}" type="slidenum">
              <a:rPr lang="en-US" altLang="en-US">
                <a:latin typeface="Calibri" panose="020F0502020204030204" pitchFamily="34" charset="0"/>
              </a:rPr>
              <a:pPr fontAlgn="base">
                <a:spcBef>
                  <a:spcPct val="0"/>
                </a:spcBef>
                <a:spcAft>
                  <a:spcPct val="0"/>
                </a:spcAft>
              </a:pPr>
              <a:t>1</a:t>
            </a:fld>
            <a:endParaRPr lang="en-US" altLang="en-US">
              <a:latin typeface="Calibri" panose="020F0502020204030204" pitchFamily="34" charset="0"/>
            </a:endParaRPr>
          </a:p>
        </p:txBody>
      </p:sp>
    </p:spTree>
    <p:extLst>
      <p:ext uri="{BB962C8B-B14F-4D97-AF65-F5344CB8AC3E}">
        <p14:creationId xmlns:p14="http://schemas.microsoft.com/office/powerpoint/2010/main" val="35545127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11</a:t>
            </a:fld>
            <a:endParaRPr lang="en-US" dirty="0"/>
          </a:p>
        </p:txBody>
      </p:sp>
    </p:spTree>
    <p:extLst>
      <p:ext uri="{BB962C8B-B14F-4D97-AF65-F5344CB8AC3E}">
        <p14:creationId xmlns:p14="http://schemas.microsoft.com/office/powerpoint/2010/main" val="11380570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12</a:t>
            </a:fld>
            <a:endParaRPr lang="en-US" dirty="0"/>
          </a:p>
        </p:txBody>
      </p:sp>
    </p:spTree>
    <p:extLst>
      <p:ext uri="{BB962C8B-B14F-4D97-AF65-F5344CB8AC3E}">
        <p14:creationId xmlns:p14="http://schemas.microsoft.com/office/powerpoint/2010/main" val="34226517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14</a:t>
            </a:fld>
            <a:endParaRPr lang="en-US" dirty="0"/>
          </a:p>
        </p:txBody>
      </p:sp>
    </p:spTree>
    <p:extLst>
      <p:ext uri="{BB962C8B-B14F-4D97-AF65-F5344CB8AC3E}">
        <p14:creationId xmlns:p14="http://schemas.microsoft.com/office/powerpoint/2010/main" val="26707965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15</a:t>
            </a:fld>
            <a:endParaRPr lang="en-US" dirty="0"/>
          </a:p>
        </p:txBody>
      </p:sp>
    </p:spTree>
    <p:extLst>
      <p:ext uri="{BB962C8B-B14F-4D97-AF65-F5344CB8AC3E}">
        <p14:creationId xmlns:p14="http://schemas.microsoft.com/office/powerpoint/2010/main" val="14798627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16</a:t>
            </a:fld>
            <a:endParaRPr lang="en-US" dirty="0"/>
          </a:p>
        </p:txBody>
      </p:sp>
    </p:spTree>
    <p:extLst>
      <p:ext uri="{BB962C8B-B14F-4D97-AF65-F5344CB8AC3E}">
        <p14:creationId xmlns:p14="http://schemas.microsoft.com/office/powerpoint/2010/main" val="19357864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17</a:t>
            </a:fld>
            <a:endParaRPr lang="en-US" dirty="0"/>
          </a:p>
        </p:txBody>
      </p:sp>
    </p:spTree>
    <p:extLst>
      <p:ext uri="{BB962C8B-B14F-4D97-AF65-F5344CB8AC3E}">
        <p14:creationId xmlns:p14="http://schemas.microsoft.com/office/powerpoint/2010/main" val="9533764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18</a:t>
            </a:fld>
            <a:endParaRPr lang="en-US" dirty="0"/>
          </a:p>
        </p:txBody>
      </p:sp>
    </p:spTree>
    <p:extLst>
      <p:ext uri="{BB962C8B-B14F-4D97-AF65-F5344CB8AC3E}">
        <p14:creationId xmlns:p14="http://schemas.microsoft.com/office/powerpoint/2010/main" val="7776475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19</a:t>
            </a:fld>
            <a:endParaRPr lang="en-US" dirty="0"/>
          </a:p>
        </p:txBody>
      </p:sp>
    </p:spTree>
    <p:extLst>
      <p:ext uri="{BB962C8B-B14F-4D97-AF65-F5344CB8AC3E}">
        <p14:creationId xmlns:p14="http://schemas.microsoft.com/office/powerpoint/2010/main" val="11111702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20</a:t>
            </a:fld>
            <a:endParaRPr lang="en-US" dirty="0"/>
          </a:p>
        </p:txBody>
      </p:sp>
    </p:spTree>
    <p:extLst>
      <p:ext uri="{BB962C8B-B14F-4D97-AF65-F5344CB8AC3E}">
        <p14:creationId xmlns:p14="http://schemas.microsoft.com/office/powerpoint/2010/main" val="40732488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21</a:t>
            </a:fld>
            <a:endParaRPr lang="en-US" dirty="0"/>
          </a:p>
        </p:txBody>
      </p:sp>
    </p:spTree>
    <p:extLst>
      <p:ext uri="{BB962C8B-B14F-4D97-AF65-F5344CB8AC3E}">
        <p14:creationId xmlns:p14="http://schemas.microsoft.com/office/powerpoint/2010/main" val="1842884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2</a:t>
            </a:fld>
            <a:endParaRPr lang="en-US" dirty="0"/>
          </a:p>
        </p:txBody>
      </p:sp>
    </p:spTree>
    <p:extLst>
      <p:ext uri="{BB962C8B-B14F-4D97-AF65-F5344CB8AC3E}">
        <p14:creationId xmlns:p14="http://schemas.microsoft.com/office/powerpoint/2010/main" val="10365778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22</a:t>
            </a:fld>
            <a:endParaRPr lang="en-US" dirty="0"/>
          </a:p>
        </p:txBody>
      </p:sp>
    </p:spTree>
    <p:extLst>
      <p:ext uri="{BB962C8B-B14F-4D97-AF65-F5344CB8AC3E}">
        <p14:creationId xmlns:p14="http://schemas.microsoft.com/office/powerpoint/2010/main" val="28730836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23</a:t>
            </a:fld>
            <a:endParaRPr lang="en-US" dirty="0"/>
          </a:p>
        </p:txBody>
      </p:sp>
    </p:spTree>
    <p:extLst>
      <p:ext uri="{BB962C8B-B14F-4D97-AF65-F5344CB8AC3E}">
        <p14:creationId xmlns:p14="http://schemas.microsoft.com/office/powerpoint/2010/main" val="25540200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24</a:t>
            </a:fld>
            <a:endParaRPr lang="en-US" dirty="0"/>
          </a:p>
        </p:txBody>
      </p:sp>
    </p:spTree>
    <p:extLst>
      <p:ext uri="{BB962C8B-B14F-4D97-AF65-F5344CB8AC3E}">
        <p14:creationId xmlns:p14="http://schemas.microsoft.com/office/powerpoint/2010/main" val="40826631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25</a:t>
            </a:fld>
            <a:endParaRPr lang="en-US" dirty="0"/>
          </a:p>
        </p:txBody>
      </p:sp>
    </p:spTree>
    <p:extLst>
      <p:ext uri="{BB962C8B-B14F-4D97-AF65-F5344CB8AC3E}">
        <p14:creationId xmlns:p14="http://schemas.microsoft.com/office/powerpoint/2010/main" val="16591163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26</a:t>
            </a:fld>
            <a:endParaRPr lang="en-US" dirty="0"/>
          </a:p>
        </p:txBody>
      </p:sp>
    </p:spTree>
    <p:extLst>
      <p:ext uri="{BB962C8B-B14F-4D97-AF65-F5344CB8AC3E}">
        <p14:creationId xmlns:p14="http://schemas.microsoft.com/office/powerpoint/2010/main" val="4889457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27</a:t>
            </a:fld>
            <a:endParaRPr lang="en-US" dirty="0"/>
          </a:p>
        </p:txBody>
      </p:sp>
    </p:spTree>
    <p:extLst>
      <p:ext uri="{BB962C8B-B14F-4D97-AF65-F5344CB8AC3E}">
        <p14:creationId xmlns:p14="http://schemas.microsoft.com/office/powerpoint/2010/main" val="4189673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28</a:t>
            </a:fld>
            <a:endParaRPr lang="en-US" dirty="0"/>
          </a:p>
        </p:txBody>
      </p:sp>
    </p:spTree>
    <p:extLst>
      <p:ext uri="{BB962C8B-B14F-4D97-AF65-F5344CB8AC3E}">
        <p14:creationId xmlns:p14="http://schemas.microsoft.com/office/powerpoint/2010/main" val="13337506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29</a:t>
            </a:fld>
            <a:endParaRPr lang="en-US" dirty="0"/>
          </a:p>
        </p:txBody>
      </p:sp>
    </p:spTree>
    <p:extLst>
      <p:ext uri="{BB962C8B-B14F-4D97-AF65-F5344CB8AC3E}">
        <p14:creationId xmlns:p14="http://schemas.microsoft.com/office/powerpoint/2010/main" val="22458645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31</a:t>
            </a:fld>
            <a:endParaRPr lang="en-US" dirty="0"/>
          </a:p>
        </p:txBody>
      </p:sp>
    </p:spTree>
    <p:extLst>
      <p:ext uri="{BB962C8B-B14F-4D97-AF65-F5344CB8AC3E}">
        <p14:creationId xmlns:p14="http://schemas.microsoft.com/office/powerpoint/2010/main" val="23963493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32</a:t>
            </a:fld>
            <a:endParaRPr lang="en-US" dirty="0"/>
          </a:p>
        </p:txBody>
      </p:sp>
    </p:spTree>
    <p:extLst>
      <p:ext uri="{BB962C8B-B14F-4D97-AF65-F5344CB8AC3E}">
        <p14:creationId xmlns:p14="http://schemas.microsoft.com/office/powerpoint/2010/main" val="2601969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4</a:t>
            </a:fld>
            <a:endParaRPr lang="en-US" dirty="0"/>
          </a:p>
        </p:txBody>
      </p:sp>
    </p:spTree>
    <p:extLst>
      <p:ext uri="{BB962C8B-B14F-4D97-AF65-F5344CB8AC3E}">
        <p14:creationId xmlns:p14="http://schemas.microsoft.com/office/powerpoint/2010/main" val="30009089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33</a:t>
            </a:fld>
            <a:endParaRPr lang="en-US" dirty="0"/>
          </a:p>
        </p:txBody>
      </p:sp>
    </p:spTree>
    <p:extLst>
      <p:ext uri="{BB962C8B-B14F-4D97-AF65-F5344CB8AC3E}">
        <p14:creationId xmlns:p14="http://schemas.microsoft.com/office/powerpoint/2010/main" val="14142972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34</a:t>
            </a:fld>
            <a:endParaRPr lang="en-US" dirty="0"/>
          </a:p>
        </p:txBody>
      </p:sp>
    </p:spTree>
    <p:extLst>
      <p:ext uri="{BB962C8B-B14F-4D97-AF65-F5344CB8AC3E}">
        <p14:creationId xmlns:p14="http://schemas.microsoft.com/office/powerpoint/2010/main" val="22294967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35</a:t>
            </a:fld>
            <a:endParaRPr lang="en-US" dirty="0"/>
          </a:p>
        </p:txBody>
      </p:sp>
    </p:spTree>
    <p:extLst>
      <p:ext uri="{BB962C8B-B14F-4D97-AF65-F5344CB8AC3E}">
        <p14:creationId xmlns:p14="http://schemas.microsoft.com/office/powerpoint/2010/main" val="31550414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36</a:t>
            </a:fld>
            <a:endParaRPr lang="en-US" dirty="0"/>
          </a:p>
        </p:txBody>
      </p:sp>
    </p:spTree>
    <p:extLst>
      <p:ext uri="{BB962C8B-B14F-4D97-AF65-F5344CB8AC3E}">
        <p14:creationId xmlns:p14="http://schemas.microsoft.com/office/powerpoint/2010/main" val="25782583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37</a:t>
            </a:fld>
            <a:endParaRPr lang="en-US" dirty="0"/>
          </a:p>
        </p:txBody>
      </p:sp>
    </p:spTree>
    <p:extLst>
      <p:ext uri="{BB962C8B-B14F-4D97-AF65-F5344CB8AC3E}">
        <p14:creationId xmlns:p14="http://schemas.microsoft.com/office/powerpoint/2010/main" val="33180734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38</a:t>
            </a:fld>
            <a:endParaRPr lang="en-US" dirty="0"/>
          </a:p>
        </p:txBody>
      </p:sp>
    </p:spTree>
    <p:extLst>
      <p:ext uri="{BB962C8B-B14F-4D97-AF65-F5344CB8AC3E}">
        <p14:creationId xmlns:p14="http://schemas.microsoft.com/office/powerpoint/2010/main" val="23320221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39</a:t>
            </a:fld>
            <a:endParaRPr lang="en-US" dirty="0"/>
          </a:p>
        </p:txBody>
      </p:sp>
    </p:spTree>
    <p:extLst>
      <p:ext uri="{BB962C8B-B14F-4D97-AF65-F5344CB8AC3E}">
        <p14:creationId xmlns:p14="http://schemas.microsoft.com/office/powerpoint/2010/main" val="39340787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40</a:t>
            </a:fld>
            <a:endParaRPr lang="en-US" dirty="0"/>
          </a:p>
        </p:txBody>
      </p:sp>
    </p:spTree>
    <p:extLst>
      <p:ext uri="{BB962C8B-B14F-4D97-AF65-F5344CB8AC3E}">
        <p14:creationId xmlns:p14="http://schemas.microsoft.com/office/powerpoint/2010/main" val="7191975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E82054C-5FFB-4925-88B8-34BFE44764D6}" type="slidenum">
              <a:rPr lang="en-US" smtClean="0"/>
              <a:pPr/>
              <a:t>41</a:t>
            </a:fld>
            <a:endParaRPr lang="en-US" dirty="0"/>
          </a:p>
        </p:txBody>
      </p:sp>
    </p:spTree>
    <p:extLst>
      <p:ext uri="{BB962C8B-B14F-4D97-AF65-F5344CB8AC3E}">
        <p14:creationId xmlns:p14="http://schemas.microsoft.com/office/powerpoint/2010/main" val="7634870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E82054C-5FFB-4925-88B8-34BFE44764D6}" type="slidenum">
              <a:rPr lang="en-US" smtClean="0"/>
              <a:pPr/>
              <a:t>42</a:t>
            </a:fld>
            <a:endParaRPr lang="en-US" dirty="0"/>
          </a:p>
        </p:txBody>
      </p:sp>
    </p:spTree>
    <p:extLst>
      <p:ext uri="{BB962C8B-B14F-4D97-AF65-F5344CB8AC3E}">
        <p14:creationId xmlns:p14="http://schemas.microsoft.com/office/powerpoint/2010/main" val="2449586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5</a:t>
            </a:fld>
            <a:endParaRPr lang="en-US" dirty="0"/>
          </a:p>
        </p:txBody>
      </p:sp>
    </p:spTree>
    <p:extLst>
      <p:ext uri="{BB962C8B-B14F-4D97-AF65-F5344CB8AC3E}">
        <p14:creationId xmlns:p14="http://schemas.microsoft.com/office/powerpoint/2010/main" val="15132461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6</a:t>
            </a:fld>
            <a:endParaRPr lang="en-US" dirty="0"/>
          </a:p>
        </p:txBody>
      </p:sp>
    </p:spTree>
    <p:extLst>
      <p:ext uri="{BB962C8B-B14F-4D97-AF65-F5344CB8AC3E}">
        <p14:creationId xmlns:p14="http://schemas.microsoft.com/office/powerpoint/2010/main" val="1362319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7</a:t>
            </a:fld>
            <a:endParaRPr lang="en-US" dirty="0"/>
          </a:p>
        </p:txBody>
      </p:sp>
    </p:spTree>
    <p:extLst>
      <p:ext uri="{BB962C8B-B14F-4D97-AF65-F5344CB8AC3E}">
        <p14:creationId xmlns:p14="http://schemas.microsoft.com/office/powerpoint/2010/main" val="8273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8</a:t>
            </a:fld>
            <a:endParaRPr lang="en-US" dirty="0"/>
          </a:p>
        </p:txBody>
      </p:sp>
    </p:spTree>
    <p:extLst>
      <p:ext uri="{BB962C8B-B14F-4D97-AF65-F5344CB8AC3E}">
        <p14:creationId xmlns:p14="http://schemas.microsoft.com/office/powerpoint/2010/main" val="4119924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9</a:t>
            </a:fld>
            <a:endParaRPr lang="en-US" dirty="0"/>
          </a:p>
        </p:txBody>
      </p:sp>
    </p:spTree>
    <p:extLst>
      <p:ext uri="{BB962C8B-B14F-4D97-AF65-F5344CB8AC3E}">
        <p14:creationId xmlns:p14="http://schemas.microsoft.com/office/powerpoint/2010/main" val="25228005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E82054C-5FFB-4925-88B8-34BFE44764D6}" type="slidenum">
              <a:rPr lang="en-US" smtClean="0"/>
              <a:pPr/>
              <a:t>10</a:t>
            </a:fld>
            <a:endParaRPr lang="en-US" dirty="0"/>
          </a:p>
        </p:txBody>
      </p:sp>
    </p:spTree>
    <p:extLst>
      <p:ext uri="{BB962C8B-B14F-4D97-AF65-F5344CB8AC3E}">
        <p14:creationId xmlns:p14="http://schemas.microsoft.com/office/powerpoint/2010/main" val="39727705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image" Target="../media/image8.jpeg"/><Relationship Id="rId7" Type="http://schemas.microsoft.com/office/2007/relationships/hdphoto" Target="../media/hdphoto2.wdp"/><Relationship Id="rId2" Type="http://schemas.openxmlformats.org/officeDocument/2006/relationships/image" Target="../media/image7.wmf"/><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2.jpg"/><Relationship Id="rId4" Type="http://schemas.openxmlformats.org/officeDocument/2006/relationships/image" Target="../media/image9.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emf"/><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svg"/><Relationship Id="rId7"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2.jpg"/><Relationship Id="rId4" Type="http://schemas.openxmlformats.org/officeDocument/2006/relationships/image" Target="../media/image3.emf"/></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image" Target="../media/image8.jpeg"/><Relationship Id="rId7" Type="http://schemas.microsoft.com/office/2007/relationships/hdphoto" Target="../media/hdphoto2.wdp"/><Relationship Id="rId2" Type="http://schemas.openxmlformats.org/officeDocument/2006/relationships/image" Target="../media/image7.wmf"/><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2.jpg"/><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bg2"/>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75F35E44-72CB-4AFA-8DA6-C89EBC957A2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0615" r="19754"/>
          <a:stretch/>
        </p:blipFill>
        <p:spPr>
          <a:xfrm>
            <a:off x="5210658" y="966372"/>
            <a:ext cx="3684774" cy="3475844"/>
          </a:xfrm>
          <a:prstGeom prst="rect">
            <a:avLst/>
          </a:prstGeom>
        </p:spPr>
      </p:pic>
      <p:sp>
        <p:nvSpPr>
          <p:cNvPr id="18" name="Rectangle 17">
            <a:extLst>
              <a:ext uri="{FF2B5EF4-FFF2-40B4-BE49-F238E27FC236}">
                <a16:creationId xmlns:a16="http://schemas.microsoft.com/office/drawing/2014/main" id="{92B0A619-F6AA-4053-9D4A-55C4BC7B0046}"/>
              </a:ext>
            </a:extLst>
          </p:cNvPr>
          <p:cNvSpPr/>
          <p:nvPr userDrawn="1"/>
        </p:nvSpPr>
        <p:spPr>
          <a:xfrm>
            <a:off x="314325" y="0"/>
            <a:ext cx="8829676" cy="895570"/>
          </a:xfrm>
          <a:prstGeom prst="rect">
            <a:avLst/>
          </a:prstGeom>
          <a:gradFill flip="none" rotWithShape="1">
            <a:gsLst>
              <a:gs pos="0">
                <a:srgbClr val="55BF8B"/>
              </a:gs>
              <a:gs pos="96000">
                <a:srgbClr val="145E71"/>
              </a:gs>
            </a:gsLst>
            <a:lin ang="12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userDrawn="1">
            <p:ph type="title"/>
          </p:nvPr>
        </p:nvSpPr>
        <p:spPr>
          <a:xfrm>
            <a:off x="522515" y="9097"/>
            <a:ext cx="8621486" cy="866834"/>
          </a:xfrm>
          <a:prstGeom prst="rect">
            <a:avLst/>
          </a:prstGeom>
        </p:spPr>
        <p:txBody>
          <a:bodyPr anchor="ctr"/>
          <a:lstStyle>
            <a:lvl1pPr algn="l">
              <a:lnSpc>
                <a:spcPts val="3000"/>
              </a:lnSpc>
              <a:defRPr sz="2800" b="1" baseline="0">
                <a:solidFill>
                  <a:schemeClr val="tx2"/>
                </a:solidFill>
                <a:effectLst/>
                <a:latin typeface="Calibri" pitchFamily="34" charset="0"/>
              </a:defRPr>
            </a:lvl1pPr>
          </a:lstStyle>
          <a:p>
            <a:endParaRPr lang="en-US" dirty="0"/>
          </a:p>
        </p:txBody>
      </p:sp>
      <p:sp>
        <p:nvSpPr>
          <p:cNvPr id="5" name="Subtitle 2"/>
          <p:cNvSpPr>
            <a:spLocks noGrp="1"/>
          </p:cNvSpPr>
          <p:nvPr userDrawn="1">
            <p:ph type="subTitle" idx="1"/>
          </p:nvPr>
        </p:nvSpPr>
        <p:spPr>
          <a:xfrm>
            <a:off x="522515" y="1026256"/>
            <a:ext cx="7617144" cy="342900"/>
          </a:xfrm>
          <a:prstGeom prst="rect">
            <a:avLst/>
          </a:prstGeom>
        </p:spPr>
        <p:txBody>
          <a:bodyPr/>
          <a:lstStyle>
            <a:lvl1pPr marL="0" indent="0" algn="l">
              <a:buNone/>
              <a:defRPr sz="2000" b="1" baseline="0">
                <a:solidFill>
                  <a:srgbClr val="2D2D2D"/>
                </a:solidFill>
                <a:effectLst/>
                <a:latin typeface="Calibr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9" name="Text Placeholder 8"/>
          <p:cNvSpPr>
            <a:spLocks noGrp="1"/>
          </p:cNvSpPr>
          <p:nvPr userDrawn="1">
            <p:ph type="body" sz="quarter" idx="10"/>
          </p:nvPr>
        </p:nvSpPr>
        <p:spPr>
          <a:xfrm>
            <a:off x="462555" y="1890634"/>
            <a:ext cx="7617144" cy="779488"/>
          </a:xfrm>
          <a:prstGeom prst="rect">
            <a:avLst/>
          </a:prstGeom>
        </p:spPr>
        <p:txBody>
          <a:bodyPr/>
          <a:lstStyle>
            <a:lvl1pPr marL="0" indent="0" algn="l">
              <a:lnSpc>
                <a:spcPts val="2000"/>
              </a:lnSpc>
              <a:buNone/>
              <a:defRPr sz="1800" baseline="0">
                <a:solidFill>
                  <a:srgbClr val="2D2D2D"/>
                </a:solidFill>
                <a:latin typeface="Calibri" pitchFamily="34" charset="0"/>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endParaRPr lang="en-US" dirty="0"/>
          </a:p>
        </p:txBody>
      </p:sp>
      <p:sp>
        <p:nvSpPr>
          <p:cNvPr id="4" name="TextBox 3">
            <a:extLst>
              <a:ext uri="{FF2B5EF4-FFF2-40B4-BE49-F238E27FC236}">
                <a16:creationId xmlns:a16="http://schemas.microsoft.com/office/drawing/2014/main" id="{954EDCE1-A912-48DB-9E58-051F8752A375}"/>
              </a:ext>
            </a:extLst>
          </p:cNvPr>
          <p:cNvSpPr txBox="1"/>
          <p:nvPr userDrawn="1"/>
        </p:nvSpPr>
        <p:spPr>
          <a:xfrm>
            <a:off x="4962089" y="4510542"/>
            <a:ext cx="4181912" cy="400110"/>
          </a:xfrm>
          <a:prstGeom prst="rect">
            <a:avLst/>
          </a:prstGeom>
          <a:solidFill>
            <a:srgbClr val="FBAB18"/>
          </a:solidFill>
        </p:spPr>
        <p:txBody>
          <a:bodyPr wrap="square" rtlCol="0">
            <a:spAutoFit/>
          </a:bodyPr>
          <a:lstStyle/>
          <a:p>
            <a:pPr marL="285750" marR="0" lvl="0" indent="0" algn="l" defTabSz="914400" rtl="0" eaLnBrk="0" fontAlgn="base" latinLnBrk="0" hangingPunct="0">
              <a:lnSpc>
                <a:spcPct val="100000"/>
              </a:lnSpc>
              <a:spcBef>
                <a:spcPct val="0"/>
              </a:spcBef>
              <a:spcAft>
                <a:spcPct val="0"/>
              </a:spcAft>
              <a:buClrTx/>
              <a:buSzTx/>
              <a:buFontTx/>
              <a:buNone/>
              <a:tabLst/>
              <a:defRPr/>
            </a:pPr>
            <a:r>
              <a:rPr lang="en-US" sz="2000" b="1" dirty="0">
                <a:solidFill>
                  <a:srgbClr val="2D2D2D"/>
                </a:solidFill>
                <a:latin typeface="Calibri" panose="020F0502020204030204" pitchFamily="34" charset="0"/>
                <a:cs typeface="Calibri" panose="020F0502020204030204" pitchFamily="34" charset="0"/>
              </a:rPr>
              <a:t>cdc.gov/coronavirus</a:t>
            </a:r>
          </a:p>
        </p:txBody>
      </p:sp>
      <p:grpSp>
        <p:nvGrpSpPr>
          <p:cNvPr id="10" name="Group 9">
            <a:extLst>
              <a:ext uri="{FF2B5EF4-FFF2-40B4-BE49-F238E27FC236}">
                <a16:creationId xmlns:a16="http://schemas.microsoft.com/office/drawing/2014/main" id="{2900023D-2373-43F5-A4AA-FD7F91255A55}"/>
              </a:ext>
            </a:extLst>
          </p:cNvPr>
          <p:cNvGrpSpPr/>
          <p:nvPr userDrawn="1"/>
        </p:nvGrpSpPr>
        <p:grpSpPr>
          <a:xfrm>
            <a:off x="0" y="1"/>
            <a:ext cx="267157" cy="895570"/>
            <a:chOff x="2721769" y="2050256"/>
            <a:chExt cx="442912" cy="1469660"/>
          </a:xfrm>
        </p:grpSpPr>
        <p:sp>
          <p:nvSpPr>
            <p:cNvPr id="12" name="Rectangle 11">
              <a:extLst>
                <a:ext uri="{FF2B5EF4-FFF2-40B4-BE49-F238E27FC236}">
                  <a16:creationId xmlns:a16="http://schemas.microsoft.com/office/drawing/2014/main" id="{275925BE-9EF0-43F9-9D78-64BD587500CA}"/>
                </a:ext>
              </a:extLst>
            </p:cNvPr>
            <p:cNvSpPr/>
            <p:nvPr userDrawn="1"/>
          </p:nvSpPr>
          <p:spPr>
            <a:xfrm>
              <a:off x="2721769" y="2050256"/>
              <a:ext cx="442912" cy="1335882"/>
            </a:xfrm>
            <a:prstGeom prst="rect">
              <a:avLst/>
            </a:prstGeom>
            <a:solidFill>
              <a:srgbClr val="2D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4" name="Rectangle 13">
              <a:extLst>
                <a:ext uri="{FF2B5EF4-FFF2-40B4-BE49-F238E27FC236}">
                  <a16:creationId xmlns:a16="http://schemas.microsoft.com/office/drawing/2014/main" id="{79245E9D-1A1B-4F74-AD8C-354693087FC0}"/>
                </a:ext>
              </a:extLst>
            </p:cNvPr>
            <p:cNvSpPr/>
            <p:nvPr userDrawn="1"/>
          </p:nvSpPr>
          <p:spPr>
            <a:xfrm>
              <a:off x="2721769" y="3386138"/>
              <a:ext cx="442912" cy="133778"/>
            </a:xfrm>
            <a:prstGeom prst="rect">
              <a:avLst/>
            </a:prstGeom>
            <a:solidFill>
              <a:srgbClr val="F0A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pic>
        <p:nvPicPr>
          <p:cNvPr id="15" name="Picture 14">
            <a:extLst>
              <a:ext uri="{FF2B5EF4-FFF2-40B4-BE49-F238E27FC236}">
                <a16:creationId xmlns:a16="http://schemas.microsoft.com/office/drawing/2014/main" id="{028936BE-E0F9-CF40-AA3B-AC73B40BB25A}"/>
              </a:ext>
              <a:ext uri="{C183D7F6-B498-43B3-948B-1728B52AA6E4}">
                <adec:decorative xmlns:adec="http://schemas.microsoft.com/office/drawing/2017/decorative" val="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2065" y="3841750"/>
            <a:ext cx="869535" cy="628650"/>
          </a:xfrm>
          <a:prstGeom prst="rect">
            <a:avLst/>
          </a:prstGeom>
        </p:spPr>
      </p:pic>
      <p:sp>
        <p:nvSpPr>
          <p:cNvPr id="16" name="Rounded Rectangle 15">
            <a:extLst>
              <a:ext uri="{FF2B5EF4-FFF2-40B4-BE49-F238E27FC236}">
                <a16:creationId xmlns:a16="http://schemas.microsoft.com/office/drawing/2014/main" id="{8BA1D4C9-1936-AF47-95B7-194A2CC026B2}"/>
              </a:ext>
              <a:ext uri="{C183D7F6-B498-43B3-948B-1728B52AA6E4}">
                <adec:decorative xmlns:adec="http://schemas.microsoft.com/office/drawing/2017/decorative" val="1"/>
              </a:ext>
            </a:extLst>
          </p:cNvPr>
          <p:cNvSpPr/>
          <p:nvPr userDrawn="1"/>
        </p:nvSpPr>
        <p:spPr>
          <a:xfrm>
            <a:off x="1697445" y="3752495"/>
            <a:ext cx="2202419" cy="779487"/>
          </a:xfrm>
          <a:prstGeom prst="roundRect">
            <a:avLst>
              <a:gd name="adj" fmla="val 20191"/>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ounded Rectangle 18">
            <a:extLst>
              <a:ext uri="{FF2B5EF4-FFF2-40B4-BE49-F238E27FC236}">
                <a16:creationId xmlns:a16="http://schemas.microsoft.com/office/drawing/2014/main" id="{F576BE91-E7C7-B744-A5E4-172CF67B1B24}"/>
              </a:ext>
            </a:extLst>
          </p:cNvPr>
          <p:cNvSpPr/>
          <p:nvPr userDrawn="1"/>
        </p:nvSpPr>
        <p:spPr>
          <a:xfrm>
            <a:off x="495300" y="4702175"/>
            <a:ext cx="4457700" cy="352852"/>
          </a:xfrm>
          <a:prstGeom prst="roundRect">
            <a:avLst>
              <a:gd name="adj" fmla="val 0"/>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chorCtr="0"/>
          <a:lstStyle/>
          <a:p>
            <a:r>
              <a:rPr lang="en-US" sz="800" dirty="0">
                <a:solidFill>
                  <a:srgbClr val="2D2D2D"/>
                </a:solidFill>
                <a:latin typeface="Calibri" panose="020F0502020204030204" pitchFamily="34" charset="0"/>
              </a:rPr>
              <a:t>The mark “CDC” is owned by the US Dept. of Health and Human Services and is used with permission.</a:t>
            </a:r>
          </a:p>
          <a:p>
            <a:r>
              <a:rPr lang="en-US" sz="800" dirty="0">
                <a:solidFill>
                  <a:srgbClr val="2D2D2D"/>
                </a:solidFill>
                <a:latin typeface="Calibri" panose="020F0502020204030204" pitchFamily="34" charset="0"/>
              </a:rPr>
              <a:t>Use of this logo is not an endorsement by HHS or CDC of any particular product, service, or enterprise.</a:t>
            </a:r>
          </a:p>
        </p:txBody>
      </p:sp>
    </p:spTree>
    <p:extLst>
      <p:ext uri="{BB962C8B-B14F-4D97-AF65-F5344CB8AC3E}">
        <p14:creationId xmlns:p14="http://schemas.microsoft.com/office/powerpoint/2010/main" val="3298130443"/>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LOSING">
    <p:bg>
      <p:bgPr>
        <a:solidFill>
          <a:schemeClr val="bg2"/>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b="18140"/>
          <a:stretch/>
        </p:blipFill>
        <p:spPr>
          <a:xfrm>
            <a:off x="1956" y="4251554"/>
            <a:ext cx="9144000" cy="883169"/>
          </a:xfrm>
          <a:prstGeom prst="rect">
            <a:avLst/>
          </a:prstGeom>
        </p:spPr>
      </p:pic>
      <p:sp>
        <p:nvSpPr>
          <p:cNvPr id="3" name="TextBox 2"/>
          <p:cNvSpPr txBox="1"/>
          <p:nvPr userDrawn="1"/>
        </p:nvSpPr>
        <p:spPr>
          <a:xfrm>
            <a:off x="127218" y="2746824"/>
            <a:ext cx="6639341" cy="1384995"/>
          </a:xfrm>
          <a:prstGeom prst="rect">
            <a:avLst/>
          </a:prstGeom>
          <a:noFill/>
        </p:spPr>
        <p:txBody>
          <a:bodyPr wrap="square" rtlCol="0">
            <a:spAutoFit/>
          </a:bodyPr>
          <a:lstStyle/>
          <a:p>
            <a:r>
              <a:rPr lang="en-US" sz="1200" dirty="0">
                <a:solidFill>
                  <a:srgbClr val="2D2D2D"/>
                </a:solidFill>
                <a:latin typeface="Calibri" panose="020F0502020204030204" pitchFamily="34" charset="0"/>
              </a:rPr>
              <a:t>For more information, contact CDC</a:t>
            </a:r>
            <a:br>
              <a:rPr lang="en-US" sz="1200" dirty="0">
                <a:solidFill>
                  <a:srgbClr val="2D2D2D"/>
                </a:solidFill>
                <a:latin typeface="Calibri" panose="020F0502020204030204" pitchFamily="34" charset="0"/>
              </a:rPr>
            </a:br>
            <a:r>
              <a:rPr lang="en-US" sz="1200" dirty="0">
                <a:solidFill>
                  <a:srgbClr val="2D2D2D"/>
                </a:solidFill>
                <a:latin typeface="Calibri" panose="020F0502020204030204" pitchFamily="34" charset="0"/>
              </a:rPr>
              <a:t>1-800-CDC-INFO (232-4636)</a:t>
            </a:r>
            <a:br>
              <a:rPr lang="en-US" sz="1200" dirty="0">
                <a:solidFill>
                  <a:srgbClr val="2D2D2D"/>
                </a:solidFill>
                <a:latin typeface="Calibri" panose="020F0502020204030204" pitchFamily="34" charset="0"/>
              </a:rPr>
            </a:br>
            <a:r>
              <a:rPr lang="en-US" sz="1200" dirty="0">
                <a:solidFill>
                  <a:srgbClr val="2D2D2D"/>
                </a:solidFill>
                <a:latin typeface="Calibri" panose="020F0502020204030204" pitchFamily="34" charset="0"/>
              </a:rPr>
              <a:t>TTY:  1-888-232-6348    www.cdc.gov</a:t>
            </a:r>
            <a:br>
              <a:rPr lang="en-US" sz="1200" dirty="0">
                <a:solidFill>
                  <a:srgbClr val="2D2D2D"/>
                </a:solidFill>
                <a:latin typeface="Calibri" panose="020F0502020204030204" pitchFamily="34" charset="0"/>
              </a:rPr>
            </a:br>
            <a:br>
              <a:rPr lang="en-US" sz="1200" dirty="0">
                <a:solidFill>
                  <a:srgbClr val="2D2D2D"/>
                </a:solidFill>
                <a:latin typeface="Calibri" panose="020F0502020204030204" pitchFamily="34" charset="0"/>
              </a:rPr>
            </a:br>
            <a:br>
              <a:rPr lang="en-US" sz="1200" dirty="0">
                <a:solidFill>
                  <a:srgbClr val="2D2D2D"/>
                </a:solidFill>
                <a:latin typeface="Calibri" panose="020F0502020204030204" pitchFamily="34" charset="0"/>
              </a:rPr>
            </a:br>
            <a:r>
              <a:rPr lang="en-US" sz="1200" dirty="0">
                <a:solidFill>
                  <a:srgbClr val="2D2D2D"/>
                </a:solidFill>
                <a:latin typeface="Calibri" panose="020F0502020204030204" pitchFamily="34" charset="0"/>
              </a:rPr>
              <a:t>The findings and conclusions in this report are those of the authors and do not necessarily represent the official position of the Centers for Disease Control and Prevention.</a:t>
            </a:r>
          </a:p>
        </p:txBody>
      </p:sp>
      <p:pic>
        <p:nvPicPr>
          <p:cNvPr id="4" name="Picture 3" descr="Logos of the U.S. Department of Health and Human Services and the Centers for Disease Control and Prevention." title="Logos"/>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4246855"/>
            <a:ext cx="9144000" cy="887868"/>
          </a:xfrm>
          <a:prstGeom prst="rect">
            <a:avLst/>
          </a:prstGeom>
        </p:spPr>
      </p:pic>
      <p:grpSp>
        <p:nvGrpSpPr>
          <p:cNvPr id="2" name="Group 1"/>
          <p:cNvGrpSpPr/>
          <p:nvPr userDrawn="1"/>
        </p:nvGrpSpPr>
        <p:grpSpPr>
          <a:xfrm>
            <a:off x="0" y="4246855"/>
            <a:ext cx="9144000" cy="887868"/>
            <a:chOff x="0" y="-11827"/>
            <a:chExt cx="9144000" cy="170018"/>
          </a:xfrm>
        </p:grpSpPr>
        <p:sp>
          <p:nvSpPr>
            <p:cNvPr id="6" name="bk object 25"/>
            <p:cNvSpPr/>
            <p:nvPr userDrawn="1"/>
          </p:nvSpPr>
          <p:spPr>
            <a:xfrm>
              <a:off x="0" y="-11827"/>
              <a:ext cx="522365" cy="170018"/>
            </a:xfrm>
            <a:custGeom>
              <a:avLst/>
              <a:gdLst/>
              <a:ahLst/>
              <a:cxnLst/>
              <a:rect l="l" t="t" r="r" b="b"/>
              <a:pathLst>
                <a:path w="1047115" h="1413510">
                  <a:moveTo>
                    <a:pt x="1046875" y="0"/>
                  </a:moveTo>
                  <a:lnTo>
                    <a:pt x="0" y="0"/>
                  </a:lnTo>
                  <a:lnTo>
                    <a:pt x="0" y="1412925"/>
                  </a:lnTo>
                  <a:lnTo>
                    <a:pt x="869393" y="1412925"/>
                  </a:lnTo>
                  <a:lnTo>
                    <a:pt x="1046875" y="0"/>
                  </a:lnTo>
                  <a:close/>
                </a:path>
              </a:pathLst>
            </a:custGeom>
            <a:solidFill>
              <a:srgbClr val="103064"/>
            </a:solidFill>
          </p:spPr>
          <p:txBody>
            <a:bodyPr wrap="square" lIns="0" tIns="0" rIns="0" bIns="0" rtlCol="0"/>
            <a:lstStyle/>
            <a:p>
              <a:endParaRPr/>
            </a:p>
          </p:txBody>
        </p:sp>
        <p:sp>
          <p:nvSpPr>
            <p:cNvPr id="7" name="bk object 26"/>
            <p:cNvSpPr/>
            <p:nvPr userDrawn="1"/>
          </p:nvSpPr>
          <p:spPr>
            <a:xfrm>
              <a:off x="340051" y="-11827"/>
              <a:ext cx="863535" cy="170018"/>
            </a:xfrm>
            <a:custGeom>
              <a:avLst/>
              <a:gdLst/>
              <a:ahLst/>
              <a:cxnLst/>
              <a:rect l="l" t="t" r="r" b="b"/>
              <a:pathLst>
                <a:path w="1731010" h="1413510">
                  <a:moveTo>
                    <a:pt x="1730918" y="0"/>
                  </a:moveTo>
                  <a:lnTo>
                    <a:pt x="179633" y="0"/>
                  </a:lnTo>
                  <a:lnTo>
                    <a:pt x="0" y="1412925"/>
                  </a:lnTo>
                  <a:lnTo>
                    <a:pt x="1296345" y="1412925"/>
                  </a:lnTo>
                  <a:lnTo>
                    <a:pt x="1730918" y="0"/>
                  </a:lnTo>
                  <a:close/>
                </a:path>
              </a:pathLst>
            </a:custGeom>
            <a:solidFill>
              <a:srgbClr val="1D56B3"/>
            </a:solidFill>
          </p:spPr>
          <p:txBody>
            <a:bodyPr wrap="square" lIns="0" tIns="0" rIns="0" bIns="0" rtlCol="0"/>
            <a:lstStyle/>
            <a:p>
              <a:endParaRPr/>
            </a:p>
          </p:txBody>
        </p:sp>
        <p:sp>
          <p:nvSpPr>
            <p:cNvPr id="8" name="bk object 27"/>
            <p:cNvSpPr/>
            <p:nvPr userDrawn="1"/>
          </p:nvSpPr>
          <p:spPr>
            <a:xfrm>
              <a:off x="878274" y="-11827"/>
              <a:ext cx="1343452" cy="170018"/>
            </a:xfrm>
            <a:custGeom>
              <a:avLst/>
              <a:gdLst/>
              <a:ahLst/>
              <a:cxnLst/>
              <a:rect l="l" t="t" r="r" b="b"/>
              <a:pathLst>
                <a:path w="2693035" h="1413510">
                  <a:moveTo>
                    <a:pt x="2692774" y="0"/>
                  </a:moveTo>
                  <a:lnTo>
                    <a:pt x="435654" y="0"/>
                  </a:lnTo>
                  <a:lnTo>
                    <a:pt x="0" y="1412925"/>
                  </a:lnTo>
                  <a:lnTo>
                    <a:pt x="1878492" y="1412925"/>
                  </a:lnTo>
                  <a:lnTo>
                    <a:pt x="2692774" y="0"/>
                  </a:lnTo>
                  <a:close/>
                </a:path>
              </a:pathLst>
            </a:custGeom>
            <a:solidFill>
              <a:srgbClr val="103064"/>
            </a:solidFill>
          </p:spPr>
          <p:txBody>
            <a:bodyPr wrap="square" lIns="0" tIns="0" rIns="0" bIns="0" rtlCol="0"/>
            <a:lstStyle/>
            <a:p>
              <a:endParaRPr/>
            </a:p>
          </p:txBody>
        </p:sp>
        <p:sp>
          <p:nvSpPr>
            <p:cNvPr id="9" name="bk object 28"/>
            <p:cNvSpPr/>
            <p:nvPr userDrawn="1"/>
          </p:nvSpPr>
          <p:spPr>
            <a:xfrm>
              <a:off x="1654598" y="-11827"/>
              <a:ext cx="1362458" cy="170018"/>
            </a:xfrm>
            <a:custGeom>
              <a:avLst/>
              <a:gdLst/>
              <a:ahLst/>
              <a:cxnLst/>
              <a:rect l="l" t="t" r="r" b="b"/>
              <a:pathLst>
                <a:path w="2731134" h="1413510">
                  <a:moveTo>
                    <a:pt x="2730969" y="0"/>
                  </a:moveTo>
                  <a:lnTo>
                    <a:pt x="816445" y="0"/>
                  </a:lnTo>
                  <a:lnTo>
                    <a:pt x="0" y="1412925"/>
                  </a:lnTo>
                  <a:lnTo>
                    <a:pt x="1593978" y="1412925"/>
                  </a:lnTo>
                  <a:lnTo>
                    <a:pt x="2730969" y="0"/>
                  </a:lnTo>
                  <a:close/>
                </a:path>
              </a:pathLst>
            </a:custGeom>
            <a:solidFill>
              <a:srgbClr val="1E59B8"/>
            </a:solidFill>
          </p:spPr>
          <p:txBody>
            <a:bodyPr wrap="square" lIns="0" tIns="0" rIns="0" bIns="0" rtlCol="0"/>
            <a:lstStyle/>
            <a:p>
              <a:endParaRPr/>
            </a:p>
          </p:txBody>
        </p:sp>
        <p:sp>
          <p:nvSpPr>
            <p:cNvPr id="10" name="bk object 29"/>
            <p:cNvSpPr/>
            <p:nvPr userDrawn="1"/>
          </p:nvSpPr>
          <p:spPr>
            <a:xfrm>
              <a:off x="2304805" y="-11827"/>
              <a:ext cx="937659" cy="170018"/>
            </a:xfrm>
            <a:custGeom>
              <a:avLst/>
              <a:gdLst/>
              <a:ahLst/>
              <a:cxnLst/>
              <a:rect l="l" t="t" r="r" b="b"/>
              <a:pathLst>
                <a:path w="1879600" h="1413510">
                  <a:moveTo>
                    <a:pt x="1879368" y="0"/>
                  </a:moveTo>
                  <a:lnTo>
                    <a:pt x="1140221" y="0"/>
                  </a:lnTo>
                  <a:lnTo>
                    <a:pt x="0" y="1412925"/>
                  </a:lnTo>
                  <a:lnTo>
                    <a:pt x="621900" y="1412925"/>
                  </a:lnTo>
                  <a:lnTo>
                    <a:pt x="1879368" y="0"/>
                  </a:lnTo>
                  <a:close/>
                </a:path>
              </a:pathLst>
            </a:custGeom>
            <a:solidFill>
              <a:srgbClr val="17468F"/>
            </a:solidFill>
          </p:spPr>
          <p:txBody>
            <a:bodyPr wrap="square" lIns="0" tIns="0" rIns="0" bIns="0" rtlCol="0"/>
            <a:lstStyle/>
            <a:p>
              <a:endParaRPr/>
            </a:p>
          </p:txBody>
        </p:sp>
        <p:sp>
          <p:nvSpPr>
            <p:cNvPr id="11" name="bk object 30"/>
            <p:cNvSpPr/>
            <p:nvPr userDrawn="1"/>
          </p:nvSpPr>
          <p:spPr>
            <a:xfrm>
              <a:off x="2554809" y="-11827"/>
              <a:ext cx="2483849" cy="170018"/>
            </a:xfrm>
            <a:custGeom>
              <a:avLst/>
              <a:gdLst/>
              <a:ahLst/>
              <a:cxnLst/>
              <a:rect l="l" t="t" r="r" b="b"/>
              <a:pathLst>
                <a:path w="4979034" h="1413510">
                  <a:moveTo>
                    <a:pt x="4978576" y="0"/>
                  </a:moveTo>
                  <a:lnTo>
                    <a:pt x="1262846" y="0"/>
                  </a:lnTo>
                  <a:lnTo>
                    <a:pt x="0" y="1412925"/>
                  </a:lnTo>
                  <a:lnTo>
                    <a:pt x="3093828" y="1412925"/>
                  </a:lnTo>
                  <a:lnTo>
                    <a:pt x="4978576" y="0"/>
                  </a:lnTo>
                  <a:close/>
                </a:path>
              </a:pathLst>
            </a:custGeom>
            <a:solidFill>
              <a:srgbClr val="1E59B8"/>
            </a:solidFill>
          </p:spPr>
          <p:txBody>
            <a:bodyPr wrap="square" lIns="0" tIns="0" rIns="0" bIns="0" rtlCol="0"/>
            <a:lstStyle/>
            <a:p>
              <a:endParaRPr/>
            </a:p>
          </p:txBody>
        </p:sp>
        <p:sp>
          <p:nvSpPr>
            <p:cNvPr id="12" name="bk object 31"/>
            <p:cNvSpPr/>
            <p:nvPr userDrawn="1"/>
          </p:nvSpPr>
          <p:spPr>
            <a:xfrm>
              <a:off x="3835845" y="-11827"/>
              <a:ext cx="1915234" cy="170018"/>
            </a:xfrm>
            <a:custGeom>
              <a:avLst/>
              <a:gdLst/>
              <a:ahLst/>
              <a:cxnLst/>
              <a:rect l="l" t="t" r="r" b="b"/>
              <a:pathLst>
                <a:path w="3839209" h="1413510">
                  <a:moveTo>
                    <a:pt x="3838727" y="0"/>
                  </a:moveTo>
                  <a:lnTo>
                    <a:pt x="1891189" y="0"/>
                  </a:lnTo>
                  <a:lnTo>
                    <a:pt x="0" y="1412925"/>
                  </a:lnTo>
                  <a:lnTo>
                    <a:pt x="1625414" y="1412925"/>
                  </a:lnTo>
                  <a:lnTo>
                    <a:pt x="3838727" y="0"/>
                  </a:lnTo>
                  <a:close/>
                </a:path>
              </a:pathLst>
            </a:custGeom>
            <a:solidFill>
              <a:srgbClr val="536DB3"/>
            </a:solidFill>
          </p:spPr>
          <p:txBody>
            <a:bodyPr wrap="square" lIns="0" tIns="0" rIns="0" bIns="0" rtlCol="0"/>
            <a:lstStyle/>
            <a:p>
              <a:endParaRPr/>
            </a:p>
          </p:txBody>
        </p:sp>
        <p:sp>
          <p:nvSpPr>
            <p:cNvPr id="13" name="bk object 32"/>
            <p:cNvSpPr/>
            <p:nvPr userDrawn="1"/>
          </p:nvSpPr>
          <p:spPr>
            <a:xfrm>
              <a:off x="4458868" y="-11827"/>
              <a:ext cx="4685132" cy="170018"/>
            </a:xfrm>
            <a:custGeom>
              <a:avLst/>
              <a:gdLst/>
              <a:ahLst/>
              <a:cxnLst/>
              <a:rect l="l" t="t" r="r" b="b"/>
              <a:pathLst>
                <a:path w="9391650" h="1413510">
                  <a:moveTo>
                    <a:pt x="9391076" y="0"/>
                  </a:moveTo>
                  <a:lnTo>
                    <a:pt x="2213316" y="0"/>
                  </a:lnTo>
                  <a:lnTo>
                    <a:pt x="0" y="1412929"/>
                  </a:lnTo>
                  <a:lnTo>
                    <a:pt x="9391076" y="1412929"/>
                  </a:lnTo>
                  <a:lnTo>
                    <a:pt x="9391076" y="0"/>
                  </a:lnTo>
                  <a:close/>
                </a:path>
              </a:pathLst>
            </a:custGeom>
            <a:gradFill>
              <a:gsLst>
                <a:gs pos="0">
                  <a:srgbClr val="103064"/>
                </a:gs>
                <a:gs pos="100000">
                  <a:srgbClr val="17468F"/>
                </a:gs>
              </a:gsLst>
              <a:lin ang="0" scaled="0"/>
            </a:gradFill>
          </p:spPr>
          <p:txBody>
            <a:bodyPr wrap="square" lIns="0" tIns="0" rIns="0" bIns="0" rtlCol="0"/>
            <a:lstStyle/>
            <a:p>
              <a:endParaRPr/>
            </a:p>
          </p:txBody>
        </p:sp>
      </p:grpSp>
      <p:pic>
        <p:nvPicPr>
          <p:cNvPr id="17" name="Picture 16">
            <a:extLst>
              <a:ext uri="{FF2B5EF4-FFF2-40B4-BE49-F238E27FC236}">
                <a16:creationId xmlns:a16="http://schemas.microsoft.com/office/drawing/2014/main" id="{52A43ECC-BBFF-4967-9F45-5667FFC0EE1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9144000" cy="2543820"/>
          </a:xfrm>
          <a:prstGeom prst="rect">
            <a:avLst/>
          </a:prstGeom>
        </p:spPr>
      </p:pic>
      <p:pic>
        <p:nvPicPr>
          <p:cNvPr id="18" name="Picture 17" descr="A picture containing food&#10;&#10;Description automatically generated">
            <a:extLst>
              <a:ext uri="{FF2B5EF4-FFF2-40B4-BE49-F238E27FC236}">
                <a16:creationId xmlns:a16="http://schemas.microsoft.com/office/drawing/2014/main" id="{493C4ED9-963D-D147-A3FD-3278A9DD1CE6}"/>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r="3763" b="19294"/>
          <a:stretch/>
        </p:blipFill>
        <p:spPr>
          <a:xfrm>
            <a:off x="6066692" y="4354414"/>
            <a:ext cx="842588" cy="510860"/>
          </a:xfrm>
          <a:prstGeom prst="rect">
            <a:avLst/>
          </a:prstGeom>
        </p:spPr>
      </p:pic>
      <p:pic>
        <p:nvPicPr>
          <p:cNvPr id="19" name="Picture 18">
            <a:extLst>
              <a:ext uri="{FF2B5EF4-FFF2-40B4-BE49-F238E27FC236}">
                <a16:creationId xmlns:a16="http://schemas.microsoft.com/office/drawing/2014/main" id="{64594EB8-7FFB-3243-8C7F-34C159AE9741}"/>
              </a:ext>
            </a:extLst>
          </p:cNvPr>
          <p:cNvPicPr>
            <a:picLocks noChangeAspect="1"/>
          </p:cNvPicPr>
          <p:nvPr userDrawn="1"/>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068631" y="4866336"/>
            <a:ext cx="875574" cy="121925"/>
          </a:xfrm>
          <a:prstGeom prst="rect">
            <a:avLst/>
          </a:prstGeom>
        </p:spPr>
      </p:pic>
      <p:sp>
        <p:nvSpPr>
          <p:cNvPr id="20" name="Rounded Rectangle 19">
            <a:extLst>
              <a:ext uri="{FF2B5EF4-FFF2-40B4-BE49-F238E27FC236}">
                <a16:creationId xmlns:a16="http://schemas.microsoft.com/office/drawing/2014/main" id="{50FE3102-5C2D-0B44-8A62-7187214DB790}"/>
              </a:ext>
            </a:extLst>
          </p:cNvPr>
          <p:cNvSpPr/>
          <p:nvPr userDrawn="1"/>
        </p:nvSpPr>
        <p:spPr>
          <a:xfrm>
            <a:off x="7404921" y="4409128"/>
            <a:ext cx="1591642" cy="563319"/>
          </a:xfrm>
          <a:prstGeom prst="roundRect">
            <a:avLst>
              <a:gd name="adj" fmla="val 20191"/>
            </a:avLst>
          </a:prstGeom>
          <a:blipFill>
            <a:blip r:embed="rId8"/>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6765372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2B0A619-F6AA-4053-9D4A-55C4BC7B0046}"/>
              </a:ext>
            </a:extLst>
          </p:cNvPr>
          <p:cNvSpPr/>
          <p:nvPr userDrawn="1"/>
        </p:nvSpPr>
        <p:spPr>
          <a:xfrm>
            <a:off x="0" y="0"/>
            <a:ext cx="9144000" cy="5143500"/>
          </a:xfrm>
          <a:prstGeom prst="rect">
            <a:avLst/>
          </a:prstGeom>
          <a:gradFill flip="none" rotWithShape="1">
            <a:gsLst>
              <a:gs pos="0">
                <a:srgbClr val="55BF8B"/>
              </a:gs>
              <a:gs pos="96000">
                <a:srgbClr val="145E71"/>
              </a:gs>
            </a:gsLst>
            <a:lin ang="12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userDrawn="1">
            <p:ph type="title"/>
          </p:nvPr>
        </p:nvSpPr>
        <p:spPr>
          <a:xfrm>
            <a:off x="685801" y="9097"/>
            <a:ext cx="8458200" cy="866834"/>
          </a:xfrm>
          <a:prstGeom prst="rect">
            <a:avLst/>
          </a:prstGeom>
        </p:spPr>
        <p:txBody>
          <a:bodyPr anchor="ctr"/>
          <a:lstStyle>
            <a:lvl1pPr algn="l">
              <a:lnSpc>
                <a:spcPts val="3000"/>
              </a:lnSpc>
              <a:defRPr sz="2800" b="1" baseline="0">
                <a:solidFill>
                  <a:schemeClr val="tx2"/>
                </a:solidFill>
                <a:effectLst/>
                <a:latin typeface="Calibri" pitchFamily="34" charset="0"/>
              </a:defRPr>
            </a:lvl1pPr>
          </a:lstStyle>
          <a:p>
            <a:endParaRPr lang="en-US" dirty="0"/>
          </a:p>
        </p:txBody>
      </p:sp>
      <p:sp>
        <p:nvSpPr>
          <p:cNvPr id="5" name="Subtitle 2"/>
          <p:cNvSpPr>
            <a:spLocks noGrp="1"/>
          </p:cNvSpPr>
          <p:nvPr userDrawn="1">
            <p:ph type="subTitle" idx="1"/>
          </p:nvPr>
        </p:nvSpPr>
        <p:spPr>
          <a:xfrm>
            <a:off x="685801" y="1061976"/>
            <a:ext cx="7453858" cy="342900"/>
          </a:xfrm>
          <a:prstGeom prst="rect">
            <a:avLst/>
          </a:prstGeom>
        </p:spPr>
        <p:txBody>
          <a:bodyPr/>
          <a:lstStyle>
            <a:lvl1pPr marL="0" indent="0" algn="l">
              <a:buNone/>
              <a:defRPr sz="2000" b="1" baseline="0">
                <a:solidFill>
                  <a:schemeClr val="tx2"/>
                </a:solidFill>
                <a:effectLst/>
                <a:latin typeface="Calibr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9" name="Text Placeholder 8"/>
          <p:cNvSpPr>
            <a:spLocks noGrp="1"/>
          </p:cNvSpPr>
          <p:nvPr userDrawn="1">
            <p:ph type="body" sz="quarter" idx="10"/>
          </p:nvPr>
        </p:nvSpPr>
        <p:spPr>
          <a:xfrm>
            <a:off x="685801" y="1890634"/>
            <a:ext cx="7393898" cy="779488"/>
          </a:xfrm>
          <a:prstGeom prst="rect">
            <a:avLst/>
          </a:prstGeom>
        </p:spPr>
        <p:txBody>
          <a:bodyPr/>
          <a:lstStyle>
            <a:lvl1pPr marL="0" indent="0" algn="l">
              <a:lnSpc>
                <a:spcPts val="2000"/>
              </a:lnSpc>
              <a:buNone/>
              <a:defRPr sz="1800" baseline="0">
                <a:solidFill>
                  <a:schemeClr val="tx2"/>
                </a:solidFill>
                <a:latin typeface="Calibri" pitchFamily="34" charset="0"/>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endParaRPr lang="en-US" dirty="0"/>
          </a:p>
        </p:txBody>
      </p:sp>
      <p:grpSp>
        <p:nvGrpSpPr>
          <p:cNvPr id="21" name="Group 20">
            <a:extLst>
              <a:ext uri="{FF2B5EF4-FFF2-40B4-BE49-F238E27FC236}">
                <a16:creationId xmlns:a16="http://schemas.microsoft.com/office/drawing/2014/main" id="{CC3D0F8F-59A2-423C-A3F9-4CCC5E04EB88}"/>
              </a:ext>
            </a:extLst>
          </p:cNvPr>
          <p:cNvGrpSpPr/>
          <p:nvPr userDrawn="1"/>
        </p:nvGrpSpPr>
        <p:grpSpPr>
          <a:xfrm>
            <a:off x="0" y="1"/>
            <a:ext cx="267157" cy="895570"/>
            <a:chOff x="2721769" y="2050256"/>
            <a:chExt cx="442912" cy="1469660"/>
          </a:xfrm>
        </p:grpSpPr>
        <p:sp>
          <p:nvSpPr>
            <p:cNvPr id="22" name="Rectangle 21">
              <a:extLst>
                <a:ext uri="{FF2B5EF4-FFF2-40B4-BE49-F238E27FC236}">
                  <a16:creationId xmlns:a16="http://schemas.microsoft.com/office/drawing/2014/main" id="{D32F05D3-C03C-45E4-9FA9-D106B2E80059}"/>
                </a:ext>
              </a:extLst>
            </p:cNvPr>
            <p:cNvSpPr/>
            <p:nvPr userDrawn="1"/>
          </p:nvSpPr>
          <p:spPr>
            <a:xfrm>
              <a:off x="2721769" y="2050256"/>
              <a:ext cx="442912" cy="1335882"/>
            </a:xfrm>
            <a:prstGeom prst="rect">
              <a:avLst/>
            </a:prstGeom>
            <a:solidFill>
              <a:srgbClr val="2D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3" name="Rectangle 22">
              <a:extLst>
                <a:ext uri="{FF2B5EF4-FFF2-40B4-BE49-F238E27FC236}">
                  <a16:creationId xmlns:a16="http://schemas.microsoft.com/office/drawing/2014/main" id="{486CBDE1-9FE4-4D39-8D29-C02C77614B0D}"/>
                </a:ext>
              </a:extLst>
            </p:cNvPr>
            <p:cNvSpPr/>
            <p:nvPr userDrawn="1"/>
          </p:nvSpPr>
          <p:spPr>
            <a:xfrm>
              <a:off x="2721769" y="3386138"/>
              <a:ext cx="442912" cy="133778"/>
            </a:xfrm>
            <a:prstGeom prst="rect">
              <a:avLst/>
            </a:prstGeom>
            <a:solidFill>
              <a:srgbClr val="F0A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spTree>
    <p:extLst>
      <p:ext uri="{BB962C8B-B14F-4D97-AF65-F5344CB8AC3E}">
        <p14:creationId xmlns:p14="http://schemas.microsoft.com/office/powerpoint/2010/main" val="211031030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TA SLIDE">
    <p:bg>
      <p:bgPr>
        <a:solidFill>
          <a:schemeClr val="bg2"/>
        </a:solidFill>
        <a:effectLst/>
      </p:bgPr>
    </p:bg>
    <p:spTree>
      <p:nvGrpSpPr>
        <p:cNvPr id="1" name=""/>
        <p:cNvGrpSpPr/>
        <p:nvPr/>
      </p:nvGrpSpPr>
      <p:grpSpPr>
        <a:xfrm>
          <a:off x="0" y="0"/>
          <a:ext cx="0" cy="0"/>
          <a:chOff x="0" y="0"/>
          <a:chExt cx="0" cy="0"/>
        </a:xfrm>
      </p:grpSpPr>
      <p:sp>
        <p:nvSpPr>
          <p:cNvPr id="8" name="Rectangle 7"/>
          <p:cNvSpPr>
            <a:spLocks noChangeArrowheads="1"/>
          </p:cNvSpPr>
          <p:nvPr userDrawn="1"/>
        </p:nvSpPr>
        <p:spPr bwMode="auto">
          <a:xfrm>
            <a:off x="6082666" y="5045515"/>
            <a:ext cx="603083" cy="91188"/>
          </a:xfrm>
          <a:prstGeom prst="rect">
            <a:avLst/>
          </a:prstGeom>
          <a:solidFill>
            <a:srgbClr val="B01519"/>
          </a:solidFill>
          <a:ln>
            <a:noFill/>
          </a:ln>
        </p:spPr>
        <p:txBody>
          <a:bodyPr vert="horz" wrap="square" lIns="60960" tIns="30480" rIns="60960" bIns="30480" numCol="1" anchor="t" anchorCtr="0" compatLnSpc="1">
            <a:prstTxWarp prst="textNoShape">
              <a:avLst/>
            </a:prstTxWarp>
          </a:bodyPr>
          <a:lstStyle/>
          <a:p>
            <a:endParaRPr lang="en-US" sz="1667"/>
          </a:p>
        </p:txBody>
      </p:sp>
      <p:sp>
        <p:nvSpPr>
          <p:cNvPr id="9" name="Rectangle 8"/>
          <p:cNvSpPr>
            <a:spLocks noChangeArrowheads="1"/>
          </p:cNvSpPr>
          <p:nvPr userDrawn="1"/>
        </p:nvSpPr>
        <p:spPr bwMode="auto">
          <a:xfrm>
            <a:off x="6677884" y="5045515"/>
            <a:ext cx="603083" cy="91188"/>
          </a:xfrm>
          <a:prstGeom prst="rect">
            <a:avLst/>
          </a:prstGeom>
          <a:solidFill>
            <a:srgbClr val="FBAB18"/>
          </a:solidFill>
          <a:ln>
            <a:noFill/>
          </a:ln>
        </p:spPr>
        <p:txBody>
          <a:bodyPr vert="horz" wrap="square" lIns="60960" tIns="30480" rIns="60960" bIns="30480" numCol="1" anchor="t" anchorCtr="0" compatLnSpc="1">
            <a:prstTxWarp prst="textNoShape">
              <a:avLst/>
            </a:prstTxWarp>
          </a:bodyPr>
          <a:lstStyle/>
          <a:p>
            <a:endParaRPr lang="en-US" sz="1667"/>
          </a:p>
        </p:txBody>
      </p:sp>
      <p:sp>
        <p:nvSpPr>
          <p:cNvPr id="10" name="Rectangle 9"/>
          <p:cNvSpPr>
            <a:spLocks noChangeArrowheads="1"/>
          </p:cNvSpPr>
          <p:nvPr userDrawn="1"/>
        </p:nvSpPr>
        <p:spPr bwMode="auto">
          <a:xfrm>
            <a:off x="7280966" y="5045515"/>
            <a:ext cx="603574" cy="91188"/>
          </a:xfrm>
          <a:prstGeom prst="rect">
            <a:avLst/>
          </a:prstGeom>
          <a:solidFill>
            <a:srgbClr val="292B6E"/>
          </a:solidFill>
          <a:ln>
            <a:noFill/>
          </a:ln>
        </p:spPr>
        <p:txBody>
          <a:bodyPr vert="horz" wrap="square" lIns="60960" tIns="30480" rIns="60960" bIns="30480" numCol="1" anchor="t" anchorCtr="0" compatLnSpc="1">
            <a:prstTxWarp prst="textNoShape">
              <a:avLst/>
            </a:prstTxWarp>
          </a:bodyPr>
          <a:lstStyle/>
          <a:p>
            <a:endParaRPr lang="en-US" sz="1667"/>
          </a:p>
        </p:txBody>
      </p:sp>
      <p:sp>
        <p:nvSpPr>
          <p:cNvPr id="11" name="Rectangle 10"/>
          <p:cNvSpPr>
            <a:spLocks noChangeArrowheads="1"/>
          </p:cNvSpPr>
          <p:nvPr userDrawn="1"/>
        </p:nvSpPr>
        <p:spPr bwMode="auto">
          <a:xfrm>
            <a:off x="7870697" y="5045515"/>
            <a:ext cx="1273303" cy="91188"/>
          </a:xfrm>
          <a:prstGeom prst="rect">
            <a:avLst/>
          </a:prstGeom>
          <a:solidFill>
            <a:srgbClr val="4656A6"/>
          </a:solidFill>
          <a:ln>
            <a:noFill/>
          </a:ln>
        </p:spPr>
        <p:txBody>
          <a:bodyPr vert="horz" wrap="square" lIns="60960" tIns="30480" rIns="60960" bIns="30480" numCol="1" anchor="t" anchorCtr="0" compatLnSpc="1">
            <a:prstTxWarp prst="textNoShape">
              <a:avLst/>
            </a:prstTxWarp>
          </a:bodyPr>
          <a:lstStyle/>
          <a:p>
            <a:endParaRPr lang="en-US" sz="1667"/>
          </a:p>
        </p:txBody>
      </p:sp>
      <p:sp>
        <p:nvSpPr>
          <p:cNvPr id="12" name="Rectangle 20"/>
          <p:cNvSpPr>
            <a:spLocks noChangeArrowheads="1"/>
          </p:cNvSpPr>
          <p:nvPr userDrawn="1"/>
        </p:nvSpPr>
        <p:spPr bwMode="auto">
          <a:xfrm>
            <a:off x="0" y="5045515"/>
            <a:ext cx="5679249" cy="91188"/>
          </a:xfrm>
          <a:prstGeom prst="rect">
            <a:avLst/>
          </a:prstGeom>
          <a:solidFill>
            <a:srgbClr val="17468F"/>
          </a:solidFill>
          <a:ln>
            <a:noFill/>
          </a:ln>
        </p:spPr>
        <p:txBody>
          <a:bodyPr vert="horz" wrap="square" lIns="60960" tIns="30480" rIns="60960" bIns="30480" numCol="1" anchor="t" anchorCtr="0" compatLnSpc="1">
            <a:prstTxWarp prst="textNoShape">
              <a:avLst/>
            </a:prstTxWarp>
          </a:bodyPr>
          <a:lstStyle/>
          <a:p>
            <a:endParaRPr lang="en-US" sz="1667"/>
          </a:p>
        </p:txBody>
      </p:sp>
      <p:sp>
        <p:nvSpPr>
          <p:cNvPr id="13" name="Rectangle 12"/>
          <p:cNvSpPr>
            <a:spLocks noChangeArrowheads="1"/>
          </p:cNvSpPr>
          <p:nvPr userDrawn="1"/>
        </p:nvSpPr>
        <p:spPr bwMode="auto">
          <a:xfrm>
            <a:off x="5481058" y="5045515"/>
            <a:ext cx="603083" cy="91188"/>
          </a:xfrm>
          <a:prstGeom prst="rect">
            <a:avLst/>
          </a:prstGeom>
          <a:solidFill>
            <a:srgbClr val="55BF8B"/>
          </a:solidFill>
          <a:ln>
            <a:noFill/>
          </a:ln>
        </p:spPr>
        <p:txBody>
          <a:bodyPr vert="horz" wrap="square" lIns="60960" tIns="30480" rIns="60960" bIns="30480" numCol="1" anchor="t" anchorCtr="0" compatLnSpc="1">
            <a:prstTxWarp prst="textNoShape">
              <a:avLst/>
            </a:prstTxWarp>
          </a:bodyPr>
          <a:lstStyle/>
          <a:p>
            <a:endParaRPr lang="en-US" sz="1667" dirty="0"/>
          </a:p>
        </p:txBody>
      </p:sp>
      <p:sp>
        <p:nvSpPr>
          <p:cNvPr id="2" name="Title 1"/>
          <p:cNvSpPr>
            <a:spLocks noGrp="1"/>
          </p:cNvSpPr>
          <p:nvPr userDrawn="1">
            <p:ph type="title" hasCustomPrompt="1"/>
          </p:nvPr>
        </p:nvSpPr>
        <p:spPr>
          <a:xfrm>
            <a:off x="457200" y="205979"/>
            <a:ext cx="8229600" cy="689591"/>
          </a:xfrm>
          <a:prstGeom prst="rect">
            <a:avLst/>
          </a:prstGeom>
        </p:spPr>
        <p:txBody>
          <a:bodyPr anchor="b" anchorCtr="0"/>
          <a:lstStyle>
            <a:lvl1pPr algn="l">
              <a:lnSpc>
                <a:spcPts val="3000"/>
              </a:lnSpc>
              <a:defRPr sz="2800" b="1" baseline="0">
                <a:solidFill>
                  <a:srgbClr val="006A71"/>
                </a:solidFill>
                <a:effectLst/>
                <a:latin typeface="Calibri" pitchFamily="34" charset="0"/>
              </a:defRPr>
            </a:lvl1pPr>
          </a:lstStyle>
          <a:p>
            <a:r>
              <a:rPr lang="en-US" dirty="0"/>
              <a:t>Heading</a:t>
            </a:r>
          </a:p>
        </p:txBody>
      </p:sp>
      <p:sp>
        <p:nvSpPr>
          <p:cNvPr id="5" name="Text Placeholder 7"/>
          <p:cNvSpPr>
            <a:spLocks noGrp="1"/>
          </p:cNvSpPr>
          <p:nvPr userDrawn="1">
            <p:ph type="body" sz="quarter" idx="10"/>
          </p:nvPr>
        </p:nvSpPr>
        <p:spPr>
          <a:xfrm>
            <a:off x="457200" y="1158875"/>
            <a:ext cx="8229600" cy="3341688"/>
          </a:xfrm>
        </p:spPr>
        <p:txBody>
          <a:bodyPr/>
          <a:lstStyle>
            <a:lvl1pPr marL="230188" indent="-230188">
              <a:buClr>
                <a:srgbClr val="005DAA"/>
              </a:buClr>
              <a:buFont typeface="Wingdings" panose="05000000000000000000" pitchFamily="2" charset="2"/>
              <a:buChar char="§"/>
              <a:defRPr sz="2000">
                <a:solidFill>
                  <a:srgbClr val="2D2D2D"/>
                </a:solidFill>
              </a:defRPr>
            </a:lvl1pPr>
            <a:lvl2pPr>
              <a:buClr>
                <a:srgbClr val="532E63"/>
              </a:buClr>
              <a:defRPr sz="2000">
                <a:solidFill>
                  <a:srgbClr val="2D2D2D"/>
                </a:solidFill>
              </a:defRPr>
            </a:lvl2pPr>
            <a:lvl3pPr>
              <a:buClr>
                <a:srgbClr val="9A3B26"/>
              </a:buClr>
              <a:defRPr sz="2000">
                <a:solidFill>
                  <a:srgbClr val="2D2D2D"/>
                </a:solidFill>
              </a:defRPr>
            </a:lvl3pPr>
            <a:lvl4pPr>
              <a:defRPr sz="2000">
                <a:solidFill>
                  <a:schemeClr val="accent4">
                    <a:lumMod val="75000"/>
                  </a:schemeClr>
                </a:solidFill>
              </a:defRPr>
            </a:lvl4pPr>
            <a:lvl5pPr>
              <a:defRPr sz="2000">
                <a:solidFill>
                  <a:schemeClr val="accent4">
                    <a:lumMod val="75000"/>
                  </a:schemeClr>
                </a:solidFill>
              </a:defRPr>
            </a:lvl5pPr>
          </a:lstStyle>
          <a:p>
            <a:pPr lvl="0"/>
            <a:r>
              <a:rPr lang="en-US" dirty="0"/>
              <a:t>Click to edit Master text styles</a:t>
            </a:r>
          </a:p>
          <a:p>
            <a:pPr lvl="1"/>
            <a:r>
              <a:rPr lang="en-US" dirty="0"/>
              <a:t>Second level</a:t>
            </a:r>
          </a:p>
          <a:p>
            <a:pPr lvl="2"/>
            <a:r>
              <a:rPr lang="en-US" dirty="0"/>
              <a:t>Third level</a:t>
            </a:r>
          </a:p>
        </p:txBody>
      </p:sp>
      <p:grpSp>
        <p:nvGrpSpPr>
          <p:cNvPr id="20" name="Group 19">
            <a:extLst>
              <a:ext uri="{FF2B5EF4-FFF2-40B4-BE49-F238E27FC236}">
                <a16:creationId xmlns:a16="http://schemas.microsoft.com/office/drawing/2014/main" id="{9256BCB5-3FA6-46A4-BD0C-A091D9F1922D}"/>
              </a:ext>
            </a:extLst>
          </p:cNvPr>
          <p:cNvGrpSpPr/>
          <p:nvPr userDrawn="1"/>
        </p:nvGrpSpPr>
        <p:grpSpPr>
          <a:xfrm>
            <a:off x="0" y="1"/>
            <a:ext cx="267157" cy="895570"/>
            <a:chOff x="2721769" y="2050256"/>
            <a:chExt cx="442912" cy="1469660"/>
          </a:xfrm>
        </p:grpSpPr>
        <p:sp>
          <p:nvSpPr>
            <p:cNvPr id="22" name="Rectangle 21">
              <a:extLst>
                <a:ext uri="{FF2B5EF4-FFF2-40B4-BE49-F238E27FC236}">
                  <a16:creationId xmlns:a16="http://schemas.microsoft.com/office/drawing/2014/main" id="{B5B91796-8B0E-4339-853E-86194B92F336}"/>
                </a:ext>
              </a:extLst>
            </p:cNvPr>
            <p:cNvSpPr/>
            <p:nvPr userDrawn="1"/>
          </p:nvSpPr>
          <p:spPr>
            <a:xfrm>
              <a:off x="2721769" y="2050256"/>
              <a:ext cx="442912" cy="1335882"/>
            </a:xfrm>
            <a:prstGeom prst="rect">
              <a:avLst/>
            </a:prstGeom>
            <a:solidFill>
              <a:srgbClr val="2D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3" name="Rectangle 22">
              <a:extLst>
                <a:ext uri="{FF2B5EF4-FFF2-40B4-BE49-F238E27FC236}">
                  <a16:creationId xmlns:a16="http://schemas.microsoft.com/office/drawing/2014/main" id="{FB4E0A8E-0F30-4F8C-A535-BEEA20A4E70F}"/>
                </a:ext>
              </a:extLst>
            </p:cNvPr>
            <p:cNvSpPr/>
            <p:nvPr userDrawn="1"/>
          </p:nvSpPr>
          <p:spPr>
            <a:xfrm>
              <a:off x="2721769" y="3386138"/>
              <a:ext cx="442912" cy="133778"/>
            </a:xfrm>
            <a:prstGeom prst="rect">
              <a:avLst/>
            </a:prstGeom>
            <a:solidFill>
              <a:srgbClr val="F0A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sp>
        <p:nvSpPr>
          <p:cNvPr id="14" name="Rounded Rectangle 13">
            <a:extLst>
              <a:ext uri="{FF2B5EF4-FFF2-40B4-BE49-F238E27FC236}">
                <a16:creationId xmlns:a16="http://schemas.microsoft.com/office/drawing/2014/main" id="{683A66D2-6B4A-1041-82FC-E3EBAE012D5E}"/>
              </a:ext>
            </a:extLst>
          </p:cNvPr>
          <p:cNvSpPr/>
          <p:nvPr userDrawn="1"/>
        </p:nvSpPr>
        <p:spPr>
          <a:xfrm>
            <a:off x="914400" y="4424667"/>
            <a:ext cx="1404530" cy="497096"/>
          </a:xfrm>
          <a:prstGeom prst="roundRect">
            <a:avLst>
              <a:gd name="adj" fmla="val 20191"/>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descr="A picture containing food&#10;&#10;Description automatically generated">
            <a:extLst>
              <a:ext uri="{FF2B5EF4-FFF2-40B4-BE49-F238E27FC236}">
                <a16:creationId xmlns:a16="http://schemas.microsoft.com/office/drawing/2014/main" id="{07CCF057-D8D6-4C4A-955F-638EE31FB82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1010" y="4493208"/>
            <a:ext cx="510990" cy="369432"/>
          </a:xfrm>
          <a:prstGeom prst="rect">
            <a:avLst/>
          </a:prstGeom>
        </p:spPr>
      </p:pic>
    </p:spTree>
    <p:extLst>
      <p:ext uri="{BB962C8B-B14F-4D97-AF65-F5344CB8AC3E}">
        <p14:creationId xmlns:p14="http://schemas.microsoft.com/office/powerpoint/2010/main" val="182852743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DATA SLIDE">
    <p:bg>
      <p:bgPr>
        <a:solidFill>
          <a:schemeClr val="bg2"/>
        </a:solidFill>
        <a:effectLst/>
      </p:bgPr>
    </p:bg>
    <p:spTree>
      <p:nvGrpSpPr>
        <p:cNvPr id="1" name=""/>
        <p:cNvGrpSpPr/>
        <p:nvPr/>
      </p:nvGrpSpPr>
      <p:grpSpPr>
        <a:xfrm>
          <a:off x="0" y="0"/>
          <a:ext cx="0" cy="0"/>
          <a:chOff x="0" y="0"/>
          <a:chExt cx="0" cy="0"/>
        </a:xfrm>
      </p:grpSpPr>
      <p:sp>
        <p:nvSpPr>
          <p:cNvPr id="8" name="Rectangle 7"/>
          <p:cNvSpPr>
            <a:spLocks noChangeArrowheads="1"/>
          </p:cNvSpPr>
          <p:nvPr userDrawn="1"/>
        </p:nvSpPr>
        <p:spPr bwMode="auto">
          <a:xfrm>
            <a:off x="6082666" y="5045515"/>
            <a:ext cx="603083" cy="91188"/>
          </a:xfrm>
          <a:prstGeom prst="rect">
            <a:avLst/>
          </a:prstGeom>
          <a:solidFill>
            <a:srgbClr val="B01519"/>
          </a:solidFill>
          <a:ln>
            <a:noFill/>
          </a:ln>
        </p:spPr>
        <p:txBody>
          <a:bodyPr vert="horz" wrap="square" lIns="60960" tIns="30480" rIns="60960" bIns="30480" numCol="1" anchor="t" anchorCtr="0" compatLnSpc="1">
            <a:prstTxWarp prst="textNoShape">
              <a:avLst/>
            </a:prstTxWarp>
          </a:bodyPr>
          <a:lstStyle/>
          <a:p>
            <a:endParaRPr lang="en-US" sz="1667"/>
          </a:p>
        </p:txBody>
      </p:sp>
      <p:sp>
        <p:nvSpPr>
          <p:cNvPr id="9" name="Rectangle 8"/>
          <p:cNvSpPr>
            <a:spLocks noChangeArrowheads="1"/>
          </p:cNvSpPr>
          <p:nvPr userDrawn="1"/>
        </p:nvSpPr>
        <p:spPr bwMode="auto">
          <a:xfrm>
            <a:off x="6677884" y="5045515"/>
            <a:ext cx="603083" cy="91188"/>
          </a:xfrm>
          <a:prstGeom prst="rect">
            <a:avLst/>
          </a:prstGeom>
          <a:solidFill>
            <a:srgbClr val="FBAB18"/>
          </a:solidFill>
          <a:ln>
            <a:noFill/>
          </a:ln>
        </p:spPr>
        <p:txBody>
          <a:bodyPr vert="horz" wrap="square" lIns="60960" tIns="30480" rIns="60960" bIns="30480" numCol="1" anchor="t" anchorCtr="0" compatLnSpc="1">
            <a:prstTxWarp prst="textNoShape">
              <a:avLst/>
            </a:prstTxWarp>
          </a:bodyPr>
          <a:lstStyle/>
          <a:p>
            <a:endParaRPr lang="en-US" sz="1667"/>
          </a:p>
        </p:txBody>
      </p:sp>
      <p:sp>
        <p:nvSpPr>
          <p:cNvPr id="10" name="Rectangle 9"/>
          <p:cNvSpPr>
            <a:spLocks noChangeArrowheads="1"/>
          </p:cNvSpPr>
          <p:nvPr userDrawn="1"/>
        </p:nvSpPr>
        <p:spPr bwMode="auto">
          <a:xfrm>
            <a:off x="7280966" y="5045515"/>
            <a:ext cx="603574" cy="91188"/>
          </a:xfrm>
          <a:prstGeom prst="rect">
            <a:avLst/>
          </a:prstGeom>
          <a:solidFill>
            <a:srgbClr val="292B6E"/>
          </a:solidFill>
          <a:ln>
            <a:noFill/>
          </a:ln>
        </p:spPr>
        <p:txBody>
          <a:bodyPr vert="horz" wrap="square" lIns="60960" tIns="30480" rIns="60960" bIns="30480" numCol="1" anchor="t" anchorCtr="0" compatLnSpc="1">
            <a:prstTxWarp prst="textNoShape">
              <a:avLst/>
            </a:prstTxWarp>
          </a:bodyPr>
          <a:lstStyle/>
          <a:p>
            <a:endParaRPr lang="en-US" sz="1667"/>
          </a:p>
        </p:txBody>
      </p:sp>
      <p:sp>
        <p:nvSpPr>
          <p:cNvPr id="11" name="Rectangle 10"/>
          <p:cNvSpPr>
            <a:spLocks noChangeArrowheads="1"/>
          </p:cNvSpPr>
          <p:nvPr userDrawn="1"/>
        </p:nvSpPr>
        <p:spPr bwMode="auto">
          <a:xfrm>
            <a:off x="7870697" y="5045515"/>
            <a:ext cx="1273303" cy="91188"/>
          </a:xfrm>
          <a:prstGeom prst="rect">
            <a:avLst/>
          </a:prstGeom>
          <a:solidFill>
            <a:srgbClr val="4656A6"/>
          </a:solidFill>
          <a:ln>
            <a:noFill/>
          </a:ln>
        </p:spPr>
        <p:txBody>
          <a:bodyPr vert="horz" wrap="square" lIns="60960" tIns="30480" rIns="60960" bIns="30480" numCol="1" anchor="t" anchorCtr="0" compatLnSpc="1">
            <a:prstTxWarp prst="textNoShape">
              <a:avLst/>
            </a:prstTxWarp>
          </a:bodyPr>
          <a:lstStyle/>
          <a:p>
            <a:endParaRPr lang="en-US" sz="1667"/>
          </a:p>
        </p:txBody>
      </p:sp>
      <p:sp>
        <p:nvSpPr>
          <p:cNvPr id="12" name="Rectangle 20"/>
          <p:cNvSpPr>
            <a:spLocks noChangeArrowheads="1"/>
          </p:cNvSpPr>
          <p:nvPr userDrawn="1"/>
        </p:nvSpPr>
        <p:spPr bwMode="auto">
          <a:xfrm>
            <a:off x="0" y="5045515"/>
            <a:ext cx="5679249" cy="91188"/>
          </a:xfrm>
          <a:prstGeom prst="rect">
            <a:avLst/>
          </a:prstGeom>
          <a:solidFill>
            <a:srgbClr val="17468F"/>
          </a:solidFill>
          <a:ln>
            <a:noFill/>
          </a:ln>
        </p:spPr>
        <p:txBody>
          <a:bodyPr vert="horz" wrap="square" lIns="60960" tIns="30480" rIns="60960" bIns="30480" numCol="1" anchor="t" anchorCtr="0" compatLnSpc="1">
            <a:prstTxWarp prst="textNoShape">
              <a:avLst/>
            </a:prstTxWarp>
          </a:bodyPr>
          <a:lstStyle/>
          <a:p>
            <a:endParaRPr lang="en-US" sz="1667"/>
          </a:p>
        </p:txBody>
      </p:sp>
      <p:sp>
        <p:nvSpPr>
          <p:cNvPr id="13" name="Rectangle 12"/>
          <p:cNvSpPr>
            <a:spLocks noChangeArrowheads="1"/>
          </p:cNvSpPr>
          <p:nvPr userDrawn="1"/>
        </p:nvSpPr>
        <p:spPr bwMode="auto">
          <a:xfrm>
            <a:off x="5481058" y="5045515"/>
            <a:ext cx="603083" cy="91188"/>
          </a:xfrm>
          <a:prstGeom prst="rect">
            <a:avLst/>
          </a:prstGeom>
          <a:solidFill>
            <a:srgbClr val="55BF8B"/>
          </a:solidFill>
          <a:ln>
            <a:noFill/>
          </a:ln>
        </p:spPr>
        <p:txBody>
          <a:bodyPr vert="horz" wrap="square" lIns="60960" tIns="30480" rIns="60960" bIns="30480" numCol="1" anchor="t" anchorCtr="0" compatLnSpc="1">
            <a:prstTxWarp prst="textNoShape">
              <a:avLst/>
            </a:prstTxWarp>
          </a:bodyPr>
          <a:lstStyle/>
          <a:p>
            <a:endParaRPr lang="en-US" sz="1667" dirty="0"/>
          </a:p>
        </p:txBody>
      </p:sp>
      <p:sp>
        <p:nvSpPr>
          <p:cNvPr id="2" name="Title 1"/>
          <p:cNvSpPr>
            <a:spLocks noGrp="1"/>
          </p:cNvSpPr>
          <p:nvPr userDrawn="1">
            <p:ph type="title" hasCustomPrompt="1"/>
          </p:nvPr>
        </p:nvSpPr>
        <p:spPr>
          <a:xfrm>
            <a:off x="457200" y="205979"/>
            <a:ext cx="8229600" cy="689591"/>
          </a:xfrm>
          <a:prstGeom prst="rect">
            <a:avLst/>
          </a:prstGeom>
        </p:spPr>
        <p:txBody>
          <a:bodyPr anchor="b" anchorCtr="0"/>
          <a:lstStyle>
            <a:lvl1pPr algn="l">
              <a:lnSpc>
                <a:spcPts val="3000"/>
              </a:lnSpc>
              <a:defRPr sz="2800" b="1" baseline="0">
                <a:solidFill>
                  <a:srgbClr val="006A71"/>
                </a:solidFill>
                <a:effectLst/>
                <a:latin typeface="Calibri" pitchFamily="34" charset="0"/>
              </a:defRPr>
            </a:lvl1pPr>
          </a:lstStyle>
          <a:p>
            <a:r>
              <a:rPr lang="en-US" dirty="0"/>
              <a:t>Heading</a:t>
            </a:r>
          </a:p>
        </p:txBody>
      </p:sp>
      <p:sp>
        <p:nvSpPr>
          <p:cNvPr id="5" name="Text Placeholder 7"/>
          <p:cNvSpPr>
            <a:spLocks noGrp="1"/>
          </p:cNvSpPr>
          <p:nvPr userDrawn="1">
            <p:ph type="body" sz="quarter" idx="10"/>
          </p:nvPr>
        </p:nvSpPr>
        <p:spPr>
          <a:xfrm>
            <a:off x="457200" y="1158875"/>
            <a:ext cx="8229600" cy="3341688"/>
          </a:xfrm>
        </p:spPr>
        <p:txBody>
          <a:bodyPr/>
          <a:lstStyle>
            <a:lvl1pPr marL="230188" indent="-230188">
              <a:buClr>
                <a:srgbClr val="005DAA"/>
              </a:buClr>
              <a:buFont typeface="Wingdings" panose="05000000000000000000" pitchFamily="2" charset="2"/>
              <a:buChar char="§"/>
              <a:defRPr sz="2000">
                <a:solidFill>
                  <a:srgbClr val="2D2D2D"/>
                </a:solidFill>
              </a:defRPr>
            </a:lvl1pPr>
            <a:lvl2pPr>
              <a:buClr>
                <a:srgbClr val="532E63"/>
              </a:buClr>
              <a:defRPr sz="2000">
                <a:solidFill>
                  <a:srgbClr val="2D2D2D"/>
                </a:solidFill>
              </a:defRPr>
            </a:lvl2pPr>
            <a:lvl3pPr>
              <a:buClr>
                <a:srgbClr val="9A3B26"/>
              </a:buClr>
              <a:defRPr sz="2000">
                <a:solidFill>
                  <a:srgbClr val="2D2D2D"/>
                </a:solidFill>
              </a:defRPr>
            </a:lvl3pPr>
            <a:lvl4pPr>
              <a:defRPr sz="2000">
                <a:solidFill>
                  <a:schemeClr val="accent4">
                    <a:lumMod val="75000"/>
                  </a:schemeClr>
                </a:solidFill>
              </a:defRPr>
            </a:lvl4pPr>
            <a:lvl5pPr>
              <a:defRPr sz="2000">
                <a:solidFill>
                  <a:schemeClr val="accent4">
                    <a:lumMod val="75000"/>
                  </a:schemeClr>
                </a:solidFill>
              </a:defRPr>
            </a:lvl5pPr>
          </a:lstStyle>
          <a:p>
            <a:pPr lvl="0"/>
            <a:r>
              <a:rPr lang="en-US" dirty="0"/>
              <a:t>Click to edit Master text styles</a:t>
            </a:r>
          </a:p>
          <a:p>
            <a:pPr lvl="1"/>
            <a:r>
              <a:rPr lang="en-US" dirty="0"/>
              <a:t>Second level</a:t>
            </a:r>
          </a:p>
          <a:p>
            <a:pPr lvl="2"/>
            <a:r>
              <a:rPr lang="en-US" dirty="0"/>
              <a:t>Third level</a:t>
            </a:r>
          </a:p>
        </p:txBody>
      </p:sp>
      <p:grpSp>
        <p:nvGrpSpPr>
          <p:cNvPr id="20" name="Group 19">
            <a:extLst>
              <a:ext uri="{FF2B5EF4-FFF2-40B4-BE49-F238E27FC236}">
                <a16:creationId xmlns:a16="http://schemas.microsoft.com/office/drawing/2014/main" id="{9256BCB5-3FA6-46A4-BD0C-A091D9F1922D}"/>
              </a:ext>
            </a:extLst>
          </p:cNvPr>
          <p:cNvGrpSpPr/>
          <p:nvPr userDrawn="1"/>
        </p:nvGrpSpPr>
        <p:grpSpPr>
          <a:xfrm>
            <a:off x="0" y="1"/>
            <a:ext cx="267157" cy="895570"/>
            <a:chOff x="2721769" y="2050256"/>
            <a:chExt cx="442912" cy="1469660"/>
          </a:xfrm>
        </p:grpSpPr>
        <p:sp>
          <p:nvSpPr>
            <p:cNvPr id="22" name="Rectangle 21">
              <a:extLst>
                <a:ext uri="{FF2B5EF4-FFF2-40B4-BE49-F238E27FC236}">
                  <a16:creationId xmlns:a16="http://schemas.microsoft.com/office/drawing/2014/main" id="{B5B91796-8B0E-4339-853E-86194B92F336}"/>
                </a:ext>
              </a:extLst>
            </p:cNvPr>
            <p:cNvSpPr/>
            <p:nvPr userDrawn="1"/>
          </p:nvSpPr>
          <p:spPr>
            <a:xfrm>
              <a:off x="2721769" y="2050256"/>
              <a:ext cx="442912" cy="1335882"/>
            </a:xfrm>
            <a:prstGeom prst="rect">
              <a:avLst/>
            </a:prstGeom>
            <a:solidFill>
              <a:srgbClr val="2D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3" name="Rectangle 22">
              <a:extLst>
                <a:ext uri="{FF2B5EF4-FFF2-40B4-BE49-F238E27FC236}">
                  <a16:creationId xmlns:a16="http://schemas.microsoft.com/office/drawing/2014/main" id="{FB4E0A8E-0F30-4F8C-A535-BEEA20A4E70F}"/>
                </a:ext>
              </a:extLst>
            </p:cNvPr>
            <p:cNvSpPr/>
            <p:nvPr userDrawn="1"/>
          </p:nvSpPr>
          <p:spPr>
            <a:xfrm>
              <a:off x="2721769" y="3386138"/>
              <a:ext cx="442912" cy="133778"/>
            </a:xfrm>
            <a:prstGeom prst="rect">
              <a:avLst/>
            </a:prstGeom>
            <a:solidFill>
              <a:srgbClr val="F0A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spTree>
    <p:extLst>
      <p:ext uri="{BB962C8B-B14F-4D97-AF65-F5344CB8AC3E}">
        <p14:creationId xmlns:p14="http://schemas.microsoft.com/office/powerpoint/2010/main" val="199900402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ATA SLIDE 2 column">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nchor="b" anchorCtr="0"/>
          <a:lstStyle>
            <a:lvl1pPr algn="l">
              <a:lnSpc>
                <a:spcPts val="3000"/>
              </a:lnSpc>
              <a:defRPr sz="2800" b="1" baseline="0">
                <a:solidFill>
                  <a:srgbClr val="006A71"/>
                </a:solidFill>
                <a:effectLst/>
                <a:latin typeface="Calibri" pitchFamily="34" charset="0"/>
              </a:defRPr>
            </a:lvl1pPr>
          </a:lstStyle>
          <a:p>
            <a:endParaRPr lang="en-US" dirty="0"/>
          </a:p>
        </p:txBody>
      </p:sp>
      <p:sp>
        <p:nvSpPr>
          <p:cNvPr id="3" name="Content Placeholder 2"/>
          <p:cNvSpPr>
            <a:spLocks noGrp="1"/>
          </p:cNvSpPr>
          <p:nvPr>
            <p:ph idx="1"/>
          </p:nvPr>
        </p:nvSpPr>
        <p:spPr>
          <a:xfrm>
            <a:off x="457200" y="1200151"/>
            <a:ext cx="3879669" cy="3143250"/>
          </a:xfrm>
          <a:prstGeom prst="rect">
            <a:avLst/>
          </a:prstGeom>
        </p:spPr>
        <p:txBody>
          <a:bodyPr/>
          <a:lstStyle>
            <a:lvl1pPr marL="342900" indent="-342900">
              <a:buClr>
                <a:srgbClr val="541900"/>
              </a:buClr>
              <a:buSzPct val="70000"/>
              <a:buFont typeface="Wingdings" panose="05000000000000000000" pitchFamily="2" charset="2"/>
              <a:buChar char="§"/>
              <a:defRPr sz="2400" b="1" baseline="0">
                <a:solidFill>
                  <a:srgbClr val="000000"/>
                </a:solidFill>
                <a:latin typeface="Calibri" pitchFamily="34" charset="0"/>
              </a:defRPr>
            </a:lvl1pPr>
            <a:lvl2pPr marL="742950" indent="-285750">
              <a:buClr>
                <a:srgbClr val="005984"/>
              </a:buClr>
              <a:buSzPct val="100000"/>
              <a:buFont typeface="Arial" panose="020B0604020202020204" pitchFamily="34" charset="0"/>
              <a:buChar char="•"/>
              <a:defRPr sz="2000">
                <a:solidFill>
                  <a:schemeClr val="accent4">
                    <a:lumMod val="75000"/>
                  </a:schemeClr>
                </a:solidFill>
              </a:defRPr>
            </a:lvl2pPr>
            <a:lvl3pPr>
              <a:buClrTx/>
              <a:buSzPct val="100000"/>
              <a:buFont typeface="Arial" pitchFamily="34" charset="0"/>
              <a:buChar char="•"/>
              <a:defRPr sz="1800">
                <a:solidFill>
                  <a:schemeClr val="accent4">
                    <a:lumMod val="75000"/>
                  </a:schemeClr>
                </a:solidFill>
              </a:defRPr>
            </a:lvl3pPr>
            <a:lvl4pPr>
              <a:buClr>
                <a:schemeClr val="bg1"/>
              </a:buClr>
              <a:buSzPct val="70000"/>
              <a:buFont typeface="Courier New" pitchFamily="49" charset="0"/>
              <a:buChar char="o"/>
              <a:defRPr sz="1800" baseline="0">
                <a:solidFill>
                  <a:schemeClr val="bg2"/>
                </a:solidFill>
              </a:defRPr>
            </a:lvl4pPr>
            <a:lvl5pPr>
              <a:buClr>
                <a:schemeClr val="bg1"/>
              </a:buClr>
              <a:buSzPct val="70000"/>
              <a:buFont typeface="Arial" pitchFamily="34" charset="0"/>
              <a:buChar char="•"/>
              <a:defRPr sz="1800">
                <a:solidFill>
                  <a:schemeClr val="bg2"/>
                </a:solidFill>
              </a:defRPr>
            </a:lvl5pPr>
          </a:lstStyle>
          <a:p>
            <a:pPr lvl="2"/>
            <a:endParaRPr lang="en-US" dirty="0"/>
          </a:p>
          <a:p>
            <a:pPr lvl="0"/>
            <a:endParaRPr lang="en-US" dirty="0"/>
          </a:p>
          <a:p>
            <a:pPr lvl="2"/>
            <a:endParaRPr lang="en-US" dirty="0"/>
          </a:p>
          <a:p>
            <a:pPr lvl="1"/>
            <a:endParaRPr lang="en-US" dirty="0"/>
          </a:p>
          <a:p>
            <a:pPr lvl="1"/>
            <a:endParaRPr lang="en-US" dirty="0"/>
          </a:p>
          <a:p>
            <a:pPr lvl="1"/>
            <a:endParaRPr lang="en-US" dirty="0"/>
          </a:p>
        </p:txBody>
      </p:sp>
      <p:sp>
        <p:nvSpPr>
          <p:cNvPr id="13" name="Content Placeholder 2"/>
          <p:cNvSpPr>
            <a:spLocks noGrp="1"/>
          </p:cNvSpPr>
          <p:nvPr userDrawn="1">
            <p:ph idx="10"/>
          </p:nvPr>
        </p:nvSpPr>
        <p:spPr>
          <a:xfrm>
            <a:off x="4807131" y="1200151"/>
            <a:ext cx="3879669" cy="3143250"/>
          </a:xfrm>
          <a:prstGeom prst="rect">
            <a:avLst/>
          </a:prstGeom>
        </p:spPr>
        <p:txBody>
          <a:bodyPr/>
          <a:lstStyle>
            <a:lvl1pPr marL="342900" indent="-342900">
              <a:buClr>
                <a:srgbClr val="541900"/>
              </a:buClr>
              <a:buSzPct val="70000"/>
              <a:buFont typeface="Wingdings" panose="05000000000000000000" pitchFamily="2" charset="2"/>
              <a:buChar char="§"/>
              <a:defRPr sz="2400" b="1" baseline="0">
                <a:solidFill>
                  <a:srgbClr val="000000"/>
                </a:solidFill>
                <a:latin typeface="Calibri" pitchFamily="34" charset="0"/>
              </a:defRPr>
            </a:lvl1pPr>
            <a:lvl2pPr marL="742950" indent="-285750">
              <a:buClr>
                <a:srgbClr val="005984"/>
              </a:buClr>
              <a:buSzPct val="100000"/>
              <a:buFont typeface="Arial" panose="020B0604020202020204" pitchFamily="34" charset="0"/>
              <a:buChar char="•"/>
              <a:defRPr sz="2000">
                <a:solidFill>
                  <a:schemeClr val="accent4">
                    <a:lumMod val="75000"/>
                  </a:schemeClr>
                </a:solidFill>
              </a:defRPr>
            </a:lvl2pPr>
            <a:lvl3pPr>
              <a:buClrTx/>
              <a:buSzPct val="100000"/>
              <a:buFont typeface="Arial" pitchFamily="34" charset="0"/>
              <a:buChar char="•"/>
              <a:defRPr sz="1800">
                <a:solidFill>
                  <a:schemeClr val="accent4">
                    <a:lumMod val="75000"/>
                  </a:schemeClr>
                </a:solidFill>
              </a:defRPr>
            </a:lvl3pPr>
            <a:lvl4pPr>
              <a:buClr>
                <a:schemeClr val="bg1"/>
              </a:buClr>
              <a:buSzPct val="70000"/>
              <a:buFont typeface="Courier New" pitchFamily="49" charset="0"/>
              <a:buChar char="o"/>
              <a:defRPr sz="1800" baseline="0">
                <a:solidFill>
                  <a:schemeClr val="bg2"/>
                </a:solidFill>
              </a:defRPr>
            </a:lvl4pPr>
            <a:lvl5pPr>
              <a:buClr>
                <a:schemeClr val="bg1"/>
              </a:buClr>
              <a:buSzPct val="70000"/>
              <a:buFont typeface="Arial" pitchFamily="34" charset="0"/>
              <a:buChar char="•"/>
              <a:defRPr sz="1800">
                <a:solidFill>
                  <a:schemeClr val="bg2"/>
                </a:solidFill>
              </a:defRPr>
            </a:lvl5pPr>
          </a:lstStyle>
          <a:p>
            <a:pPr lvl="2"/>
            <a:endParaRPr lang="en-US" dirty="0"/>
          </a:p>
          <a:p>
            <a:pPr lvl="0"/>
            <a:endParaRPr lang="en-US" dirty="0"/>
          </a:p>
          <a:p>
            <a:pPr lvl="2"/>
            <a:endParaRPr lang="en-US" dirty="0"/>
          </a:p>
          <a:p>
            <a:pPr lvl="1"/>
            <a:endParaRPr lang="en-US" dirty="0"/>
          </a:p>
          <a:p>
            <a:pPr lvl="1"/>
            <a:endParaRPr lang="en-US" dirty="0"/>
          </a:p>
          <a:p>
            <a:pPr lvl="1"/>
            <a:endParaRPr lang="en-US" dirty="0"/>
          </a:p>
        </p:txBody>
      </p:sp>
      <p:sp>
        <p:nvSpPr>
          <p:cNvPr id="15" name="Rectangle 14">
            <a:extLst>
              <a:ext uri="{FF2B5EF4-FFF2-40B4-BE49-F238E27FC236}">
                <a16:creationId xmlns:a16="http://schemas.microsoft.com/office/drawing/2014/main" id="{9416945D-7463-43F9-B460-2CF43DA20039}"/>
              </a:ext>
            </a:extLst>
          </p:cNvPr>
          <p:cNvSpPr>
            <a:spLocks noChangeArrowheads="1"/>
          </p:cNvSpPr>
          <p:nvPr userDrawn="1"/>
        </p:nvSpPr>
        <p:spPr bwMode="auto">
          <a:xfrm>
            <a:off x="6082666" y="5045515"/>
            <a:ext cx="603083" cy="91188"/>
          </a:xfrm>
          <a:prstGeom prst="rect">
            <a:avLst/>
          </a:prstGeom>
          <a:solidFill>
            <a:srgbClr val="B01519"/>
          </a:solidFill>
          <a:ln>
            <a:noFill/>
          </a:ln>
        </p:spPr>
        <p:txBody>
          <a:bodyPr vert="horz" wrap="square" lIns="60960" tIns="30480" rIns="60960" bIns="30480" numCol="1" anchor="t" anchorCtr="0" compatLnSpc="1">
            <a:prstTxWarp prst="textNoShape">
              <a:avLst/>
            </a:prstTxWarp>
          </a:bodyPr>
          <a:lstStyle/>
          <a:p>
            <a:endParaRPr lang="en-US" sz="1667"/>
          </a:p>
        </p:txBody>
      </p:sp>
      <p:sp>
        <p:nvSpPr>
          <p:cNvPr id="16" name="Rectangle 15">
            <a:extLst>
              <a:ext uri="{FF2B5EF4-FFF2-40B4-BE49-F238E27FC236}">
                <a16:creationId xmlns:a16="http://schemas.microsoft.com/office/drawing/2014/main" id="{18D9C951-7795-4013-A98F-41CA15626AB5}"/>
              </a:ext>
            </a:extLst>
          </p:cNvPr>
          <p:cNvSpPr>
            <a:spLocks noChangeArrowheads="1"/>
          </p:cNvSpPr>
          <p:nvPr userDrawn="1"/>
        </p:nvSpPr>
        <p:spPr bwMode="auto">
          <a:xfrm>
            <a:off x="6677884" y="5045515"/>
            <a:ext cx="603083" cy="91188"/>
          </a:xfrm>
          <a:prstGeom prst="rect">
            <a:avLst/>
          </a:prstGeom>
          <a:solidFill>
            <a:srgbClr val="FBAB18"/>
          </a:solidFill>
          <a:ln>
            <a:noFill/>
          </a:ln>
        </p:spPr>
        <p:txBody>
          <a:bodyPr vert="horz" wrap="square" lIns="60960" tIns="30480" rIns="60960" bIns="30480" numCol="1" anchor="t" anchorCtr="0" compatLnSpc="1">
            <a:prstTxWarp prst="textNoShape">
              <a:avLst/>
            </a:prstTxWarp>
          </a:bodyPr>
          <a:lstStyle/>
          <a:p>
            <a:endParaRPr lang="en-US" sz="1667"/>
          </a:p>
        </p:txBody>
      </p:sp>
      <p:sp>
        <p:nvSpPr>
          <p:cNvPr id="17" name="Rectangle 16">
            <a:extLst>
              <a:ext uri="{FF2B5EF4-FFF2-40B4-BE49-F238E27FC236}">
                <a16:creationId xmlns:a16="http://schemas.microsoft.com/office/drawing/2014/main" id="{0E138E91-A144-4218-9895-5E4D3582ADFB}"/>
              </a:ext>
            </a:extLst>
          </p:cNvPr>
          <p:cNvSpPr>
            <a:spLocks noChangeArrowheads="1"/>
          </p:cNvSpPr>
          <p:nvPr userDrawn="1"/>
        </p:nvSpPr>
        <p:spPr bwMode="auto">
          <a:xfrm>
            <a:off x="7280966" y="5045515"/>
            <a:ext cx="603574" cy="91188"/>
          </a:xfrm>
          <a:prstGeom prst="rect">
            <a:avLst/>
          </a:prstGeom>
          <a:solidFill>
            <a:srgbClr val="292B6E"/>
          </a:solidFill>
          <a:ln>
            <a:noFill/>
          </a:ln>
        </p:spPr>
        <p:txBody>
          <a:bodyPr vert="horz" wrap="square" lIns="60960" tIns="30480" rIns="60960" bIns="30480" numCol="1" anchor="t" anchorCtr="0" compatLnSpc="1">
            <a:prstTxWarp prst="textNoShape">
              <a:avLst/>
            </a:prstTxWarp>
          </a:bodyPr>
          <a:lstStyle/>
          <a:p>
            <a:endParaRPr lang="en-US" sz="1667"/>
          </a:p>
        </p:txBody>
      </p:sp>
      <p:sp>
        <p:nvSpPr>
          <p:cNvPr id="18" name="Rectangle 17">
            <a:extLst>
              <a:ext uri="{FF2B5EF4-FFF2-40B4-BE49-F238E27FC236}">
                <a16:creationId xmlns:a16="http://schemas.microsoft.com/office/drawing/2014/main" id="{EEF4E6B6-BDAE-40A5-9E22-D7B6320CBA11}"/>
              </a:ext>
            </a:extLst>
          </p:cNvPr>
          <p:cNvSpPr>
            <a:spLocks noChangeArrowheads="1"/>
          </p:cNvSpPr>
          <p:nvPr userDrawn="1"/>
        </p:nvSpPr>
        <p:spPr bwMode="auto">
          <a:xfrm>
            <a:off x="7870697" y="5045515"/>
            <a:ext cx="1273303" cy="91188"/>
          </a:xfrm>
          <a:prstGeom prst="rect">
            <a:avLst/>
          </a:prstGeom>
          <a:solidFill>
            <a:srgbClr val="4656A6"/>
          </a:solidFill>
          <a:ln>
            <a:noFill/>
          </a:ln>
        </p:spPr>
        <p:txBody>
          <a:bodyPr vert="horz" wrap="square" lIns="60960" tIns="30480" rIns="60960" bIns="30480" numCol="1" anchor="t" anchorCtr="0" compatLnSpc="1">
            <a:prstTxWarp prst="textNoShape">
              <a:avLst/>
            </a:prstTxWarp>
          </a:bodyPr>
          <a:lstStyle/>
          <a:p>
            <a:endParaRPr lang="en-US" sz="1667"/>
          </a:p>
        </p:txBody>
      </p:sp>
      <p:sp>
        <p:nvSpPr>
          <p:cNvPr id="19" name="Rectangle 20">
            <a:extLst>
              <a:ext uri="{FF2B5EF4-FFF2-40B4-BE49-F238E27FC236}">
                <a16:creationId xmlns:a16="http://schemas.microsoft.com/office/drawing/2014/main" id="{E71CFAF4-5909-4817-B92D-CE4D29DFF703}"/>
              </a:ext>
            </a:extLst>
          </p:cNvPr>
          <p:cNvSpPr>
            <a:spLocks noChangeArrowheads="1"/>
          </p:cNvSpPr>
          <p:nvPr userDrawn="1"/>
        </p:nvSpPr>
        <p:spPr bwMode="auto">
          <a:xfrm>
            <a:off x="0" y="5045515"/>
            <a:ext cx="5679249" cy="91188"/>
          </a:xfrm>
          <a:prstGeom prst="rect">
            <a:avLst/>
          </a:prstGeom>
          <a:solidFill>
            <a:srgbClr val="17468F"/>
          </a:solidFill>
          <a:ln>
            <a:noFill/>
          </a:ln>
        </p:spPr>
        <p:txBody>
          <a:bodyPr vert="horz" wrap="square" lIns="60960" tIns="30480" rIns="60960" bIns="30480" numCol="1" anchor="t" anchorCtr="0" compatLnSpc="1">
            <a:prstTxWarp prst="textNoShape">
              <a:avLst/>
            </a:prstTxWarp>
          </a:bodyPr>
          <a:lstStyle/>
          <a:p>
            <a:endParaRPr lang="en-US" sz="1667"/>
          </a:p>
        </p:txBody>
      </p:sp>
      <p:sp>
        <p:nvSpPr>
          <p:cNvPr id="20" name="Rectangle 19">
            <a:extLst>
              <a:ext uri="{FF2B5EF4-FFF2-40B4-BE49-F238E27FC236}">
                <a16:creationId xmlns:a16="http://schemas.microsoft.com/office/drawing/2014/main" id="{40E6DC0A-1388-4428-BA38-59223C425A40}"/>
              </a:ext>
            </a:extLst>
          </p:cNvPr>
          <p:cNvSpPr>
            <a:spLocks noChangeArrowheads="1"/>
          </p:cNvSpPr>
          <p:nvPr userDrawn="1"/>
        </p:nvSpPr>
        <p:spPr bwMode="auto">
          <a:xfrm>
            <a:off x="5481058" y="5045515"/>
            <a:ext cx="603083" cy="91188"/>
          </a:xfrm>
          <a:prstGeom prst="rect">
            <a:avLst/>
          </a:prstGeom>
          <a:solidFill>
            <a:srgbClr val="55BF8B"/>
          </a:solidFill>
          <a:ln>
            <a:noFill/>
          </a:ln>
        </p:spPr>
        <p:txBody>
          <a:bodyPr vert="horz" wrap="square" lIns="60960" tIns="30480" rIns="60960" bIns="30480" numCol="1" anchor="t" anchorCtr="0" compatLnSpc="1">
            <a:prstTxWarp prst="textNoShape">
              <a:avLst/>
            </a:prstTxWarp>
          </a:bodyPr>
          <a:lstStyle/>
          <a:p>
            <a:endParaRPr lang="en-US" sz="1667" dirty="0"/>
          </a:p>
        </p:txBody>
      </p:sp>
      <p:grpSp>
        <p:nvGrpSpPr>
          <p:cNvPr id="23" name="Group 22">
            <a:extLst>
              <a:ext uri="{FF2B5EF4-FFF2-40B4-BE49-F238E27FC236}">
                <a16:creationId xmlns:a16="http://schemas.microsoft.com/office/drawing/2014/main" id="{AF318103-E3F0-462E-A0BE-161EC7EA9C7C}"/>
              </a:ext>
            </a:extLst>
          </p:cNvPr>
          <p:cNvGrpSpPr/>
          <p:nvPr userDrawn="1"/>
        </p:nvGrpSpPr>
        <p:grpSpPr>
          <a:xfrm>
            <a:off x="0" y="1"/>
            <a:ext cx="267157" cy="895570"/>
            <a:chOff x="2721769" y="2050256"/>
            <a:chExt cx="442912" cy="1469660"/>
          </a:xfrm>
        </p:grpSpPr>
        <p:sp>
          <p:nvSpPr>
            <p:cNvPr id="24" name="Rectangle 23">
              <a:extLst>
                <a:ext uri="{FF2B5EF4-FFF2-40B4-BE49-F238E27FC236}">
                  <a16:creationId xmlns:a16="http://schemas.microsoft.com/office/drawing/2014/main" id="{6C2A256B-3279-4135-9C44-56940C3F4D28}"/>
                </a:ext>
              </a:extLst>
            </p:cNvPr>
            <p:cNvSpPr/>
            <p:nvPr userDrawn="1"/>
          </p:nvSpPr>
          <p:spPr>
            <a:xfrm>
              <a:off x="2721769" y="2050256"/>
              <a:ext cx="442912" cy="1335882"/>
            </a:xfrm>
            <a:prstGeom prst="rect">
              <a:avLst/>
            </a:prstGeom>
            <a:solidFill>
              <a:srgbClr val="2D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5" name="Rectangle 24">
              <a:extLst>
                <a:ext uri="{FF2B5EF4-FFF2-40B4-BE49-F238E27FC236}">
                  <a16:creationId xmlns:a16="http://schemas.microsoft.com/office/drawing/2014/main" id="{DD7CDBA5-E900-4510-9676-E670A0189CF4}"/>
                </a:ext>
              </a:extLst>
            </p:cNvPr>
            <p:cNvSpPr/>
            <p:nvPr userDrawn="1"/>
          </p:nvSpPr>
          <p:spPr>
            <a:xfrm>
              <a:off x="2721769" y="3386138"/>
              <a:ext cx="442912" cy="133778"/>
            </a:xfrm>
            <a:prstGeom prst="rect">
              <a:avLst/>
            </a:prstGeom>
            <a:solidFill>
              <a:srgbClr val="F0A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sp>
        <p:nvSpPr>
          <p:cNvPr id="22" name="Rounded Rectangle 21">
            <a:extLst>
              <a:ext uri="{FF2B5EF4-FFF2-40B4-BE49-F238E27FC236}">
                <a16:creationId xmlns:a16="http://schemas.microsoft.com/office/drawing/2014/main" id="{5F185C93-249B-F749-85D9-698B991EE469}"/>
              </a:ext>
            </a:extLst>
          </p:cNvPr>
          <p:cNvSpPr/>
          <p:nvPr userDrawn="1"/>
        </p:nvSpPr>
        <p:spPr>
          <a:xfrm>
            <a:off x="914400" y="4424667"/>
            <a:ext cx="1404530" cy="497096"/>
          </a:xfrm>
          <a:prstGeom prst="roundRect">
            <a:avLst>
              <a:gd name="adj" fmla="val 20191"/>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25" descr="A picture containing food&#10;&#10;Description automatically generated">
            <a:extLst>
              <a:ext uri="{FF2B5EF4-FFF2-40B4-BE49-F238E27FC236}">
                <a16:creationId xmlns:a16="http://schemas.microsoft.com/office/drawing/2014/main" id="{54775CF3-8B6B-474B-B121-29D4385BB34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1010" y="4493208"/>
            <a:ext cx="510990" cy="369432"/>
          </a:xfrm>
          <a:prstGeom prst="rect">
            <a:avLst/>
          </a:prstGeom>
        </p:spPr>
      </p:pic>
    </p:spTree>
    <p:extLst>
      <p:ext uri="{BB962C8B-B14F-4D97-AF65-F5344CB8AC3E}">
        <p14:creationId xmlns:p14="http://schemas.microsoft.com/office/powerpoint/2010/main" val="292655104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DATA SLIDE 2 column">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nchor="b" anchorCtr="0"/>
          <a:lstStyle>
            <a:lvl1pPr algn="l">
              <a:lnSpc>
                <a:spcPts val="3000"/>
              </a:lnSpc>
              <a:defRPr sz="2800" b="1" baseline="0">
                <a:solidFill>
                  <a:srgbClr val="006A71"/>
                </a:solidFill>
                <a:effectLst/>
                <a:latin typeface="Calibri" pitchFamily="34" charset="0"/>
              </a:defRPr>
            </a:lvl1pPr>
          </a:lstStyle>
          <a:p>
            <a:endParaRPr lang="en-US" dirty="0"/>
          </a:p>
        </p:txBody>
      </p:sp>
      <p:sp>
        <p:nvSpPr>
          <p:cNvPr id="3" name="Content Placeholder 2"/>
          <p:cNvSpPr>
            <a:spLocks noGrp="1"/>
          </p:cNvSpPr>
          <p:nvPr>
            <p:ph idx="1"/>
          </p:nvPr>
        </p:nvSpPr>
        <p:spPr>
          <a:xfrm>
            <a:off x="457200" y="1200151"/>
            <a:ext cx="3879669" cy="3143250"/>
          </a:xfrm>
          <a:prstGeom prst="rect">
            <a:avLst/>
          </a:prstGeom>
        </p:spPr>
        <p:txBody>
          <a:bodyPr/>
          <a:lstStyle>
            <a:lvl1pPr marL="342900" indent="-342900">
              <a:buClr>
                <a:srgbClr val="541900"/>
              </a:buClr>
              <a:buSzPct val="70000"/>
              <a:buFont typeface="Wingdings" panose="05000000000000000000" pitchFamily="2" charset="2"/>
              <a:buChar char="§"/>
              <a:defRPr sz="2400" b="1" baseline="0">
                <a:solidFill>
                  <a:srgbClr val="000000"/>
                </a:solidFill>
                <a:latin typeface="Calibri" pitchFamily="34" charset="0"/>
              </a:defRPr>
            </a:lvl1pPr>
            <a:lvl2pPr marL="742950" indent="-285750">
              <a:buClr>
                <a:srgbClr val="005984"/>
              </a:buClr>
              <a:buSzPct val="100000"/>
              <a:buFont typeface="Arial" panose="020B0604020202020204" pitchFamily="34" charset="0"/>
              <a:buChar char="•"/>
              <a:defRPr sz="2000">
                <a:solidFill>
                  <a:schemeClr val="accent4">
                    <a:lumMod val="75000"/>
                  </a:schemeClr>
                </a:solidFill>
              </a:defRPr>
            </a:lvl2pPr>
            <a:lvl3pPr>
              <a:buClrTx/>
              <a:buSzPct val="100000"/>
              <a:buFont typeface="Arial" pitchFamily="34" charset="0"/>
              <a:buChar char="•"/>
              <a:defRPr sz="1800">
                <a:solidFill>
                  <a:schemeClr val="accent4">
                    <a:lumMod val="75000"/>
                  </a:schemeClr>
                </a:solidFill>
              </a:defRPr>
            </a:lvl3pPr>
            <a:lvl4pPr>
              <a:buClr>
                <a:schemeClr val="bg1"/>
              </a:buClr>
              <a:buSzPct val="70000"/>
              <a:buFont typeface="Courier New" pitchFamily="49" charset="0"/>
              <a:buChar char="o"/>
              <a:defRPr sz="1800" baseline="0">
                <a:solidFill>
                  <a:schemeClr val="bg2"/>
                </a:solidFill>
              </a:defRPr>
            </a:lvl4pPr>
            <a:lvl5pPr>
              <a:buClr>
                <a:schemeClr val="bg1"/>
              </a:buClr>
              <a:buSzPct val="70000"/>
              <a:buFont typeface="Arial" pitchFamily="34" charset="0"/>
              <a:buChar char="•"/>
              <a:defRPr sz="1800">
                <a:solidFill>
                  <a:schemeClr val="bg2"/>
                </a:solidFill>
              </a:defRPr>
            </a:lvl5pPr>
          </a:lstStyle>
          <a:p>
            <a:pPr lvl="2"/>
            <a:endParaRPr lang="en-US" dirty="0"/>
          </a:p>
          <a:p>
            <a:pPr lvl="0"/>
            <a:endParaRPr lang="en-US" dirty="0"/>
          </a:p>
          <a:p>
            <a:pPr lvl="2"/>
            <a:endParaRPr lang="en-US" dirty="0"/>
          </a:p>
          <a:p>
            <a:pPr lvl="1"/>
            <a:endParaRPr lang="en-US" dirty="0"/>
          </a:p>
          <a:p>
            <a:pPr lvl="1"/>
            <a:endParaRPr lang="en-US" dirty="0"/>
          </a:p>
          <a:p>
            <a:pPr lvl="1"/>
            <a:endParaRPr lang="en-US" dirty="0"/>
          </a:p>
        </p:txBody>
      </p:sp>
      <p:sp>
        <p:nvSpPr>
          <p:cNvPr id="13" name="Content Placeholder 2"/>
          <p:cNvSpPr>
            <a:spLocks noGrp="1"/>
          </p:cNvSpPr>
          <p:nvPr userDrawn="1">
            <p:ph idx="10"/>
          </p:nvPr>
        </p:nvSpPr>
        <p:spPr>
          <a:xfrm>
            <a:off x="4807131" y="1200151"/>
            <a:ext cx="3879669" cy="3143250"/>
          </a:xfrm>
          <a:prstGeom prst="rect">
            <a:avLst/>
          </a:prstGeom>
        </p:spPr>
        <p:txBody>
          <a:bodyPr/>
          <a:lstStyle>
            <a:lvl1pPr marL="342900" indent="-342900">
              <a:buClr>
                <a:srgbClr val="541900"/>
              </a:buClr>
              <a:buSzPct val="70000"/>
              <a:buFont typeface="Wingdings" panose="05000000000000000000" pitchFamily="2" charset="2"/>
              <a:buChar char="§"/>
              <a:defRPr sz="2400" b="1" baseline="0">
                <a:solidFill>
                  <a:srgbClr val="000000"/>
                </a:solidFill>
                <a:latin typeface="Calibri" pitchFamily="34" charset="0"/>
              </a:defRPr>
            </a:lvl1pPr>
            <a:lvl2pPr marL="742950" indent="-285750">
              <a:buClr>
                <a:srgbClr val="005984"/>
              </a:buClr>
              <a:buSzPct val="100000"/>
              <a:buFont typeface="Arial" panose="020B0604020202020204" pitchFamily="34" charset="0"/>
              <a:buChar char="•"/>
              <a:defRPr sz="2000">
                <a:solidFill>
                  <a:schemeClr val="accent4">
                    <a:lumMod val="75000"/>
                  </a:schemeClr>
                </a:solidFill>
              </a:defRPr>
            </a:lvl2pPr>
            <a:lvl3pPr>
              <a:buClrTx/>
              <a:buSzPct val="100000"/>
              <a:buFont typeface="Arial" pitchFamily="34" charset="0"/>
              <a:buChar char="•"/>
              <a:defRPr sz="1800">
                <a:solidFill>
                  <a:schemeClr val="accent4">
                    <a:lumMod val="75000"/>
                  </a:schemeClr>
                </a:solidFill>
              </a:defRPr>
            </a:lvl3pPr>
            <a:lvl4pPr>
              <a:buClr>
                <a:schemeClr val="bg1"/>
              </a:buClr>
              <a:buSzPct val="70000"/>
              <a:buFont typeface="Courier New" pitchFamily="49" charset="0"/>
              <a:buChar char="o"/>
              <a:defRPr sz="1800" baseline="0">
                <a:solidFill>
                  <a:schemeClr val="bg2"/>
                </a:solidFill>
              </a:defRPr>
            </a:lvl4pPr>
            <a:lvl5pPr>
              <a:buClr>
                <a:schemeClr val="bg1"/>
              </a:buClr>
              <a:buSzPct val="70000"/>
              <a:buFont typeface="Arial" pitchFamily="34" charset="0"/>
              <a:buChar char="•"/>
              <a:defRPr sz="1800">
                <a:solidFill>
                  <a:schemeClr val="bg2"/>
                </a:solidFill>
              </a:defRPr>
            </a:lvl5pPr>
          </a:lstStyle>
          <a:p>
            <a:pPr lvl="2"/>
            <a:endParaRPr lang="en-US" dirty="0"/>
          </a:p>
          <a:p>
            <a:pPr lvl="0"/>
            <a:endParaRPr lang="en-US" dirty="0"/>
          </a:p>
          <a:p>
            <a:pPr lvl="2"/>
            <a:endParaRPr lang="en-US" dirty="0"/>
          </a:p>
          <a:p>
            <a:pPr lvl="1"/>
            <a:endParaRPr lang="en-US" dirty="0"/>
          </a:p>
          <a:p>
            <a:pPr lvl="1"/>
            <a:endParaRPr lang="en-US" dirty="0"/>
          </a:p>
          <a:p>
            <a:pPr lvl="1"/>
            <a:endParaRPr lang="en-US" dirty="0"/>
          </a:p>
        </p:txBody>
      </p:sp>
      <p:sp>
        <p:nvSpPr>
          <p:cNvPr id="15" name="Rectangle 14">
            <a:extLst>
              <a:ext uri="{FF2B5EF4-FFF2-40B4-BE49-F238E27FC236}">
                <a16:creationId xmlns:a16="http://schemas.microsoft.com/office/drawing/2014/main" id="{9416945D-7463-43F9-B460-2CF43DA20039}"/>
              </a:ext>
            </a:extLst>
          </p:cNvPr>
          <p:cNvSpPr>
            <a:spLocks noChangeArrowheads="1"/>
          </p:cNvSpPr>
          <p:nvPr userDrawn="1"/>
        </p:nvSpPr>
        <p:spPr bwMode="auto">
          <a:xfrm>
            <a:off x="6082666" y="5045515"/>
            <a:ext cx="603083" cy="91188"/>
          </a:xfrm>
          <a:prstGeom prst="rect">
            <a:avLst/>
          </a:prstGeom>
          <a:solidFill>
            <a:srgbClr val="B01519"/>
          </a:solidFill>
          <a:ln>
            <a:noFill/>
          </a:ln>
        </p:spPr>
        <p:txBody>
          <a:bodyPr vert="horz" wrap="square" lIns="60960" tIns="30480" rIns="60960" bIns="30480" numCol="1" anchor="t" anchorCtr="0" compatLnSpc="1">
            <a:prstTxWarp prst="textNoShape">
              <a:avLst/>
            </a:prstTxWarp>
          </a:bodyPr>
          <a:lstStyle/>
          <a:p>
            <a:endParaRPr lang="en-US" sz="1667"/>
          </a:p>
        </p:txBody>
      </p:sp>
      <p:sp>
        <p:nvSpPr>
          <p:cNvPr id="16" name="Rectangle 15">
            <a:extLst>
              <a:ext uri="{FF2B5EF4-FFF2-40B4-BE49-F238E27FC236}">
                <a16:creationId xmlns:a16="http://schemas.microsoft.com/office/drawing/2014/main" id="{18D9C951-7795-4013-A98F-41CA15626AB5}"/>
              </a:ext>
            </a:extLst>
          </p:cNvPr>
          <p:cNvSpPr>
            <a:spLocks noChangeArrowheads="1"/>
          </p:cNvSpPr>
          <p:nvPr userDrawn="1"/>
        </p:nvSpPr>
        <p:spPr bwMode="auto">
          <a:xfrm>
            <a:off x="6677884" y="5045515"/>
            <a:ext cx="603083" cy="91188"/>
          </a:xfrm>
          <a:prstGeom prst="rect">
            <a:avLst/>
          </a:prstGeom>
          <a:solidFill>
            <a:srgbClr val="FBAB18"/>
          </a:solidFill>
          <a:ln>
            <a:noFill/>
          </a:ln>
        </p:spPr>
        <p:txBody>
          <a:bodyPr vert="horz" wrap="square" lIns="60960" tIns="30480" rIns="60960" bIns="30480" numCol="1" anchor="t" anchorCtr="0" compatLnSpc="1">
            <a:prstTxWarp prst="textNoShape">
              <a:avLst/>
            </a:prstTxWarp>
          </a:bodyPr>
          <a:lstStyle/>
          <a:p>
            <a:endParaRPr lang="en-US" sz="1667"/>
          </a:p>
        </p:txBody>
      </p:sp>
      <p:sp>
        <p:nvSpPr>
          <p:cNvPr id="17" name="Rectangle 16">
            <a:extLst>
              <a:ext uri="{FF2B5EF4-FFF2-40B4-BE49-F238E27FC236}">
                <a16:creationId xmlns:a16="http://schemas.microsoft.com/office/drawing/2014/main" id="{0E138E91-A144-4218-9895-5E4D3582ADFB}"/>
              </a:ext>
            </a:extLst>
          </p:cNvPr>
          <p:cNvSpPr>
            <a:spLocks noChangeArrowheads="1"/>
          </p:cNvSpPr>
          <p:nvPr userDrawn="1"/>
        </p:nvSpPr>
        <p:spPr bwMode="auto">
          <a:xfrm>
            <a:off x="7280966" y="5045515"/>
            <a:ext cx="603574" cy="91188"/>
          </a:xfrm>
          <a:prstGeom prst="rect">
            <a:avLst/>
          </a:prstGeom>
          <a:solidFill>
            <a:srgbClr val="292B6E"/>
          </a:solidFill>
          <a:ln>
            <a:noFill/>
          </a:ln>
        </p:spPr>
        <p:txBody>
          <a:bodyPr vert="horz" wrap="square" lIns="60960" tIns="30480" rIns="60960" bIns="30480" numCol="1" anchor="t" anchorCtr="0" compatLnSpc="1">
            <a:prstTxWarp prst="textNoShape">
              <a:avLst/>
            </a:prstTxWarp>
          </a:bodyPr>
          <a:lstStyle/>
          <a:p>
            <a:endParaRPr lang="en-US" sz="1667"/>
          </a:p>
        </p:txBody>
      </p:sp>
      <p:sp>
        <p:nvSpPr>
          <p:cNvPr id="18" name="Rectangle 17">
            <a:extLst>
              <a:ext uri="{FF2B5EF4-FFF2-40B4-BE49-F238E27FC236}">
                <a16:creationId xmlns:a16="http://schemas.microsoft.com/office/drawing/2014/main" id="{EEF4E6B6-BDAE-40A5-9E22-D7B6320CBA11}"/>
              </a:ext>
            </a:extLst>
          </p:cNvPr>
          <p:cNvSpPr>
            <a:spLocks noChangeArrowheads="1"/>
          </p:cNvSpPr>
          <p:nvPr userDrawn="1"/>
        </p:nvSpPr>
        <p:spPr bwMode="auto">
          <a:xfrm>
            <a:off x="7870697" y="5045515"/>
            <a:ext cx="1273303" cy="91188"/>
          </a:xfrm>
          <a:prstGeom prst="rect">
            <a:avLst/>
          </a:prstGeom>
          <a:solidFill>
            <a:srgbClr val="4656A6"/>
          </a:solidFill>
          <a:ln>
            <a:noFill/>
          </a:ln>
        </p:spPr>
        <p:txBody>
          <a:bodyPr vert="horz" wrap="square" lIns="60960" tIns="30480" rIns="60960" bIns="30480" numCol="1" anchor="t" anchorCtr="0" compatLnSpc="1">
            <a:prstTxWarp prst="textNoShape">
              <a:avLst/>
            </a:prstTxWarp>
          </a:bodyPr>
          <a:lstStyle/>
          <a:p>
            <a:endParaRPr lang="en-US" sz="1667"/>
          </a:p>
        </p:txBody>
      </p:sp>
      <p:sp>
        <p:nvSpPr>
          <p:cNvPr id="19" name="Rectangle 20">
            <a:extLst>
              <a:ext uri="{FF2B5EF4-FFF2-40B4-BE49-F238E27FC236}">
                <a16:creationId xmlns:a16="http://schemas.microsoft.com/office/drawing/2014/main" id="{E71CFAF4-5909-4817-B92D-CE4D29DFF703}"/>
              </a:ext>
            </a:extLst>
          </p:cNvPr>
          <p:cNvSpPr>
            <a:spLocks noChangeArrowheads="1"/>
          </p:cNvSpPr>
          <p:nvPr userDrawn="1"/>
        </p:nvSpPr>
        <p:spPr bwMode="auto">
          <a:xfrm>
            <a:off x="0" y="5045515"/>
            <a:ext cx="5679249" cy="91188"/>
          </a:xfrm>
          <a:prstGeom prst="rect">
            <a:avLst/>
          </a:prstGeom>
          <a:solidFill>
            <a:srgbClr val="17468F"/>
          </a:solidFill>
          <a:ln>
            <a:noFill/>
          </a:ln>
        </p:spPr>
        <p:txBody>
          <a:bodyPr vert="horz" wrap="square" lIns="60960" tIns="30480" rIns="60960" bIns="30480" numCol="1" anchor="t" anchorCtr="0" compatLnSpc="1">
            <a:prstTxWarp prst="textNoShape">
              <a:avLst/>
            </a:prstTxWarp>
          </a:bodyPr>
          <a:lstStyle/>
          <a:p>
            <a:endParaRPr lang="en-US" sz="1667"/>
          </a:p>
        </p:txBody>
      </p:sp>
      <p:sp>
        <p:nvSpPr>
          <p:cNvPr id="20" name="Rectangle 19">
            <a:extLst>
              <a:ext uri="{FF2B5EF4-FFF2-40B4-BE49-F238E27FC236}">
                <a16:creationId xmlns:a16="http://schemas.microsoft.com/office/drawing/2014/main" id="{40E6DC0A-1388-4428-BA38-59223C425A40}"/>
              </a:ext>
            </a:extLst>
          </p:cNvPr>
          <p:cNvSpPr>
            <a:spLocks noChangeArrowheads="1"/>
          </p:cNvSpPr>
          <p:nvPr userDrawn="1"/>
        </p:nvSpPr>
        <p:spPr bwMode="auto">
          <a:xfrm>
            <a:off x="5481058" y="5045515"/>
            <a:ext cx="603083" cy="91188"/>
          </a:xfrm>
          <a:prstGeom prst="rect">
            <a:avLst/>
          </a:prstGeom>
          <a:solidFill>
            <a:srgbClr val="55BF8B"/>
          </a:solidFill>
          <a:ln>
            <a:noFill/>
          </a:ln>
        </p:spPr>
        <p:txBody>
          <a:bodyPr vert="horz" wrap="square" lIns="60960" tIns="30480" rIns="60960" bIns="30480" numCol="1" anchor="t" anchorCtr="0" compatLnSpc="1">
            <a:prstTxWarp prst="textNoShape">
              <a:avLst/>
            </a:prstTxWarp>
          </a:bodyPr>
          <a:lstStyle/>
          <a:p>
            <a:endParaRPr lang="en-US" sz="1667" dirty="0"/>
          </a:p>
        </p:txBody>
      </p:sp>
      <p:grpSp>
        <p:nvGrpSpPr>
          <p:cNvPr id="23" name="Group 22">
            <a:extLst>
              <a:ext uri="{FF2B5EF4-FFF2-40B4-BE49-F238E27FC236}">
                <a16:creationId xmlns:a16="http://schemas.microsoft.com/office/drawing/2014/main" id="{AF318103-E3F0-462E-A0BE-161EC7EA9C7C}"/>
              </a:ext>
            </a:extLst>
          </p:cNvPr>
          <p:cNvGrpSpPr/>
          <p:nvPr userDrawn="1"/>
        </p:nvGrpSpPr>
        <p:grpSpPr>
          <a:xfrm>
            <a:off x="0" y="1"/>
            <a:ext cx="267157" cy="895570"/>
            <a:chOff x="2721769" y="2050256"/>
            <a:chExt cx="442912" cy="1469660"/>
          </a:xfrm>
        </p:grpSpPr>
        <p:sp>
          <p:nvSpPr>
            <p:cNvPr id="24" name="Rectangle 23">
              <a:extLst>
                <a:ext uri="{FF2B5EF4-FFF2-40B4-BE49-F238E27FC236}">
                  <a16:creationId xmlns:a16="http://schemas.microsoft.com/office/drawing/2014/main" id="{6C2A256B-3279-4135-9C44-56940C3F4D28}"/>
                </a:ext>
              </a:extLst>
            </p:cNvPr>
            <p:cNvSpPr/>
            <p:nvPr userDrawn="1"/>
          </p:nvSpPr>
          <p:spPr>
            <a:xfrm>
              <a:off x="2721769" y="2050256"/>
              <a:ext cx="442912" cy="1335882"/>
            </a:xfrm>
            <a:prstGeom prst="rect">
              <a:avLst/>
            </a:prstGeom>
            <a:solidFill>
              <a:srgbClr val="2D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5" name="Rectangle 24">
              <a:extLst>
                <a:ext uri="{FF2B5EF4-FFF2-40B4-BE49-F238E27FC236}">
                  <a16:creationId xmlns:a16="http://schemas.microsoft.com/office/drawing/2014/main" id="{DD7CDBA5-E900-4510-9676-E670A0189CF4}"/>
                </a:ext>
              </a:extLst>
            </p:cNvPr>
            <p:cNvSpPr/>
            <p:nvPr userDrawn="1"/>
          </p:nvSpPr>
          <p:spPr>
            <a:xfrm>
              <a:off x="2721769" y="3386138"/>
              <a:ext cx="442912" cy="133778"/>
            </a:xfrm>
            <a:prstGeom prst="rect">
              <a:avLst/>
            </a:prstGeom>
            <a:solidFill>
              <a:srgbClr val="F0A8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spTree>
    <p:extLst>
      <p:ext uri="{BB962C8B-B14F-4D97-AF65-F5344CB8AC3E}">
        <p14:creationId xmlns:p14="http://schemas.microsoft.com/office/powerpoint/2010/main" val="1805838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lor_background">
    <p:bg>
      <p:bgPr>
        <a:solidFill>
          <a:srgbClr val="006A7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613" y="2441363"/>
            <a:ext cx="8294913" cy="871538"/>
          </a:xfrm>
          <a:prstGeom prst="rect">
            <a:avLst/>
          </a:prstGeom>
        </p:spPr>
        <p:txBody>
          <a:bodyPr anchor="b"/>
          <a:lstStyle>
            <a:lvl1pPr algn="l">
              <a:defRPr sz="3600" b="1" baseline="0">
                <a:solidFill>
                  <a:schemeClr val="bg2"/>
                </a:solidFill>
                <a:effectLst/>
                <a:latin typeface="Calibri" pitchFamily="34" charset="0"/>
              </a:defRPr>
            </a:lvl1pPr>
          </a:lstStyle>
          <a:p>
            <a:endParaRPr lang="en-US" dirty="0"/>
          </a:p>
        </p:txBody>
      </p:sp>
      <p:sp>
        <p:nvSpPr>
          <p:cNvPr id="5" name="Text Placeholder 2"/>
          <p:cNvSpPr>
            <a:spLocks noGrp="1"/>
          </p:cNvSpPr>
          <p:nvPr>
            <p:ph type="body" idx="1"/>
          </p:nvPr>
        </p:nvSpPr>
        <p:spPr>
          <a:xfrm>
            <a:off x="179613" y="3516736"/>
            <a:ext cx="7772400" cy="426244"/>
          </a:xfrm>
          <a:prstGeom prst="rect">
            <a:avLst/>
          </a:prstGeom>
        </p:spPr>
        <p:txBody>
          <a:bodyPr anchor="b"/>
          <a:lstStyle>
            <a:lvl1pPr marL="0" indent="0" algn="l">
              <a:lnSpc>
                <a:spcPts val="2200"/>
              </a:lnSpc>
              <a:buNone/>
              <a:defRPr sz="2000" baseline="0">
                <a:solidFill>
                  <a:schemeClr val="bg2"/>
                </a:solidFill>
                <a:latin typeface="Calibri"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en-US" dirty="0"/>
          </a:p>
        </p:txBody>
      </p:sp>
      <p:sp>
        <p:nvSpPr>
          <p:cNvPr id="6" name="Rounded Rectangle 5">
            <a:extLst>
              <a:ext uri="{FF2B5EF4-FFF2-40B4-BE49-F238E27FC236}">
                <a16:creationId xmlns:a16="http://schemas.microsoft.com/office/drawing/2014/main" id="{9EB226B8-695D-F945-86FC-71E28820D884}"/>
              </a:ext>
            </a:extLst>
          </p:cNvPr>
          <p:cNvSpPr/>
          <p:nvPr userDrawn="1"/>
        </p:nvSpPr>
        <p:spPr>
          <a:xfrm>
            <a:off x="1886913" y="4019550"/>
            <a:ext cx="2036355" cy="720713"/>
          </a:xfrm>
          <a:prstGeom prst="roundRect">
            <a:avLst>
              <a:gd name="adj" fmla="val 20191"/>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food&#10;&#10;Description automatically generated">
            <a:extLst>
              <a:ext uri="{FF2B5EF4-FFF2-40B4-BE49-F238E27FC236}">
                <a16:creationId xmlns:a16="http://schemas.microsoft.com/office/drawing/2014/main" id="{25A46963-C757-2A47-A64F-46A3F6297A8F}"/>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3390" b="19294"/>
          <a:stretch/>
        </p:blipFill>
        <p:spPr>
          <a:xfrm>
            <a:off x="440924" y="4030406"/>
            <a:ext cx="996875" cy="602071"/>
          </a:xfrm>
          <a:prstGeom prst="rect">
            <a:avLst/>
          </a:prstGeom>
        </p:spPr>
      </p:pic>
      <p:pic>
        <p:nvPicPr>
          <p:cNvPr id="8" name="Picture 7">
            <a:extLst>
              <a:ext uri="{FF2B5EF4-FFF2-40B4-BE49-F238E27FC236}">
                <a16:creationId xmlns:a16="http://schemas.microsoft.com/office/drawing/2014/main" id="{9F148636-FFFC-E145-83BA-8938E5EB7E24}"/>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40924" y="4646083"/>
            <a:ext cx="1032012" cy="143709"/>
          </a:xfrm>
          <a:prstGeom prst="rect">
            <a:avLst/>
          </a:prstGeom>
        </p:spPr>
      </p:pic>
    </p:spTree>
    <p:extLst>
      <p:ext uri="{BB962C8B-B14F-4D97-AF65-F5344CB8AC3E}">
        <p14:creationId xmlns:p14="http://schemas.microsoft.com/office/powerpoint/2010/main" val="29820960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olor_background">
    <p:bg>
      <p:bgPr>
        <a:solidFill>
          <a:srgbClr val="006A71"/>
        </a:solidFill>
        <a:effectLst/>
      </p:bgPr>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D1EDB832-85DB-47C2-990D-C76F1161C25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27069" y="506186"/>
            <a:ext cx="4484352" cy="4346372"/>
          </a:xfrm>
          <a:prstGeom prst="rect">
            <a:avLst/>
          </a:prstGeom>
        </p:spPr>
      </p:pic>
      <p:sp>
        <p:nvSpPr>
          <p:cNvPr id="2" name="Title 1"/>
          <p:cNvSpPr>
            <a:spLocks noGrp="1"/>
          </p:cNvSpPr>
          <p:nvPr>
            <p:ph type="title"/>
          </p:nvPr>
        </p:nvSpPr>
        <p:spPr>
          <a:xfrm>
            <a:off x="179613" y="2441363"/>
            <a:ext cx="8294913" cy="871538"/>
          </a:xfrm>
          <a:prstGeom prst="rect">
            <a:avLst/>
          </a:prstGeom>
        </p:spPr>
        <p:txBody>
          <a:bodyPr anchor="b"/>
          <a:lstStyle>
            <a:lvl1pPr algn="l">
              <a:defRPr sz="3600" b="1" baseline="0">
                <a:solidFill>
                  <a:schemeClr val="bg2"/>
                </a:solidFill>
                <a:effectLst/>
                <a:latin typeface="Calibri" pitchFamily="34" charset="0"/>
              </a:defRPr>
            </a:lvl1pPr>
          </a:lstStyle>
          <a:p>
            <a:endParaRPr lang="en-US" dirty="0"/>
          </a:p>
        </p:txBody>
      </p:sp>
      <p:sp>
        <p:nvSpPr>
          <p:cNvPr id="5" name="Text Placeholder 2"/>
          <p:cNvSpPr>
            <a:spLocks noGrp="1"/>
          </p:cNvSpPr>
          <p:nvPr>
            <p:ph type="body" idx="1"/>
          </p:nvPr>
        </p:nvSpPr>
        <p:spPr>
          <a:xfrm>
            <a:off x="179613" y="3516736"/>
            <a:ext cx="7772400" cy="426244"/>
          </a:xfrm>
          <a:prstGeom prst="rect">
            <a:avLst/>
          </a:prstGeom>
        </p:spPr>
        <p:txBody>
          <a:bodyPr anchor="b"/>
          <a:lstStyle>
            <a:lvl1pPr marL="0" indent="0" algn="l">
              <a:lnSpc>
                <a:spcPts val="2200"/>
              </a:lnSpc>
              <a:buNone/>
              <a:defRPr sz="2000" baseline="0">
                <a:solidFill>
                  <a:schemeClr val="bg2"/>
                </a:solidFill>
                <a:latin typeface="Calibri"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endParaRPr lang="en-US" dirty="0"/>
          </a:p>
        </p:txBody>
      </p:sp>
      <p:sp>
        <p:nvSpPr>
          <p:cNvPr id="7" name="Rounded Rectangle 6">
            <a:extLst>
              <a:ext uri="{FF2B5EF4-FFF2-40B4-BE49-F238E27FC236}">
                <a16:creationId xmlns:a16="http://schemas.microsoft.com/office/drawing/2014/main" id="{6DE9AB4F-42D6-F14A-BFE6-C3DA9C8B440D}"/>
              </a:ext>
            </a:extLst>
          </p:cNvPr>
          <p:cNvSpPr/>
          <p:nvPr userDrawn="1"/>
        </p:nvSpPr>
        <p:spPr>
          <a:xfrm>
            <a:off x="1886913" y="4019550"/>
            <a:ext cx="2036355" cy="720713"/>
          </a:xfrm>
          <a:prstGeom prst="roundRect">
            <a:avLst>
              <a:gd name="adj" fmla="val 20191"/>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ood&#10;&#10;Description automatically generated">
            <a:extLst>
              <a:ext uri="{FF2B5EF4-FFF2-40B4-BE49-F238E27FC236}">
                <a16:creationId xmlns:a16="http://schemas.microsoft.com/office/drawing/2014/main" id="{03EDBABF-8A5D-8C4B-935D-9FE7CCC1A0D5}"/>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r="3390" b="19294"/>
          <a:stretch/>
        </p:blipFill>
        <p:spPr>
          <a:xfrm>
            <a:off x="440924" y="4030406"/>
            <a:ext cx="996875" cy="602071"/>
          </a:xfrm>
          <a:prstGeom prst="rect">
            <a:avLst/>
          </a:prstGeom>
        </p:spPr>
      </p:pic>
      <p:pic>
        <p:nvPicPr>
          <p:cNvPr id="9" name="Picture 8">
            <a:extLst>
              <a:ext uri="{FF2B5EF4-FFF2-40B4-BE49-F238E27FC236}">
                <a16:creationId xmlns:a16="http://schemas.microsoft.com/office/drawing/2014/main" id="{8F8A4BF0-AB0F-AA4A-97D9-DF89C30C1C5C}"/>
              </a:ext>
            </a:extLst>
          </p:cNvPr>
          <p:cNvPicPr>
            <a:picLocks noChangeAspect="1"/>
          </p:cNvPicPr>
          <p:nvPr userDrawn="1"/>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40924" y="4646083"/>
            <a:ext cx="1032012" cy="143709"/>
          </a:xfrm>
          <a:prstGeom prst="rect">
            <a:avLst/>
          </a:prstGeom>
        </p:spPr>
      </p:pic>
    </p:spTree>
    <p:extLst>
      <p:ext uri="{BB962C8B-B14F-4D97-AF65-F5344CB8AC3E}">
        <p14:creationId xmlns:p14="http://schemas.microsoft.com/office/powerpoint/2010/main" val="52700105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bg2"/>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b="18140"/>
          <a:stretch/>
        </p:blipFill>
        <p:spPr>
          <a:xfrm>
            <a:off x="1956" y="4251554"/>
            <a:ext cx="9144000" cy="883169"/>
          </a:xfrm>
          <a:prstGeom prst="rect">
            <a:avLst/>
          </a:prstGeom>
        </p:spPr>
      </p:pic>
      <p:sp>
        <p:nvSpPr>
          <p:cNvPr id="3" name="TextBox 2"/>
          <p:cNvSpPr txBox="1"/>
          <p:nvPr userDrawn="1"/>
        </p:nvSpPr>
        <p:spPr>
          <a:xfrm>
            <a:off x="127218" y="2746824"/>
            <a:ext cx="6639341" cy="1384995"/>
          </a:xfrm>
          <a:prstGeom prst="rect">
            <a:avLst/>
          </a:prstGeom>
          <a:noFill/>
        </p:spPr>
        <p:txBody>
          <a:bodyPr wrap="square" rtlCol="0">
            <a:spAutoFit/>
          </a:bodyPr>
          <a:lstStyle/>
          <a:p>
            <a:r>
              <a:rPr lang="en-US" sz="1200" dirty="0">
                <a:solidFill>
                  <a:srgbClr val="2D2D2D"/>
                </a:solidFill>
                <a:latin typeface="Calibri" panose="020F0502020204030204" pitchFamily="34" charset="0"/>
              </a:rPr>
              <a:t>For more information, contact CDC</a:t>
            </a:r>
            <a:br>
              <a:rPr lang="en-US" sz="1200" dirty="0">
                <a:solidFill>
                  <a:srgbClr val="2D2D2D"/>
                </a:solidFill>
                <a:latin typeface="Calibri" panose="020F0502020204030204" pitchFamily="34" charset="0"/>
              </a:rPr>
            </a:br>
            <a:r>
              <a:rPr lang="en-US" sz="1200" dirty="0">
                <a:solidFill>
                  <a:srgbClr val="2D2D2D"/>
                </a:solidFill>
                <a:latin typeface="Calibri" panose="020F0502020204030204" pitchFamily="34" charset="0"/>
              </a:rPr>
              <a:t>1-800-CDC-INFO (232-4636)</a:t>
            </a:r>
            <a:br>
              <a:rPr lang="en-US" sz="1200" dirty="0">
                <a:solidFill>
                  <a:srgbClr val="2D2D2D"/>
                </a:solidFill>
                <a:latin typeface="Calibri" panose="020F0502020204030204" pitchFamily="34" charset="0"/>
              </a:rPr>
            </a:br>
            <a:r>
              <a:rPr lang="en-US" sz="1200" dirty="0">
                <a:solidFill>
                  <a:srgbClr val="2D2D2D"/>
                </a:solidFill>
                <a:latin typeface="Calibri" panose="020F0502020204030204" pitchFamily="34" charset="0"/>
              </a:rPr>
              <a:t>TTY:  1-888-232-6348    www.cdc.gov</a:t>
            </a:r>
            <a:br>
              <a:rPr lang="en-US" sz="1200" dirty="0">
                <a:solidFill>
                  <a:srgbClr val="2D2D2D"/>
                </a:solidFill>
                <a:latin typeface="Calibri" panose="020F0502020204030204" pitchFamily="34" charset="0"/>
              </a:rPr>
            </a:br>
            <a:br>
              <a:rPr lang="en-US" sz="1200" dirty="0">
                <a:solidFill>
                  <a:srgbClr val="2D2D2D"/>
                </a:solidFill>
                <a:latin typeface="Calibri" panose="020F0502020204030204" pitchFamily="34" charset="0"/>
              </a:rPr>
            </a:br>
            <a:br>
              <a:rPr lang="en-US" sz="1200" dirty="0">
                <a:solidFill>
                  <a:srgbClr val="2D2D2D"/>
                </a:solidFill>
                <a:latin typeface="Calibri" panose="020F0502020204030204" pitchFamily="34" charset="0"/>
              </a:rPr>
            </a:br>
            <a:r>
              <a:rPr lang="en-US" sz="1200" dirty="0">
                <a:solidFill>
                  <a:srgbClr val="2D2D2D"/>
                </a:solidFill>
                <a:latin typeface="Calibri" panose="020F0502020204030204" pitchFamily="34" charset="0"/>
              </a:rPr>
              <a:t>The findings and conclusions in this report are those of the authors and do not necessarily represent the official position of the Centers for Disease Control and Prevention.</a:t>
            </a:r>
          </a:p>
        </p:txBody>
      </p:sp>
      <p:pic>
        <p:nvPicPr>
          <p:cNvPr id="4" name="Picture 3" descr="Logos of the U.S. Department of Health and Human Services and the Centers for Disease Control and Prevention." title="Logos"/>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4246855"/>
            <a:ext cx="9144000" cy="887868"/>
          </a:xfrm>
          <a:prstGeom prst="rect">
            <a:avLst/>
          </a:prstGeom>
        </p:spPr>
      </p:pic>
      <p:grpSp>
        <p:nvGrpSpPr>
          <p:cNvPr id="2" name="Group 1"/>
          <p:cNvGrpSpPr/>
          <p:nvPr userDrawn="1"/>
        </p:nvGrpSpPr>
        <p:grpSpPr>
          <a:xfrm>
            <a:off x="0" y="4246855"/>
            <a:ext cx="9144000" cy="887868"/>
            <a:chOff x="0" y="-11827"/>
            <a:chExt cx="9144000" cy="170018"/>
          </a:xfrm>
        </p:grpSpPr>
        <p:sp>
          <p:nvSpPr>
            <p:cNvPr id="6" name="bk object 25"/>
            <p:cNvSpPr/>
            <p:nvPr userDrawn="1"/>
          </p:nvSpPr>
          <p:spPr>
            <a:xfrm>
              <a:off x="0" y="-11827"/>
              <a:ext cx="522365" cy="170018"/>
            </a:xfrm>
            <a:custGeom>
              <a:avLst/>
              <a:gdLst/>
              <a:ahLst/>
              <a:cxnLst/>
              <a:rect l="l" t="t" r="r" b="b"/>
              <a:pathLst>
                <a:path w="1047115" h="1413510">
                  <a:moveTo>
                    <a:pt x="1046875" y="0"/>
                  </a:moveTo>
                  <a:lnTo>
                    <a:pt x="0" y="0"/>
                  </a:lnTo>
                  <a:lnTo>
                    <a:pt x="0" y="1412925"/>
                  </a:lnTo>
                  <a:lnTo>
                    <a:pt x="869393" y="1412925"/>
                  </a:lnTo>
                  <a:lnTo>
                    <a:pt x="1046875" y="0"/>
                  </a:lnTo>
                  <a:close/>
                </a:path>
              </a:pathLst>
            </a:custGeom>
            <a:solidFill>
              <a:srgbClr val="103064"/>
            </a:solidFill>
          </p:spPr>
          <p:txBody>
            <a:bodyPr wrap="square" lIns="0" tIns="0" rIns="0" bIns="0" rtlCol="0"/>
            <a:lstStyle/>
            <a:p>
              <a:endParaRPr/>
            </a:p>
          </p:txBody>
        </p:sp>
        <p:sp>
          <p:nvSpPr>
            <p:cNvPr id="7" name="bk object 26"/>
            <p:cNvSpPr/>
            <p:nvPr userDrawn="1"/>
          </p:nvSpPr>
          <p:spPr>
            <a:xfrm>
              <a:off x="340051" y="-11827"/>
              <a:ext cx="863535" cy="170018"/>
            </a:xfrm>
            <a:custGeom>
              <a:avLst/>
              <a:gdLst/>
              <a:ahLst/>
              <a:cxnLst/>
              <a:rect l="l" t="t" r="r" b="b"/>
              <a:pathLst>
                <a:path w="1731010" h="1413510">
                  <a:moveTo>
                    <a:pt x="1730918" y="0"/>
                  </a:moveTo>
                  <a:lnTo>
                    <a:pt x="179633" y="0"/>
                  </a:lnTo>
                  <a:lnTo>
                    <a:pt x="0" y="1412925"/>
                  </a:lnTo>
                  <a:lnTo>
                    <a:pt x="1296345" y="1412925"/>
                  </a:lnTo>
                  <a:lnTo>
                    <a:pt x="1730918" y="0"/>
                  </a:lnTo>
                  <a:close/>
                </a:path>
              </a:pathLst>
            </a:custGeom>
            <a:solidFill>
              <a:srgbClr val="1D56B3"/>
            </a:solidFill>
          </p:spPr>
          <p:txBody>
            <a:bodyPr wrap="square" lIns="0" tIns="0" rIns="0" bIns="0" rtlCol="0"/>
            <a:lstStyle/>
            <a:p>
              <a:endParaRPr/>
            </a:p>
          </p:txBody>
        </p:sp>
        <p:sp>
          <p:nvSpPr>
            <p:cNvPr id="8" name="bk object 27"/>
            <p:cNvSpPr/>
            <p:nvPr userDrawn="1"/>
          </p:nvSpPr>
          <p:spPr>
            <a:xfrm>
              <a:off x="878274" y="-11827"/>
              <a:ext cx="1343452" cy="170018"/>
            </a:xfrm>
            <a:custGeom>
              <a:avLst/>
              <a:gdLst/>
              <a:ahLst/>
              <a:cxnLst/>
              <a:rect l="l" t="t" r="r" b="b"/>
              <a:pathLst>
                <a:path w="2693035" h="1413510">
                  <a:moveTo>
                    <a:pt x="2692774" y="0"/>
                  </a:moveTo>
                  <a:lnTo>
                    <a:pt x="435654" y="0"/>
                  </a:lnTo>
                  <a:lnTo>
                    <a:pt x="0" y="1412925"/>
                  </a:lnTo>
                  <a:lnTo>
                    <a:pt x="1878492" y="1412925"/>
                  </a:lnTo>
                  <a:lnTo>
                    <a:pt x="2692774" y="0"/>
                  </a:lnTo>
                  <a:close/>
                </a:path>
              </a:pathLst>
            </a:custGeom>
            <a:solidFill>
              <a:srgbClr val="103064"/>
            </a:solidFill>
          </p:spPr>
          <p:txBody>
            <a:bodyPr wrap="square" lIns="0" tIns="0" rIns="0" bIns="0" rtlCol="0"/>
            <a:lstStyle/>
            <a:p>
              <a:endParaRPr/>
            </a:p>
          </p:txBody>
        </p:sp>
        <p:sp>
          <p:nvSpPr>
            <p:cNvPr id="9" name="bk object 28"/>
            <p:cNvSpPr/>
            <p:nvPr userDrawn="1"/>
          </p:nvSpPr>
          <p:spPr>
            <a:xfrm>
              <a:off x="1654598" y="-11827"/>
              <a:ext cx="1362458" cy="170018"/>
            </a:xfrm>
            <a:custGeom>
              <a:avLst/>
              <a:gdLst/>
              <a:ahLst/>
              <a:cxnLst/>
              <a:rect l="l" t="t" r="r" b="b"/>
              <a:pathLst>
                <a:path w="2731134" h="1413510">
                  <a:moveTo>
                    <a:pt x="2730969" y="0"/>
                  </a:moveTo>
                  <a:lnTo>
                    <a:pt x="816445" y="0"/>
                  </a:lnTo>
                  <a:lnTo>
                    <a:pt x="0" y="1412925"/>
                  </a:lnTo>
                  <a:lnTo>
                    <a:pt x="1593978" y="1412925"/>
                  </a:lnTo>
                  <a:lnTo>
                    <a:pt x="2730969" y="0"/>
                  </a:lnTo>
                  <a:close/>
                </a:path>
              </a:pathLst>
            </a:custGeom>
            <a:solidFill>
              <a:srgbClr val="1E59B8"/>
            </a:solidFill>
          </p:spPr>
          <p:txBody>
            <a:bodyPr wrap="square" lIns="0" tIns="0" rIns="0" bIns="0" rtlCol="0"/>
            <a:lstStyle/>
            <a:p>
              <a:endParaRPr/>
            </a:p>
          </p:txBody>
        </p:sp>
        <p:sp>
          <p:nvSpPr>
            <p:cNvPr id="10" name="bk object 29"/>
            <p:cNvSpPr/>
            <p:nvPr userDrawn="1"/>
          </p:nvSpPr>
          <p:spPr>
            <a:xfrm>
              <a:off x="2304805" y="-11827"/>
              <a:ext cx="937659" cy="170018"/>
            </a:xfrm>
            <a:custGeom>
              <a:avLst/>
              <a:gdLst/>
              <a:ahLst/>
              <a:cxnLst/>
              <a:rect l="l" t="t" r="r" b="b"/>
              <a:pathLst>
                <a:path w="1879600" h="1413510">
                  <a:moveTo>
                    <a:pt x="1879368" y="0"/>
                  </a:moveTo>
                  <a:lnTo>
                    <a:pt x="1140221" y="0"/>
                  </a:lnTo>
                  <a:lnTo>
                    <a:pt x="0" y="1412925"/>
                  </a:lnTo>
                  <a:lnTo>
                    <a:pt x="621900" y="1412925"/>
                  </a:lnTo>
                  <a:lnTo>
                    <a:pt x="1879368" y="0"/>
                  </a:lnTo>
                  <a:close/>
                </a:path>
              </a:pathLst>
            </a:custGeom>
            <a:solidFill>
              <a:srgbClr val="17468F"/>
            </a:solidFill>
          </p:spPr>
          <p:txBody>
            <a:bodyPr wrap="square" lIns="0" tIns="0" rIns="0" bIns="0" rtlCol="0"/>
            <a:lstStyle/>
            <a:p>
              <a:endParaRPr/>
            </a:p>
          </p:txBody>
        </p:sp>
        <p:sp>
          <p:nvSpPr>
            <p:cNvPr id="11" name="bk object 30"/>
            <p:cNvSpPr/>
            <p:nvPr userDrawn="1"/>
          </p:nvSpPr>
          <p:spPr>
            <a:xfrm>
              <a:off x="2554809" y="-11827"/>
              <a:ext cx="2483849" cy="170018"/>
            </a:xfrm>
            <a:custGeom>
              <a:avLst/>
              <a:gdLst/>
              <a:ahLst/>
              <a:cxnLst/>
              <a:rect l="l" t="t" r="r" b="b"/>
              <a:pathLst>
                <a:path w="4979034" h="1413510">
                  <a:moveTo>
                    <a:pt x="4978576" y="0"/>
                  </a:moveTo>
                  <a:lnTo>
                    <a:pt x="1262846" y="0"/>
                  </a:lnTo>
                  <a:lnTo>
                    <a:pt x="0" y="1412925"/>
                  </a:lnTo>
                  <a:lnTo>
                    <a:pt x="3093828" y="1412925"/>
                  </a:lnTo>
                  <a:lnTo>
                    <a:pt x="4978576" y="0"/>
                  </a:lnTo>
                  <a:close/>
                </a:path>
              </a:pathLst>
            </a:custGeom>
            <a:solidFill>
              <a:srgbClr val="1E59B8"/>
            </a:solidFill>
          </p:spPr>
          <p:txBody>
            <a:bodyPr wrap="square" lIns="0" tIns="0" rIns="0" bIns="0" rtlCol="0"/>
            <a:lstStyle/>
            <a:p>
              <a:endParaRPr/>
            </a:p>
          </p:txBody>
        </p:sp>
        <p:sp>
          <p:nvSpPr>
            <p:cNvPr id="12" name="bk object 31"/>
            <p:cNvSpPr/>
            <p:nvPr userDrawn="1"/>
          </p:nvSpPr>
          <p:spPr>
            <a:xfrm>
              <a:off x="3835845" y="-11827"/>
              <a:ext cx="1915234" cy="170018"/>
            </a:xfrm>
            <a:custGeom>
              <a:avLst/>
              <a:gdLst/>
              <a:ahLst/>
              <a:cxnLst/>
              <a:rect l="l" t="t" r="r" b="b"/>
              <a:pathLst>
                <a:path w="3839209" h="1413510">
                  <a:moveTo>
                    <a:pt x="3838727" y="0"/>
                  </a:moveTo>
                  <a:lnTo>
                    <a:pt x="1891189" y="0"/>
                  </a:lnTo>
                  <a:lnTo>
                    <a:pt x="0" y="1412925"/>
                  </a:lnTo>
                  <a:lnTo>
                    <a:pt x="1625414" y="1412925"/>
                  </a:lnTo>
                  <a:lnTo>
                    <a:pt x="3838727" y="0"/>
                  </a:lnTo>
                  <a:close/>
                </a:path>
              </a:pathLst>
            </a:custGeom>
            <a:solidFill>
              <a:srgbClr val="536DB3"/>
            </a:solidFill>
          </p:spPr>
          <p:txBody>
            <a:bodyPr wrap="square" lIns="0" tIns="0" rIns="0" bIns="0" rtlCol="0"/>
            <a:lstStyle/>
            <a:p>
              <a:endParaRPr/>
            </a:p>
          </p:txBody>
        </p:sp>
        <p:sp>
          <p:nvSpPr>
            <p:cNvPr id="13" name="bk object 32"/>
            <p:cNvSpPr/>
            <p:nvPr userDrawn="1"/>
          </p:nvSpPr>
          <p:spPr>
            <a:xfrm>
              <a:off x="4458868" y="-11827"/>
              <a:ext cx="4685132" cy="170018"/>
            </a:xfrm>
            <a:custGeom>
              <a:avLst/>
              <a:gdLst/>
              <a:ahLst/>
              <a:cxnLst/>
              <a:rect l="l" t="t" r="r" b="b"/>
              <a:pathLst>
                <a:path w="9391650" h="1413510">
                  <a:moveTo>
                    <a:pt x="9391076" y="0"/>
                  </a:moveTo>
                  <a:lnTo>
                    <a:pt x="2213316" y="0"/>
                  </a:lnTo>
                  <a:lnTo>
                    <a:pt x="0" y="1412929"/>
                  </a:lnTo>
                  <a:lnTo>
                    <a:pt x="9391076" y="1412929"/>
                  </a:lnTo>
                  <a:lnTo>
                    <a:pt x="9391076" y="0"/>
                  </a:lnTo>
                  <a:close/>
                </a:path>
              </a:pathLst>
            </a:custGeom>
            <a:gradFill>
              <a:gsLst>
                <a:gs pos="0">
                  <a:srgbClr val="103064"/>
                </a:gs>
                <a:gs pos="100000">
                  <a:srgbClr val="17468F"/>
                </a:gs>
              </a:gsLst>
              <a:lin ang="0" scaled="0"/>
            </a:gradFill>
          </p:spPr>
          <p:txBody>
            <a:bodyPr wrap="square" lIns="0" tIns="0" rIns="0" bIns="0" rtlCol="0"/>
            <a:lstStyle/>
            <a:p>
              <a:endParaRPr/>
            </a:p>
          </p:txBody>
        </p:sp>
      </p:grpSp>
      <p:pic>
        <p:nvPicPr>
          <p:cNvPr id="18" name="Picture 17">
            <a:extLst>
              <a:ext uri="{FF2B5EF4-FFF2-40B4-BE49-F238E27FC236}">
                <a16:creationId xmlns:a16="http://schemas.microsoft.com/office/drawing/2014/main" id="{708E3E0E-8007-4E08-9AE4-D29BCAE7C56D}"/>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20615" r="19754"/>
          <a:stretch/>
        </p:blipFill>
        <p:spPr>
          <a:xfrm>
            <a:off x="5334256" y="175641"/>
            <a:ext cx="3684774" cy="3475844"/>
          </a:xfrm>
          <a:prstGeom prst="rect">
            <a:avLst/>
          </a:prstGeom>
        </p:spPr>
      </p:pic>
      <p:pic>
        <p:nvPicPr>
          <p:cNvPr id="17" name="Picture 16" descr="A picture containing food&#10;&#10;Description automatically generated">
            <a:extLst>
              <a:ext uri="{FF2B5EF4-FFF2-40B4-BE49-F238E27FC236}">
                <a16:creationId xmlns:a16="http://schemas.microsoft.com/office/drawing/2014/main" id="{66667D11-6CDC-2146-9AAC-0DB6864D9DE7}"/>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r="3763" b="19294"/>
          <a:stretch/>
        </p:blipFill>
        <p:spPr>
          <a:xfrm>
            <a:off x="6066692" y="4354414"/>
            <a:ext cx="842588" cy="510860"/>
          </a:xfrm>
          <a:prstGeom prst="rect">
            <a:avLst/>
          </a:prstGeom>
        </p:spPr>
      </p:pic>
      <p:pic>
        <p:nvPicPr>
          <p:cNvPr id="19" name="Picture 18">
            <a:extLst>
              <a:ext uri="{FF2B5EF4-FFF2-40B4-BE49-F238E27FC236}">
                <a16:creationId xmlns:a16="http://schemas.microsoft.com/office/drawing/2014/main" id="{134B9533-5E05-F944-9753-B41B3CC9442E}"/>
              </a:ext>
            </a:extLst>
          </p:cNvPr>
          <p:cNvPicPr>
            <a:picLocks noChangeAspect="1"/>
          </p:cNvPicPr>
          <p:nvPr userDrawn="1"/>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068631" y="4866336"/>
            <a:ext cx="875574" cy="121925"/>
          </a:xfrm>
          <a:prstGeom prst="rect">
            <a:avLst/>
          </a:prstGeom>
        </p:spPr>
      </p:pic>
      <p:sp>
        <p:nvSpPr>
          <p:cNvPr id="20" name="Rounded Rectangle 19">
            <a:extLst>
              <a:ext uri="{FF2B5EF4-FFF2-40B4-BE49-F238E27FC236}">
                <a16:creationId xmlns:a16="http://schemas.microsoft.com/office/drawing/2014/main" id="{30168D82-9D8A-6846-8F83-EB33380057EF}"/>
              </a:ext>
            </a:extLst>
          </p:cNvPr>
          <p:cNvSpPr/>
          <p:nvPr userDrawn="1"/>
        </p:nvSpPr>
        <p:spPr>
          <a:xfrm>
            <a:off x="7404921" y="4409128"/>
            <a:ext cx="1591642" cy="563319"/>
          </a:xfrm>
          <a:prstGeom prst="roundRect">
            <a:avLst>
              <a:gd name="adj" fmla="val 20191"/>
            </a:avLst>
          </a:prstGeom>
          <a:blipFill>
            <a:blip r:embed="rId8"/>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6084295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7" name="Text Placeholder 2"/>
          <p:cNvSpPr>
            <a:spLocks noGrp="1"/>
          </p:cNvSpPr>
          <p:nvPr>
            <p:ph type="body" idx="1"/>
          </p:nvPr>
        </p:nvSpPr>
        <p:spPr bwMode="auto">
          <a:xfrm>
            <a:off x="628650" y="1370013"/>
            <a:ext cx="7886700" cy="326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Tree>
    <p:extLst>
      <p:ext uri="{BB962C8B-B14F-4D97-AF65-F5344CB8AC3E}">
        <p14:creationId xmlns:p14="http://schemas.microsoft.com/office/powerpoint/2010/main" val="2969961348"/>
      </p:ext>
    </p:extLst>
  </p:cSld>
  <p:clrMap bg1="lt1" tx1="dk1" bg2="lt2" tx2="dk2" accent1="accent1" accent2="accent2" accent3="accent3" accent4="accent4" accent5="accent5" accent6="accent6" hlink="hlink" folHlink="folHlink"/>
  <p:sldLayoutIdLst>
    <p:sldLayoutId id="2147483810" r:id="rId1"/>
    <p:sldLayoutId id="2147483824" r:id="rId2"/>
    <p:sldLayoutId id="2147483811" r:id="rId3"/>
    <p:sldLayoutId id="2147483827" r:id="rId4"/>
    <p:sldLayoutId id="2147483815" r:id="rId5"/>
    <p:sldLayoutId id="2147483828" r:id="rId6"/>
    <p:sldLayoutId id="2147483823" r:id="rId7"/>
    <p:sldLayoutId id="2147483826" r:id="rId8"/>
    <p:sldLayoutId id="2147483822" r:id="rId9"/>
    <p:sldLayoutId id="2147483825" r:id="rId10"/>
  </p:sldLayoutIdLst>
  <p:transition>
    <p:fade/>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Myriad Web Pro" panose="020B0503030403020204" pitchFamily="34" charset="0"/>
        </a:defRPr>
      </a:lvl2pPr>
      <a:lvl3pPr algn="ctr" rtl="0" eaLnBrk="0" fontAlgn="base" hangingPunct="0">
        <a:spcBef>
          <a:spcPct val="0"/>
        </a:spcBef>
        <a:spcAft>
          <a:spcPct val="0"/>
        </a:spcAft>
        <a:defRPr sz="4400">
          <a:solidFill>
            <a:schemeClr val="tx1"/>
          </a:solidFill>
          <a:latin typeface="Myriad Web Pro" panose="020B0503030403020204" pitchFamily="34" charset="0"/>
        </a:defRPr>
      </a:lvl3pPr>
      <a:lvl4pPr algn="ctr" rtl="0" eaLnBrk="0" fontAlgn="base" hangingPunct="0">
        <a:spcBef>
          <a:spcPct val="0"/>
        </a:spcBef>
        <a:spcAft>
          <a:spcPct val="0"/>
        </a:spcAft>
        <a:defRPr sz="4400">
          <a:solidFill>
            <a:schemeClr val="tx1"/>
          </a:solidFill>
          <a:latin typeface="Myriad Web Pro" panose="020B0503030403020204" pitchFamily="34" charset="0"/>
        </a:defRPr>
      </a:lvl4pPr>
      <a:lvl5pPr algn="ctr" rtl="0" eaLnBrk="0" fontAlgn="base" hangingPunct="0">
        <a:spcBef>
          <a:spcPct val="0"/>
        </a:spcBef>
        <a:spcAft>
          <a:spcPct val="0"/>
        </a:spcAft>
        <a:defRPr sz="4400">
          <a:solidFill>
            <a:schemeClr val="tx1"/>
          </a:solidFill>
          <a:latin typeface="Myriad Web Pro" panose="020B0503030403020204" pitchFamily="34" charset="0"/>
        </a:defRPr>
      </a:lvl5pPr>
      <a:lvl6pPr marL="457200" algn="ctr" rtl="0" fontAlgn="base">
        <a:spcBef>
          <a:spcPct val="0"/>
        </a:spcBef>
        <a:spcAft>
          <a:spcPct val="0"/>
        </a:spcAft>
        <a:defRPr sz="4400">
          <a:solidFill>
            <a:schemeClr val="tx1"/>
          </a:solidFill>
          <a:latin typeface="Myriad Web Pro" panose="020B0503030403020204" pitchFamily="34" charset="0"/>
        </a:defRPr>
      </a:lvl6pPr>
      <a:lvl7pPr marL="914400" algn="ctr" rtl="0" fontAlgn="base">
        <a:spcBef>
          <a:spcPct val="0"/>
        </a:spcBef>
        <a:spcAft>
          <a:spcPct val="0"/>
        </a:spcAft>
        <a:defRPr sz="4400">
          <a:solidFill>
            <a:schemeClr val="tx1"/>
          </a:solidFill>
          <a:latin typeface="Myriad Web Pro" panose="020B0503030403020204" pitchFamily="34" charset="0"/>
        </a:defRPr>
      </a:lvl7pPr>
      <a:lvl8pPr marL="1371600" algn="ctr" rtl="0" fontAlgn="base">
        <a:spcBef>
          <a:spcPct val="0"/>
        </a:spcBef>
        <a:spcAft>
          <a:spcPct val="0"/>
        </a:spcAft>
        <a:defRPr sz="4400">
          <a:solidFill>
            <a:schemeClr val="tx1"/>
          </a:solidFill>
          <a:latin typeface="Myriad Web Pro" panose="020B0503030403020204" pitchFamily="34" charset="0"/>
        </a:defRPr>
      </a:lvl8pPr>
      <a:lvl9pPr marL="1828800" algn="ctr" rtl="0" fontAlgn="base">
        <a:spcBef>
          <a:spcPct val="0"/>
        </a:spcBef>
        <a:spcAft>
          <a:spcPct val="0"/>
        </a:spcAft>
        <a:defRPr sz="4400">
          <a:solidFill>
            <a:schemeClr val="tx1"/>
          </a:solidFill>
          <a:latin typeface="Myriad Web Pro" panose="020B050303040302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rgbClr val="2D2D2D"/>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rgbClr val="2D2D2D"/>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rgbClr val="2D2D2D"/>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rgbClr val="2D2D2D"/>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rgbClr val="2D2D2D"/>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hyperlink" Target="https://extranet.who.int/iris/restricted/bitstream/handle/10665/311537/WHO-WHE-CPI-2019.4-eng.pdf;jsessionid=D8534058405EEC17A4B2F6640C78BB32?sequence=1" TargetMode="External"/><Relationship Id="rId2" Type="http://schemas.openxmlformats.org/officeDocument/2006/relationships/notesSlide" Target="../notesSlides/notesSlide38.xml"/><Relationship Id="rId1" Type="http://schemas.openxmlformats.org/officeDocument/2006/relationships/slideLayout" Target="../slideLayouts/slideLayout3.xml"/><Relationship Id="rId4" Type="http://schemas.openxmlformats.org/officeDocument/2006/relationships/hyperlink" Target="https://apps.who.int/iris/bitstream/handle/10665/311545/9789241515139-eng.pdf?sequence=1"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s://apps.who.int/iris/bitstream/handle/10665/70810/WHO_HSE_GAR_ARO_2012.1_eng.pdf?sequence=1" TargetMode="External"/><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hyperlink" Target="https://apps.who.int/iris/bitstream/handle/10665/196135/9789241565134_eng.pdf?sequence=1"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3"/>
          <p:cNvSpPr>
            <a:spLocks noGrp="1"/>
          </p:cNvSpPr>
          <p:nvPr>
            <p:ph type="title"/>
          </p:nvPr>
        </p:nvSpPr>
        <p:spPr/>
        <p:txBody>
          <a:bodyPr/>
          <a:lstStyle/>
          <a:p>
            <a:r>
              <a:rPr lang="en-US" altLang="en-US" dirty="0"/>
              <a:t>Emergency Operation Center Preparedness: COVID-19 Considerations</a:t>
            </a:r>
          </a:p>
        </p:txBody>
      </p:sp>
      <p:pic>
        <p:nvPicPr>
          <p:cNvPr id="7172" name="Picture 6" descr="Logos of the United States Department of Health and Human Services and Centers for Disease Control and Prevention"/>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 y="4886325"/>
            <a:ext cx="19050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278263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Risk Assessment</a:t>
            </a:r>
          </a:p>
        </p:txBody>
      </p:sp>
      <p:sp>
        <p:nvSpPr>
          <p:cNvPr id="3" name="Content Placeholder 2"/>
          <p:cNvSpPr>
            <a:spLocks noGrp="1"/>
          </p:cNvSpPr>
          <p:nvPr>
            <p:ph type="body" sz="quarter" idx="10"/>
          </p:nvPr>
        </p:nvSpPr>
        <p:spPr>
          <a:xfrm>
            <a:off x="457200" y="1151520"/>
            <a:ext cx="8358554" cy="3341688"/>
          </a:xfrm>
        </p:spPr>
        <p:txBody>
          <a:bodyPr/>
          <a:lstStyle/>
          <a:p>
            <a:pPr>
              <a:buClr>
                <a:srgbClr val="006A71"/>
              </a:buClr>
            </a:pPr>
            <a:r>
              <a:rPr lang="en-US" dirty="0"/>
              <a:t>Risk assessment is a critical process that underlies all aspects of emergency management, but is particularly associated with preparedness</a:t>
            </a:r>
          </a:p>
          <a:p>
            <a:pPr>
              <a:buClr>
                <a:srgbClr val="006A71"/>
              </a:buClr>
            </a:pPr>
            <a:r>
              <a:rPr lang="en-US" dirty="0"/>
              <a:t>It refers to the standardized process for gathering and documenting information to assign a level of risk. </a:t>
            </a:r>
          </a:p>
          <a:p>
            <a:pPr>
              <a:buClr>
                <a:srgbClr val="006A71"/>
              </a:buClr>
            </a:pPr>
            <a:r>
              <a:rPr lang="en-US" dirty="0"/>
              <a:t>It includes the following activities:</a:t>
            </a:r>
          </a:p>
          <a:p>
            <a:pPr lvl="1">
              <a:buClr>
                <a:srgbClr val="006A71"/>
              </a:buClr>
            </a:pPr>
            <a:r>
              <a:rPr lang="en-US" sz="1900" dirty="0"/>
              <a:t>Hazard identification</a:t>
            </a:r>
          </a:p>
          <a:p>
            <a:pPr lvl="1">
              <a:buClr>
                <a:srgbClr val="006A71"/>
              </a:buClr>
            </a:pPr>
            <a:r>
              <a:rPr lang="en-US" sz="1900" dirty="0"/>
              <a:t>Vulnerability or threat assessment</a:t>
            </a:r>
          </a:p>
          <a:p>
            <a:pPr lvl="1">
              <a:buClr>
                <a:srgbClr val="006A71"/>
              </a:buClr>
            </a:pPr>
            <a:r>
              <a:rPr lang="en-US" sz="1900" dirty="0"/>
              <a:t>Risk estimation </a:t>
            </a:r>
          </a:p>
          <a:p>
            <a:pPr lvl="1">
              <a:buClr>
                <a:srgbClr val="006A71"/>
              </a:buClr>
            </a:pPr>
            <a:r>
              <a:rPr lang="en-US" sz="1900" dirty="0"/>
              <a:t>Surveillance and monitoring of potential or evolving threats, i.e. COVID-19</a:t>
            </a:r>
          </a:p>
        </p:txBody>
      </p:sp>
    </p:spTree>
    <p:extLst>
      <p:ext uri="{BB962C8B-B14F-4D97-AF65-F5344CB8AC3E}">
        <p14:creationId xmlns:p14="http://schemas.microsoft.com/office/powerpoint/2010/main" val="106066883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Response Activities</a:t>
            </a:r>
          </a:p>
        </p:txBody>
      </p:sp>
      <p:sp>
        <p:nvSpPr>
          <p:cNvPr id="3" name="Content Placeholder 2"/>
          <p:cNvSpPr>
            <a:spLocks noGrp="1"/>
          </p:cNvSpPr>
          <p:nvPr>
            <p:ph type="body" sz="quarter" idx="10"/>
          </p:nvPr>
        </p:nvSpPr>
        <p:spPr>
          <a:xfrm>
            <a:off x="457200" y="1107975"/>
            <a:ext cx="8158294" cy="3341688"/>
          </a:xfrm>
        </p:spPr>
        <p:txBody>
          <a:bodyPr/>
          <a:lstStyle/>
          <a:p>
            <a:pPr>
              <a:buClr>
                <a:srgbClr val="006A71"/>
              </a:buClr>
            </a:pPr>
            <a:r>
              <a:rPr lang="en-US" dirty="0"/>
              <a:t>Response refers to the use of preparedness resources in reaction to a public health emergency</a:t>
            </a:r>
          </a:p>
          <a:p>
            <a:pPr>
              <a:buClr>
                <a:srgbClr val="006A71"/>
              </a:buClr>
            </a:pPr>
            <a:r>
              <a:rPr lang="en-US" dirty="0"/>
              <a:t>With reference to COVID-19, response includes the following activities: </a:t>
            </a:r>
          </a:p>
          <a:p>
            <a:pPr lvl="1">
              <a:buClr>
                <a:srgbClr val="006A71"/>
              </a:buClr>
            </a:pPr>
            <a:r>
              <a:rPr lang="en-US" dirty="0"/>
              <a:t>Mobilization of treatment and prevention resources </a:t>
            </a:r>
          </a:p>
          <a:p>
            <a:pPr lvl="1">
              <a:buClr>
                <a:srgbClr val="006A71"/>
              </a:buClr>
            </a:pPr>
            <a:r>
              <a:rPr lang="en-US" dirty="0"/>
              <a:t>Enhanced surveillance and monitoring</a:t>
            </a:r>
          </a:p>
          <a:p>
            <a:pPr lvl="1">
              <a:buClr>
                <a:srgbClr val="006A71"/>
              </a:buClr>
            </a:pPr>
            <a:r>
              <a:rPr lang="en-US" dirty="0"/>
              <a:t>Contact tracing</a:t>
            </a:r>
          </a:p>
          <a:p>
            <a:pPr lvl="1">
              <a:buClr>
                <a:srgbClr val="006A71"/>
              </a:buClr>
            </a:pPr>
            <a:r>
              <a:rPr lang="en-US" dirty="0"/>
              <a:t>Intervention </a:t>
            </a:r>
          </a:p>
          <a:p>
            <a:pPr>
              <a:buClr>
                <a:srgbClr val="006A71"/>
              </a:buClr>
            </a:pPr>
            <a:r>
              <a:rPr lang="en-US" dirty="0"/>
              <a:t>Please see the “How do we operate our EOC” module for more details on response activities for COVID-19</a:t>
            </a:r>
          </a:p>
          <a:p>
            <a:pPr lvl="1">
              <a:buClr>
                <a:srgbClr val="006A71"/>
              </a:buClr>
            </a:pPr>
            <a:endParaRPr lang="en-US" dirty="0"/>
          </a:p>
        </p:txBody>
      </p:sp>
    </p:spTree>
    <p:extLst>
      <p:ext uri="{BB962C8B-B14F-4D97-AF65-F5344CB8AC3E}">
        <p14:creationId xmlns:p14="http://schemas.microsoft.com/office/powerpoint/2010/main" val="253776864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Recovery Activities</a:t>
            </a:r>
          </a:p>
        </p:txBody>
      </p:sp>
      <p:sp>
        <p:nvSpPr>
          <p:cNvPr id="3" name="Content Placeholder 2"/>
          <p:cNvSpPr>
            <a:spLocks noGrp="1"/>
          </p:cNvSpPr>
          <p:nvPr>
            <p:ph type="body" sz="quarter" idx="10"/>
          </p:nvPr>
        </p:nvSpPr>
        <p:spPr>
          <a:xfrm>
            <a:off x="457199" y="1151520"/>
            <a:ext cx="8323385" cy="3341688"/>
          </a:xfrm>
        </p:spPr>
        <p:txBody>
          <a:bodyPr/>
          <a:lstStyle/>
          <a:p>
            <a:pPr>
              <a:buClr>
                <a:srgbClr val="006A71"/>
              </a:buClr>
            </a:pPr>
            <a:r>
              <a:rPr lang="en-US" dirty="0"/>
              <a:t>Recovery refers to when a public health emergency is brought under control, response activities progressively cease, and routine public health activities are renewed</a:t>
            </a:r>
          </a:p>
          <a:p>
            <a:pPr>
              <a:buClr>
                <a:srgbClr val="006A71"/>
              </a:buClr>
            </a:pPr>
            <a:r>
              <a:rPr lang="en-US" dirty="0"/>
              <a:t>It includes the following activities: </a:t>
            </a:r>
          </a:p>
          <a:p>
            <a:pPr lvl="1">
              <a:buClr>
                <a:srgbClr val="006A71"/>
              </a:buClr>
            </a:pPr>
            <a:r>
              <a:rPr lang="en-US" sz="1900" dirty="0"/>
              <a:t>Restoration of routine surveillance and monitoring (see also the module on deactivation of the EOC)</a:t>
            </a:r>
          </a:p>
          <a:p>
            <a:pPr lvl="1">
              <a:buClr>
                <a:srgbClr val="006A71"/>
              </a:buClr>
            </a:pPr>
            <a:r>
              <a:rPr lang="en-US" sz="1900" dirty="0"/>
              <a:t>Restoration of impacted infrastructure and resources</a:t>
            </a:r>
          </a:p>
          <a:p>
            <a:pPr lvl="1">
              <a:buClr>
                <a:srgbClr val="006A71"/>
              </a:buClr>
            </a:pPr>
            <a:r>
              <a:rPr lang="en-US" sz="1900" dirty="0"/>
              <a:t>Conducting an After Action Review (AAR)</a:t>
            </a:r>
          </a:p>
          <a:p>
            <a:pPr lvl="1">
              <a:buClr>
                <a:srgbClr val="006A71"/>
              </a:buClr>
            </a:pPr>
            <a:r>
              <a:rPr lang="en-US" sz="1900" dirty="0"/>
              <a:t>Developing and implementing action plan to mitigate future public health risks and improve future responses</a:t>
            </a:r>
            <a:endParaRPr lang="en-US" dirty="0"/>
          </a:p>
          <a:p>
            <a:pPr lvl="1">
              <a:buClr>
                <a:srgbClr val="006A71"/>
              </a:buClr>
            </a:pPr>
            <a:endParaRPr lang="en-US" dirty="0"/>
          </a:p>
          <a:p>
            <a:pPr lvl="1">
              <a:buClr>
                <a:srgbClr val="006A71"/>
              </a:buClr>
            </a:pPr>
            <a:endParaRPr lang="en-US" dirty="0"/>
          </a:p>
          <a:p>
            <a:pPr lvl="1">
              <a:buClr>
                <a:srgbClr val="006A71"/>
              </a:buClr>
            </a:pPr>
            <a:endParaRPr lang="en-US" dirty="0"/>
          </a:p>
        </p:txBody>
      </p:sp>
    </p:spTree>
    <p:extLst>
      <p:ext uri="{BB962C8B-B14F-4D97-AF65-F5344CB8AC3E}">
        <p14:creationId xmlns:p14="http://schemas.microsoft.com/office/powerpoint/2010/main" val="29134820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Preparedness: Training and Exercises</a:t>
            </a:r>
          </a:p>
        </p:txBody>
      </p:sp>
      <p:pic>
        <p:nvPicPr>
          <p:cNvPr id="4" name="Graphic 3">
            <a:extLst>
              <a:ext uri="{FF2B5EF4-FFF2-40B4-BE49-F238E27FC236}">
                <a16:creationId xmlns:a16="http://schemas.microsoft.com/office/drawing/2014/main" id="{7EBCE36D-8FC8-4956-A9BB-2262C706AA6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27069" y="506186"/>
            <a:ext cx="4484352" cy="4346372"/>
          </a:xfrm>
          <a:prstGeom prst="rect">
            <a:avLst/>
          </a:prstGeom>
        </p:spPr>
      </p:pic>
    </p:spTree>
    <p:extLst>
      <p:ext uri="{BB962C8B-B14F-4D97-AF65-F5344CB8AC3E}">
        <p14:creationId xmlns:p14="http://schemas.microsoft.com/office/powerpoint/2010/main" val="250650436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Training – Staff Competencies </a:t>
            </a:r>
          </a:p>
        </p:txBody>
      </p:sp>
      <p:sp>
        <p:nvSpPr>
          <p:cNvPr id="3" name="Content Placeholder 2"/>
          <p:cNvSpPr>
            <a:spLocks noGrp="1"/>
          </p:cNvSpPr>
          <p:nvPr>
            <p:ph type="body" sz="quarter" idx="10"/>
          </p:nvPr>
        </p:nvSpPr>
        <p:spPr>
          <a:xfrm>
            <a:off x="457200" y="1151520"/>
            <a:ext cx="8158294" cy="3341688"/>
          </a:xfrm>
        </p:spPr>
        <p:txBody>
          <a:bodyPr/>
          <a:lstStyle/>
          <a:p>
            <a:pPr>
              <a:buClr>
                <a:srgbClr val="006A71"/>
              </a:buClr>
            </a:pPr>
            <a:r>
              <a:rPr lang="en-US" sz="1930" dirty="0"/>
              <a:t>Establishing staff competencies should align with the EOC and its functions.</a:t>
            </a:r>
          </a:p>
          <a:p>
            <a:pPr>
              <a:buClr>
                <a:srgbClr val="006A71"/>
              </a:buClr>
            </a:pPr>
            <a:r>
              <a:rPr lang="en-US" sz="1930" dirty="0"/>
              <a:t>Competencies may vary across EOCs, but should include the following as core competences:</a:t>
            </a:r>
          </a:p>
          <a:p>
            <a:pPr lvl="1">
              <a:buClr>
                <a:srgbClr val="006A71"/>
              </a:buClr>
            </a:pPr>
            <a:r>
              <a:rPr lang="en-US" sz="1930" dirty="0"/>
              <a:t>Leadership</a:t>
            </a:r>
          </a:p>
          <a:p>
            <a:pPr lvl="1">
              <a:buClr>
                <a:srgbClr val="006A71"/>
              </a:buClr>
            </a:pPr>
            <a:r>
              <a:rPr lang="en-US" sz="1930" dirty="0"/>
              <a:t>Emergency management frameworks, functions and communications</a:t>
            </a:r>
          </a:p>
          <a:p>
            <a:pPr lvl="1">
              <a:buClr>
                <a:srgbClr val="006A71"/>
              </a:buClr>
            </a:pPr>
            <a:r>
              <a:rPr lang="en-US" sz="1930" dirty="0"/>
              <a:t>Information technology</a:t>
            </a:r>
          </a:p>
          <a:p>
            <a:pPr lvl="1">
              <a:buClr>
                <a:srgbClr val="006A71"/>
              </a:buClr>
            </a:pPr>
            <a:r>
              <a:rPr lang="en-US" sz="1930" dirty="0"/>
              <a:t>Training development and facilitation</a:t>
            </a:r>
          </a:p>
          <a:p>
            <a:pPr>
              <a:buClr>
                <a:srgbClr val="006A71"/>
              </a:buClr>
            </a:pPr>
            <a:r>
              <a:rPr lang="en-US" sz="1930" dirty="0"/>
              <a:t>There may also be response specific competencies, i.e., physical distancing and use of PPE for COVID-19.</a:t>
            </a:r>
          </a:p>
        </p:txBody>
      </p:sp>
      <p:sp>
        <p:nvSpPr>
          <p:cNvPr id="2" name="Rectangle 1"/>
          <p:cNvSpPr/>
          <p:nvPr/>
        </p:nvSpPr>
        <p:spPr>
          <a:xfrm>
            <a:off x="3469063" y="4172826"/>
            <a:ext cx="5603631" cy="830997"/>
          </a:xfrm>
          <a:prstGeom prst="rect">
            <a:avLst/>
          </a:prstGeom>
        </p:spPr>
        <p:txBody>
          <a:bodyPr wrap="square">
            <a:spAutoFit/>
          </a:bodyPr>
          <a:lstStyle/>
          <a:p>
            <a:pPr marL="0" indent="0">
              <a:buClr>
                <a:srgbClr val="006A71"/>
              </a:buClr>
              <a:buNone/>
            </a:pPr>
            <a:r>
              <a:rPr lang="en-US" sz="1600" dirty="0">
                <a:solidFill>
                  <a:srgbClr val="2D2C2C"/>
                </a:solidFill>
                <a:latin typeface="Calibri" panose="020F0502020204030204" pitchFamily="34" charset="0"/>
                <a:cs typeface="Calibri" panose="020F0502020204030204" pitchFamily="34" charset="0"/>
              </a:rPr>
              <a:t>More information on Staff Competencies can be found in WHO’s </a:t>
            </a:r>
            <a:r>
              <a:rPr lang="en-US" sz="1600" i="1" dirty="0">
                <a:solidFill>
                  <a:srgbClr val="2D2C2C"/>
                </a:solidFill>
                <a:latin typeface="Calibri" panose="020F0502020204030204" pitchFamily="34" charset="0"/>
                <a:cs typeface="Calibri" panose="020F0502020204030204" pitchFamily="34" charset="0"/>
              </a:rPr>
              <a:t>Handbook for Developing a Public Health Emergency Operations Centre Part C: Training and Exercises</a:t>
            </a:r>
            <a:endParaRPr lang="en-US" sz="1600" dirty="0">
              <a:solidFill>
                <a:srgbClr val="2D2C2C"/>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5497679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Preparedness: Training and Exercises  </a:t>
            </a:r>
          </a:p>
        </p:txBody>
      </p:sp>
      <p:sp>
        <p:nvSpPr>
          <p:cNvPr id="3" name="Content Placeholder 2"/>
          <p:cNvSpPr>
            <a:spLocks noGrp="1"/>
          </p:cNvSpPr>
          <p:nvPr>
            <p:ph type="body" sz="quarter" idx="10"/>
          </p:nvPr>
        </p:nvSpPr>
        <p:spPr>
          <a:xfrm>
            <a:off x="457200" y="1151520"/>
            <a:ext cx="8158294" cy="3341688"/>
          </a:xfrm>
        </p:spPr>
        <p:txBody>
          <a:bodyPr/>
          <a:lstStyle/>
          <a:p>
            <a:pPr>
              <a:buClr>
                <a:srgbClr val="006A71"/>
              </a:buClr>
            </a:pPr>
            <a:r>
              <a:rPr lang="en-US" dirty="0"/>
              <a:t>The preparedness phase in emergency management refers to the activities conducted in anticipation of an emergency (i.e. COVID-19). </a:t>
            </a:r>
          </a:p>
          <a:p>
            <a:pPr>
              <a:buClr>
                <a:srgbClr val="006A71"/>
              </a:buClr>
            </a:pPr>
            <a:r>
              <a:rPr lang="en-US" dirty="0"/>
              <a:t>Preparedness training and exercising refers to capacitating personnel to respond to a public health emergency.</a:t>
            </a:r>
          </a:p>
          <a:p>
            <a:pPr lvl="1">
              <a:buClr>
                <a:srgbClr val="006A71"/>
              </a:buClr>
            </a:pPr>
            <a:r>
              <a:rPr lang="en-US" dirty="0"/>
              <a:t>In this context, that EOC personnel are capable and ready for the activation of an EOC.</a:t>
            </a:r>
          </a:p>
          <a:p>
            <a:pPr lvl="1">
              <a:buClr>
                <a:srgbClr val="006A71"/>
              </a:buClr>
            </a:pPr>
            <a:endParaRPr lang="en-US" dirty="0"/>
          </a:p>
        </p:txBody>
      </p:sp>
    </p:spTree>
    <p:extLst>
      <p:ext uri="{BB962C8B-B14F-4D97-AF65-F5344CB8AC3E}">
        <p14:creationId xmlns:p14="http://schemas.microsoft.com/office/powerpoint/2010/main" val="145676543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Training</a:t>
            </a:r>
          </a:p>
        </p:txBody>
      </p:sp>
      <p:sp>
        <p:nvSpPr>
          <p:cNvPr id="3" name="Content Placeholder 2"/>
          <p:cNvSpPr>
            <a:spLocks noGrp="1"/>
          </p:cNvSpPr>
          <p:nvPr>
            <p:ph type="body" sz="quarter" idx="10"/>
          </p:nvPr>
        </p:nvSpPr>
        <p:spPr>
          <a:xfrm>
            <a:off x="457200" y="1151520"/>
            <a:ext cx="8158294" cy="2237723"/>
          </a:xfrm>
        </p:spPr>
        <p:txBody>
          <a:bodyPr/>
          <a:lstStyle/>
          <a:p>
            <a:pPr>
              <a:buClr>
                <a:srgbClr val="006A71"/>
              </a:buClr>
            </a:pPr>
            <a:r>
              <a:rPr lang="en-US" dirty="0"/>
              <a:t>Training is defined as any learning experience and/or activity that improves knowledge, skills and/or abilities to achieve a specific level of proficiency.  </a:t>
            </a:r>
          </a:p>
          <a:p>
            <a:pPr>
              <a:buClr>
                <a:srgbClr val="006A71"/>
              </a:buClr>
            </a:pPr>
            <a:r>
              <a:rPr lang="en-US" dirty="0"/>
              <a:t>The following steps should be carried out for the effective training of EOC personnel:</a:t>
            </a:r>
          </a:p>
        </p:txBody>
      </p:sp>
      <p:sp>
        <p:nvSpPr>
          <p:cNvPr id="10" name="Content Placeholder 2">
            <a:extLst>
              <a:ext uri="{FF2B5EF4-FFF2-40B4-BE49-F238E27FC236}">
                <a16:creationId xmlns:a16="http://schemas.microsoft.com/office/drawing/2014/main" id="{20B83D59-B42D-254F-9522-6269C6E41E2E}"/>
              </a:ext>
            </a:extLst>
          </p:cNvPr>
          <p:cNvSpPr txBox="1">
            <a:spLocks/>
          </p:cNvSpPr>
          <p:nvPr/>
        </p:nvSpPr>
        <p:spPr bwMode="auto">
          <a:xfrm>
            <a:off x="457200" y="2487600"/>
            <a:ext cx="8158294" cy="2237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2" anchor="t" anchorCtr="0" compatLnSpc="1">
            <a:prstTxWarp prst="textNoShape">
              <a:avLst/>
            </a:prstTxWarp>
          </a:bodyPr>
          <a:lstStyle>
            <a:lvl1pPr marL="230188" indent="-230188" algn="l" rtl="0" eaLnBrk="0" fontAlgn="base" hangingPunct="0">
              <a:spcBef>
                <a:spcPct val="20000"/>
              </a:spcBef>
              <a:spcAft>
                <a:spcPct val="0"/>
              </a:spcAft>
              <a:buClr>
                <a:srgbClr val="005DAA"/>
              </a:buClr>
              <a:buFont typeface="Wingdings" panose="05000000000000000000" pitchFamily="2" charset="2"/>
              <a:buChar char="§"/>
              <a:defRPr sz="2000" kern="1200">
                <a:solidFill>
                  <a:srgbClr val="2D2D2D"/>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Clr>
                <a:srgbClr val="532E63"/>
              </a:buClr>
              <a:buFont typeface="Arial" panose="020B0604020202020204" pitchFamily="34" charset="0"/>
              <a:buChar char="–"/>
              <a:defRPr sz="2000" kern="1200">
                <a:solidFill>
                  <a:srgbClr val="2D2D2D"/>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Clr>
                <a:srgbClr val="9A3B26"/>
              </a:buClr>
              <a:buFont typeface="Arial" panose="020B0604020202020204" pitchFamily="34" charset="0"/>
              <a:buChar char="•"/>
              <a:defRPr sz="2000" kern="1200">
                <a:solidFill>
                  <a:srgbClr val="2D2D2D"/>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accent4">
                    <a:lumMod val="75000"/>
                  </a:schemeClr>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accent4">
                    <a:lumMod val="75000"/>
                  </a:schemeClr>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buClr>
                <a:srgbClr val="006A71"/>
              </a:buClr>
            </a:pPr>
            <a:r>
              <a:rPr lang="en-US" sz="1900" dirty="0"/>
              <a:t>Conduct a training needs assessment</a:t>
            </a:r>
          </a:p>
          <a:p>
            <a:pPr lvl="1">
              <a:buClr>
                <a:srgbClr val="006A71"/>
              </a:buClr>
            </a:pPr>
            <a:r>
              <a:rPr lang="en-US" sz="1900" dirty="0"/>
              <a:t>Design training program</a:t>
            </a:r>
          </a:p>
          <a:p>
            <a:pPr lvl="1">
              <a:buClr>
                <a:srgbClr val="006A71"/>
              </a:buClr>
            </a:pPr>
            <a:r>
              <a:rPr lang="en-US" sz="1900" dirty="0"/>
              <a:t>Establish staff competencies</a:t>
            </a:r>
          </a:p>
          <a:p>
            <a:pPr lvl="1">
              <a:buClr>
                <a:srgbClr val="006A71"/>
              </a:buClr>
            </a:pPr>
            <a:r>
              <a:rPr lang="en-US" sz="1900" dirty="0"/>
              <a:t>Identify the types of trainings to be offered</a:t>
            </a:r>
          </a:p>
          <a:p>
            <a:pPr lvl="1">
              <a:buClr>
                <a:srgbClr val="006A71"/>
              </a:buClr>
            </a:pPr>
            <a:r>
              <a:rPr lang="en-US" sz="1900" dirty="0"/>
              <a:t>Prepare training curriculum</a:t>
            </a:r>
          </a:p>
          <a:p>
            <a:pPr lvl="1">
              <a:buClr>
                <a:srgbClr val="006A71"/>
              </a:buClr>
            </a:pPr>
            <a:r>
              <a:rPr lang="en-US" sz="1900" dirty="0"/>
              <a:t>Define training evaluation methods</a:t>
            </a:r>
          </a:p>
        </p:txBody>
      </p:sp>
    </p:spTree>
    <p:extLst>
      <p:ext uri="{BB962C8B-B14F-4D97-AF65-F5344CB8AC3E}">
        <p14:creationId xmlns:p14="http://schemas.microsoft.com/office/powerpoint/2010/main" val="25385933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Training – Designing Training Program</a:t>
            </a:r>
          </a:p>
        </p:txBody>
      </p:sp>
      <p:sp>
        <p:nvSpPr>
          <p:cNvPr id="3" name="Content Placeholder 2"/>
          <p:cNvSpPr>
            <a:spLocks noGrp="1"/>
          </p:cNvSpPr>
          <p:nvPr>
            <p:ph type="body" sz="quarter" idx="10"/>
          </p:nvPr>
        </p:nvSpPr>
        <p:spPr>
          <a:xfrm>
            <a:off x="457200" y="1151520"/>
            <a:ext cx="8158294" cy="3341688"/>
          </a:xfrm>
        </p:spPr>
        <p:txBody>
          <a:bodyPr/>
          <a:lstStyle/>
          <a:p>
            <a:pPr>
              <a:buClr>
                <a:srgbClr val="006A71"/>
              </a:buClr>
            </a:pPr>
            <a:r>
              <a:rPr lang="en-US" dirty="0"/>
              <a:t>Designing a suitable training program is the first step in the training process. </a:t>
            </a:r>
          </a:p>
          <a:p>
            <a:pPr>
              <a:buClr>
                <a:srgbClr val="006A71"/>
              </a:buClr>
            </a:pPr>
            <a:r>
              <a:rPr lang="en-US" dirty="0"/>
              <a:t>The process consists of: </a:t>
            </a:r>
          </a:p>
          <a:p>
            <a:pPr lvl="1">
              <a:buClr>
                <a:srgbClr val="006A71"/>
              </a:buClr>
            </a:pPr>
            <a:r>
              <a:rPr lang="en-US" dirty="0"/>
              <a:t>Conducting (or reviewing) a needs assessment</a:t>
            </a:r>
          </a:p>
          <a:p>
            <a:pPr lvl="1">
              <a:buClr>
                <a:srgbClr val="006A71"/>
              </a:buClr>
            </a:pPr>
            <a:r>
              <a:rPr lang="en-US" dirty="0"/>
              <a:t>Establishing goals and learning objectives</a:t>
            </a:r>
          </a:p>
          <a:p>
            <a:pPr lvl="1">
              <a:buClr>
                <a:srgbClr val="006A71"/>
              </a:buClr>
            </a:pPr>
            <a:r>
              <a:rPr lang="en-US" dirty="0"/>
              <a:t>Designing content, selecting methods, and determining materials required</a:t>
            </a:r>
          </a:p>
          <a:p>
            <a:pPr lvl="1">
              <a:buClr>
                <a:srgbClr val="006A71"/>
              </a:buClr>
            </a:pPr>
            <a:r>
              <a:rPr lang="en-US" dirty="0"/>
              <a:t>Defining expected outcomes</a:t>
            </a:r>
          </a:p>
          <a:p>
            <a:pPr lvl="1">
              <a:buClr>
                <a:srgbClr val="006A71"/>
              </a:buClr>
            </a:pPr>
            <a:r>
              <a:rPr lang="en-US" dirty="0"/>
              <a:t>Deciding on monitoring, evaluation, and review techniques</a:t>
            </a:r>
          </a:p>
        </p:txBody>
      </p:sp>
    </p:spTree>
    <p:extLst>
      <p:ext uri="{BB962C8B-B14F-4D97-AF65-F5344CB8AC3E}">
        <p14:creationId xmlns:p14="http://schemas.microsoft.com/office/powerpoint/2010/main" val="172518899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Training – Types of Training</a:t>
            </a:r>
          </a:p>
        </p:txBody>
      </p:sp>
      <p:sp>
        <p:nvSpPr>
          <p:cNvPr id="3" name="Content Placeholder 2"/>
          <p:cNvSpPr>
            <a:spLocks noGrp="1"/>
          </p:cNvSpPr>
          <p:nvPr>
            <p:ph type="body" sz="quarter" idx="10"/>
          </p:nvPr>
        </p:nvSpPr>
        <p:spPr>
          <a:xfrm>
            <a:off x="457200" y="1151520"/>
            <a:ext cx="8487508" cy="3341688"/>
          </a:xfrm>
        </p:spPr>
        <p:txBody>
          <a:bodyPr/>
          <a:lstStyle/>
          <a:p>
            <a:pPr>
              <a:buClr>
                <a:srgbClr val="006A71"/>
              </a:buClr>
            </a:pPr>
            <a:r>
              <a:rPr lang="en-US" dirty="0"/>
              <a:t>EOC trainings can be conducted through various methods and be directed to diverse audiences. </a:t>
            </a:r>
          </a:p>
          <a:p>
            <a:pPr>
              <a:buClr>
                <a:srgbClr val="006A71"/>
              </a:buClr>
            </a:pPr>
            <a:r>
              <a:rPr lang="en-US" dirty="0"/>
              <a:t>Training methods may include:</a:t>
            </a:r>
          </a:p>
          <a:p>
            <a:pPr lvl="1">
              <a:buClr>
                <a:srgbClr val="006A71"/>
              </a:buClr>
            </a:pPr>
            <a:r>
              <a:rPr lang="en-US" sz="1900" dirty="0"/>
              <a:t>Classroom-based and e-Learning courses</a:t>
            </a:r>
          </a:p>
          <a:p>
            <a:pPr lvl="1">
              <a:buClr>
                <a:srgbClr val="006A71"/>
              </a:buClr>
            </a:pPr>
            <a:r>
              <a:rPr lang="en-US" sz="1900" dirty="0"/>
              <a:t>Internships, fellowships and field assignments</a:t>
            </a:r>
          </a:p>
          <a:p>
            <a:pPr lvl="1">
              <a:buClr>
                <a:srgbClr val="006A71"/>
              </a:buClr>
            </a:pPr>
            <a:r>
              <a:rPr lang="en-US" sz="1900" dirty="0"/>
              <a:t>Participation in exercises, orientation, mentoring and team-building sessions</a:t>
            </a:r>
          </a:p>
          <a:p>
            <a:pPr lvl="2">
              <a:buClr>
                <a:srgbClr val="006A71"/>
              </a:buClr>
            </a:pPr>
            <a:r>
              <a:rPr lang="en-US" sz="1900" dirty="0"/>
              <a:t>These may need to be adapted during COVID-19 to accommodate social distancing or other infection prevention requirements</a:t>
            </a:r>
          </a:p>
          <a:p>
            <a:pPr lvl="1">
              <a:buClr>
                <a:srgbClr val="006A71"/>
              </a:buClr>
            </a:pPr>
            <a:r>
              <a:rPr lang="en-US" sz="1900" dirty="0"/>
              <a:t>Participation in planning and development of operating procedures</a:t>
            </a:r>
          </a:p>
        </p:txBody>
      </p:sp>
    </p:spTree>
    <p:extLst>
      <p:ext uri="{BB962C8B-B14F-4D97-AF65-F5344CB8AC3E}">
        <p14:creationId xmlns:p14="http://schemas.microsoft.com/office/powerpoint/2010/main" val="156370480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Training – Types of Training (</a:t>
            </a:r>
            <a:r>
              <a:rPr lang="en-US" sz="2000" dirty="0"/>
              <a:t>continued</a:t>
            </a:r>
            <a:r>
              <a:rPr lang="en-US" dirty="0"/>
              <a:t>)</a:t>
            </a:r>
          </a:p>
        </p:txBody>
      </p:sp>
      <p:sp>
        <p:nvSpPr>
          <p:cNvPr id="3" name="Content Placeholder 2"/>
          <p:cNvSpPr>
            <a:spLocks noGrp="1"/>
          </p:cNvSpPr>
          <p:nvPr>
            <p:ph type="body" sz="quarter" idx="10"/>
          </p:nvPr>
        </p:nvSpPr>
        <p:spPr>
          <a:xfrm>
            <a:off x="457200" y="1151520"/>
            <a:ext cx="8158294" cy="3341688"/>
          </a:xfrm>
        </p:spPr>
        <p:txBody>
          <a:bodyPr/>
          <a:lstStyle/>
          <a:p>
            <a:pPr>
              <a:buClr>
                <a:srgbClr val="006A71"/>
              </a:buClr>
            </a:pPr>
            <a:r>
              <a:rPr lang="en-US" dirty="0"/>
              <a:t>Types of training:</a:t>
            </a:r>
          </a:p>
          <a:p>
            <a:pPr lvl="1">
              <a:buClr>
                <a:srgbClr val="006A71"/>
              </a:buClr>
            </a:pPr>
            <a:r>
              <a:rPr lang="en-US" dirty="0"/>
              <a:t>Individual (requires personal study and participation in courses, seminars and workshops)</a:t>
            </a:r>
          </a:p>
          <a:p>
            <a:pPr lvl="1">
              <a:buClr>
                <a:srgbClr val="006A71"/>
              </a:buClr>
            </a:pPr>
            <a:r>
              <a:rPr lang="en-US" dirty="0"/>
              <a:t>Organizational (involves training and exercise activities that enhance learning conditions for all EOC staff)</a:t>
            </a:r>
          </a:p>
          <a:p>
            <a:pPr lvl="1">
              <a:buClr>
                <a:srgbClr val="006A71"/>
              </a:buClr>
            </a:pPr>
            <a:endParaRPr lang="en-US" sz="1900" dirty="0"/>
          </a:p>
        </p:txBody>
      </p:sp>
    </p:spTree>
    <p:extLst>
      <p:ext uri="{BB962C8B-B14F-4D97-AF65-F5344CB8AC3E}">
        <p14:creationId xmlns:p14="http://schemas.microsoft.com/office/powerpoint/2010/main" val="280422855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Objectives</a:t>
            </a:r>
          </a:p>
        </p:txBody>
      </p:sp>
      <p:sp>
        <p:nvSpPr>
          <p:cNvPr id="3" name="Content Placeholder 2"/>
          <p:cNvSpPr>
            <a:spLocks noGrp="1"/>
          </p:cNvSpPr>
          <p:nvPr>
            <p:ph type="body" sz="quarter" idx="10"/>
          </p:nvPr>
        </p:nvSpPr>
        <p:spPr>
          <a:xfrm>
            <a:off x="457200" y="1158875"/>
            <a:ext cx="8158294" cy="3341688"/>
          </a:xfrm>
        </p:spPr>
        <p:txBody>
          <a:bodyPr/>
          <a:lstStyle/>
          <a:p>
            <a:pPr>
              <a:buClr>
                <a:srgbClr val="006A71"/>
              </a:buClr>
            </a:pPr>
            <a:r>
              <a:rPr lang="en-US" dirty="0"/>
              <a:t>This presentation is intended to: </a:t>
            </a:r>
          </a:p>
          <a:p>
            <a:pPr lvl="1"/>
            <a:r>
              <a:rPr lang="en-US" dirty="0"/>
              <a:t>Explain the importance of emergency management activities throughout the emergency management cycle</a:t>
            </a:r>
            <a:endParaRPr lang="en-US" dirty="0">
              <a:highlight>
                <a:srgbClr val="FFFF00"/>
              </a:highlight>
            </a:endParaRPr>
          </a:p>
          <a:p>
            <a:pPr lvl="1"/>
            <a:r>
              <a:rPr lang="en-US" dirty="0"/>
              <a:t>Describe trainings and exercises for EOC preparedness</a:t>
            </a:r>
          </a:p>
          <a:p>
            <a:pPr lvl="1"/>
            <a:r>
              <a:rPr lang="en-US" dirty="0"/>
              <a:t>Discuss After Action Reviews</a:t>
            </a:r>
          </a:p>
        </p:txBody>
      </p:sp>
    </p:spTree>
    <p:extLst>
      <p:ext uri="{BB962C8B-B14F-4D97-AF65-F5344CB8AC3E}">
        <p14:creationId xmlns:p14="http://schemas.microsoft.com/office/powerpoint/2010/main" val="247195664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Training – Training Needs Assessment</a:t>
            </a:r>
          </a:p>
        </p:txBody>
      </p:sp>
      <p:sp>
        <p:nvSpPr>
          <p:cNvPr id="3" name="Content Placeholder 2"/>
          <p:cNvSpPr>
            <a:spLocks noGrp="1"/>
          </p:cNvSpPr>
          <p:nvPr>
            <p:ph type="body" sz="quarter" idx="10"/>
          </p:nvPr>
        </p:nvSpPr>
        <p:spPr>
          <a:xfrm>
            <a:off x="457200" y="1151520"/>
            <a:ext cx="8158294" cy="3341688"/>
          </a:xfrm>
        </p:spPr>
        <p:txBody>
          <a:bodyPr/>
          <a:lstStyle/>
          <a:p>
            <a:pPr>
              <a:buClr>
                <a:srgbClr val="006A71"/>
              </a:buClr>
            </a:pPr>
            <a:r>
              <a:rPr lang="en-US" dirty="0"/>
              <a:t>A training needs assessment is conducted to formulate training objectives. </a:t>
            </a:r>
          </a:p>
          <a:p>
            <a:pPr>
              <a:buClr>
                <a:srgbClr val="006A71"/>
              </a:buClr>
            </a:pPr>
            <a:r>
              <a:rPr lang="en-US" dirty="0"/>
              <a:t>Training objectives are developed from the evaluation of the skills needed in an EOC, training needs, and existing opportunities for collaboration with different sectors. </a:t>
            </a:r>
          </a:p>
          <a:p>
            <a:pPr>
              <a:buClr>
                <a:srgbClr val="006A71"/>
              </a:buClr>
            </a:pPr>
            <a:r>
              <a:rPr lang="en-US" dirty="0"/>
              <a:t>Training needs assessments may be conducted through:</a:t>
            </a:r>
          </a:p>
          <a:p>
            <a:pPr lvl="1">
              <a:buClr>
                <a:srgbClr val="006A71"/>
              </a:buClr>
            </a:pPr>
            <a:r>
              <a:rPr lang="en-US" dirty="0"/>
              <a:t>Presentations</a:t>
            </a:r>
          </a:p>
          <a:p>
            <a:pPr lvl="1">
              <a:buClr>
                <a:srgbClr val="006A71"/>
              </a:buClr>
            </a:pPr>
            <a:r>
              <a:rPr lang="en-US" dirty="0"/>
              <a:t>Exercises</a:t>
            </a:r>
          </a:p>
          <a:p>
            <a:pPr lvl="1">
              <a:buClr>
                <a:srgbClr val="006A71"/>
              </a:buClr>
            </a:pPr>
            <a:r>
              <a:rPr lang="en-US" dirty="0"/>
              <a:t>Self-reporting</a:t>
            </a:r>
          </a:p>
          <a:p>
            <a:pPr lvl="1">
              <a:buClr>
                <a:srgbClr val="006A71"/>
              </a:buClr>
            </a:pPr>
            <a:r>
              <a:rPr lang="en-US" dirty="0"/>
              <a:t>Evaluation of a response (After Action Review)</a:t>
            </a:r>
          </a:p>
          <a:p>
            <a:pPr>
              <a:buClr>
                <a:srgbClr val="006A71"/>
              </a:buClr>
            </a:pPr>
            <a:endParaRPr lang="en-US" dirty="0"/>
          </a:p>
          <a:p>
            <a:pPr>
              <a:buClr>
                <a:srgbClr val="006A71"/>
              </a:buClr>
            </a:pPr>
            <a:endParaRPr lang="en-US" dirty="0"/>
          </a:p>
        </p:txBody>
      </p:sp>
    </p:spTree>
    <p:extLst>
      <p:ext uri="{BB962C8B-B14F-4D97-AF65-F5344CB8AC3E}">
        <p14:creationId xmlns:p14="http://schemas.microsoft.com/office/powerpoint/2010/main" val="37923580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Training – EOC Training Curriculum</a:t>
            </a:r>
          </a:p>
        </p:txBody>
      </p:sp>
      <p:sp>
        <p:nvSpPr>
          <p:cNvPr id="3" name="Content Placeholder 2"/>
          <p:cNvSpPr>
            <a:spLocks noGrp="1"/>
          </p:cNvSpPr>
          <p:nvPr>
            <p:ph type="body" sz="quarter" idx="10"/>
          </p:nvPr>
        </p:nvSpPr>
        <p:spPr>
          <a:xfrm>
            <a:off x="457200" y="1151520"/>
            <a:ext cx="8158294" cy="3341688"/>
          </a:xfrm>
        </p:spPr>
        <p:txBody>
          <a:bodyPr/>
          <a:lstStyle/>
          <a:p>
            <a:pPr>
              <a:buClr>
                <a:srgbClr val="006A71"/>
              </a:buClr>
            </a:pPr>
            <a:r>
              <a:rPr lang="en-US" sz="1900" dirty="0"/>
              <a:t>EOC training curriculum should be developed based on the objectives established and the expected outcomes identified at the beginning of the training process.  </a:t>
            </a:r>
          </a:p>
          <a:p>
            <a:pPr>
              <a:buClr>
                <a:srgbClr val="006A71"/>
              </a:buClr>
            </a:pPr>
            <a:r>
              <a:rPr lang="en-US" sz="1900" dirty="0"/>
              <a:t>Training curriculums should be prepared and maintained by the personnel who will staff the EOC</a:t>
            </a:r>
            <a:r>
              <a:rPr lang="en-US" sz="1900" strike="sngStrike" dirty="0">
                <a:highlight>
                  <a:srgbClr val="00FF00"/>
                </a:highlight>
              </a:rPr>
              <a:t>s</a:t>
            </a:r>
            <a:r>
              <a:rPr lang="en-US" sz="1900" dirty="0"/>
              <a:t> and those whose competences would be improve by the training. </a:t>
            </a:r>
          </a:p>
          <a:p>
            <a:pPr marL="0" indent="0">
              <a:buClr>
                <a:srgbClr val="006A71"/>
              </a:buClr>
              <a:buNone/>
            </a:pPr>
            <a:endParaRPr lang="en-US" sz="1900" dirty="0"/>
          </a:p>
          <a:p>
            <a:pPr marL="0" indent="0">
              <a:buClr>
                <a:srgbClr val="006A71"/>
              </a:buClr>
              <a:buNone/>
            </a:pPr>
            <a:r>
              <a:rPr lang="en-US" sz="1800" dirty="0"/>
              <a:t>More information on EOC Training Curriculum can be found in the </a:t>
            </a:r>
            <a:r>
              <a:rPr lang="en-US" sz="1800" i="1" dirty="0"/>
              <a:t>Handbook for Developing a Public Health Emergency Operations Centre Part C: Training and Exercises</a:t>
            </a:r>
            <a:endParaRPr lang="en-US" sz="1900" dirty="0"/>
          </a:p>
          <a:p>
            <a:pPr>
              <a:buClr>
                <a:srgbClr val="006A71"/>
              </a:buClr>
            </a:pPr>
            <a:endParaRPr lang="en-US" sz="1900" dirty="0"/>
          </a:p>
        </p:txBody>
      </p:sp>
    </p:spTree>
    <p:extLst>
      <p:ext uri="{BB962C8B-B14F-4D97-AF65-F5344CB8AC3E}">
        <p14:creationId xmlns:p14="http://schemas.microsoft.com/office/powerpoint/2010/main" val="331058648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Training – Training Evaluation</a:t>
            </a:r>
          </a:p>
        </p:txBody>
      </p:sp>
      <p:sp>
        <p:nvSpPr>
          <p:cNvPr id="3" name="Content Placeholder 2"/>
          <p:cNvSpPr>
            <a:spLocks noGrp="1"/>
          </p:cNvSpPr>
          <p:nvPr>
            <p:ph type="body" sz="quarter" idx="10"/>
          </p:nvPr>
        </p:nvSpPr>
        <p:spPr>
          <a:xfrm>
            <a:off x="457200" y="1151520"/>
            <a:ext cx="8158294" cy="3341688"/>
          </a:xfrm>
        </p:spPr>
        <p:txBody>
          <a:bodyPr/>
          <a:lstStyle/>
          <a:p>
            <a:pPr>
              <a:buClr>
                <a:srgbClr val="006A71"/>
              </a:buClr>
            </a:pPr>
            <a:r>
              <a:rPr lang="en-US" sz="1900" dirty="0"/>
              <a:t>Defining training evaluation methods should be done in the early stages of the development of the training program to ensure learning objectives are met and how the course material was received. </a:t>
            </a:r>
          </a:p>
          <a:p>
            <a:pPr>
              <a:buClr>
                <a:srgbClr val="006A71"/>
              </a:buClr>
            </a:pPr>
            <a:r>
              <a:rPr lang="en-US" sz="1900" dirty="0"/>
              <a:t>Training evaluation methods may include:</a:t>
            </a:r>
          </a:p>
          <a:p>
            <a:pPr lvl="1">
              <a:buClr>
                <a:srgbClr val="006A71"/>
              </a:buClr>
            </a:pPr>
            <a:r>
              <a:rPr lang="en-US" sz="1900" dirty="0"/>
              <a:t>Observations</a:t>
            </a:r>
          </a:p>
          <a:p>
            <a:pPr lvl="1">
              <a:buClr>
                <a:srgbClr val="006A71"/>
              </a:buClr>
            </a:pPr>
            <a:r>
              <a:rPr lang="en-US" sz="1900" dirty="0"/>
              <a:t>Presentations</a:t>
            </a:r>
          </a:p>
          <a:p>
            <a:pPr lvl="1">
              <a:buClr>
                <a:srgbClr val="006A71"/>
              </a:buClr>
            </a:pPr>
            <a:r>
              <a:rPr lang="en-US" sz="1900" dirty="0"/>
              <a:t>Pre-tests and post-tests</a:t>
            </a:r>
          </a:p>
          <a:p>
            <a:pPr lvl="1">
              <a:buClr>
                <a:srgbClr val="006A71"/>
              </a:buClr>
            </a:pPr>
            <a:r>
              <a:rPr lang="en-US" sz="1900" dirty="0"/>
              <a:t>Exams and exercises</a:t>
            </a:r>
          </a:p>
          <a:p>
            <a:pPr marL="0" indent="0">
              <a:buClr>
                <a:srgbClr val="006A71"/>
              </a:buClr>
              <a:buNone/>
            </a:pPr>
            <a:endParaRPr lang="en-US" sz="1900" dirty="0"/>
          </a:p>
          <a:p>
            <a:pPr>
              <a:buClr>
                <a:srgbClr val="006A71"/>
              </a:buClr>
            </a:pPr>
            <a:endParaRPr lang="en-US" sz="1900" dirty="0"/>
          </a:p>
        </p:txBody>
      </p:sp>
    </p:spTree>
    <p:extLst>
      <p:ext uri="{BB962C8B-B14F-4D97-AF65-F5344CB8AC3E}">
        <p14:creationId xmlns:p14="http://schemas.microsoft.com/office/powerpoint/2010/main" val="358096915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Exercises</a:t>
            </a:r>
          </a:p>
        </p:txBody>
      </p:sp>
      <p:sp>
        <p:nvSpPr>
          <p:cNvPr id="3" name="Content Placeholder 2"/>
          <p:cNvSpPr>
            <a:spLocks noGrp="1"/>
          </p:cNvSpPr>
          <p:nvPr>
            <p:ph type="body" sz="quarter" idx="10"/>
          </p:nvPr>
        </p:nvSpPr>
        <p:spPr>
          <a:xfrm>
            <a:off x="457200" y="1151520"/>
            <a:ext cx="8158294" cy="2237723"/>
          </a:xfrm>
        </p:spPr>
        <p:txBody>
          <a:bodyPr/>
          <a:lstStyle/>
          <a:p>
            <a:pPr>
              <a:buClr>
                <a:srgbClr val="006A71"/>
              </a:buClr>
            </a:pPr>
            <a:r>
              <a:rPr lang="en-US" dirty="0"/>
              <a:t>Exercises are controlled, objective-driven activities that simulate real situations to test and evaluate EOC plans and procedures. </a:t>
            </a:r>
          </a:p>
          <a:p>
            <a:pPr>
              <a:buClr>
                <a:srgbClr val="006A71"/>
              </a:buClr>
            </a:pPr>
            <a:r>
              <a:rPr lang="en-US" dirty="0"/>
              <a:t>Exercises help to better prepare EOCs for the effective response to public health emergencies by increasing their confidence in response and identifying gaps and weaknesses in response plans. </a:t>
            </a:r>
          </a:p>
          <a:p>
            <a:pPr>
              <a:buClr>
                <a:srgbClr val="006A71"/>
              </a:buClr>
            </a:pPr>
            <a:r>
              <a:rPr lang="en-US" dirty="0"/>
              <a:t>Exercises are usually carried out during non-response phases, in order to reduce strain on personnel and resources during an actual response. </a:t>
            </a:r>
          </a:p>
          <a:p>
            <a:pPr lvl="1">
              <a:buClr>
                <a:srgbClr val="006A71"/>
              </a:buClr>
            </a:pPr>
            <a:r>
              <a:rPr lang="en-US" dirty="0"/>
              <a:t>During COVID-19, EOCs should carefully consider their epidemiological context to assess benefits to conducting exercises at this time.  </a:t>
            </a:r>
          </a:p>
        </p:txBody>
      </p:sp>
    </p:spTree>
    <p:extLst>
      <p:ext uri="{BB962C8B-B14F-4D97-AF65-F5344CB8AC3E}">
        <p14:creationId xmlns:p14="http://schemas.microsoft.com/office/powerpoint/2010/main" val="385534527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Exercises – Types of Exercise</a:t>
            </a:r>
          </a:p>
        </p:txBody>
      </p:sp>
      <p:sp>
        <p:nvSpPr>
          <p:cNvPr id="3" name="Content Placeholder 2"/>
          <p:cNvSpPr>
            <a:spLocks noGrp="1"/>
          </p:cNvSpPr>
          <p:nvPr>
            <p:ph type="body" sz="quarter" idx="10"/>
          </p:nvPr>
        </p:nvSpPr>
        <p:spPr>
          <a:xfrm>
            <a:off x="457200" y="1151520"/>
            <a:ext cx="8158294" cy="2237723"/>
          </a:xfrm>
        </p:spPr>
        <p:txBody>
          <a:bodyPr/>
          <a:lstStyle/>
          <a:p>
            <a:pPr>
              <a:buClr>
                <a:srgbClr val="006A71"/>
              </a:buClr>
            </a:pPr>
            <a:r>
              <a:rPr lang="en-US" dirty="0"/>
              <a:t>Identifying the type of exercise to be conducted is done based on the objective, schedule, and training for the exercise. </a:t>
            </a:r>
          </a:p>
          <a:p>
            <a:pPr>
              <a:buClr>
                <a:srgbClr val="006A71"/>
              </a:buClr>
            </a:pPr>
            <a:r>
              <a:rPr lang="en-US" dirty="0"/>
              <a:t>The following are the two primary types of exercises that can be organized:</a:t>
            </a:r>
          </a:p>
          <a:p>
            <a:pPr lvl="1">
              <a:buClr>
                <a:srgbClr val="006A71"/>
              </a:buClr>
            </a:pPr>
            <a:r>
              <a:rPr lang="en-US" dirty="0"/>
              <a:t>Discussion-based exercises</a:t>
            </a:r>
          </a:p>
          <a:p>
            <a:pPr lvl="1">
              <a:buClr>
                <a:srgbClr val="006A71"/>
              </a:buClr>
            </a:pPr>
            <a:r>
              <a:rPr lang="en-US" dirty="0"/>
              <a:t>Operations-based exercises</a:t>
            </a:r>
          </a:p>
          <a:p>
            <a:pPr>
              <a:buClr>
                <a:srgbClr val="006A71"/>
              </a:buClr>
            </a:pPr>
            <a:r>
              <a:rPr lang="en-US" dirty="0"/>
              <a:t>More information on Discussion-Based Exercises can be found in the </a:t>
            </a:r>
            <a:r>
              <a:rPr lang="en-US" i="1" dirty="0"/>
              <a:t>Handbook for Developing a Public Health Emergency Operations Centre Part C: Training and Exercises</a:t>
            </a:r>
            <a:endParaRPr lang="en-US" dirty="0"/>
          </a:p>
        </p:txBody>
      </p:sp>
    </p:spTree>
    <p:extLst>
      <p:ext uri="{BB962C8B-B14F-4D97-AF65-F5344CB8AC3E}">
        <p14:creationId xmlns:p14="http://schemas.microsoft.com/office/powerpoint/2010/main" val="160109193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Exercises – Discussion-Based Exercises </a:t>
            </a:r>
          </a:p>
        </p:txBody>
      </p:sp>
      <p:sp>
        <p:nvSpPr>
          <p:cNvPr id="3" name="Content Placeholder 2"/>
          <p:cNvSpPr>
            <a:spLocks noGrp="1"/>
          </p:cNvSpPr>
          <p:nvPr>
            <p:ph type="body" sz="quarter" idx="10"/>
          </p:nvPr>
        </p:nvSpPr>
        <p:spPr>
          <a:xfrm>
            <a:off x="457200" y="1151520"/>
            <a:ext cx="8158294" cy="2237723"/>
          </a:xfrm>
        </p:spPr>
        <p:txBody>
          <a:bodyPr/>
          <a:lstStyle/>
          <a:p>
            <a:pPr>
              <a:buClr>
                <a:srgbClr val="006A71"/>
              </a:buClr>
            </a:pPr>
            <a:r>
              <a:rPr lang="en-US" dirty="0"/>
              <a:t>Discussion-based exercises serve to develop new policies and procedures and/or to facilitate familiarization with current policies, plans and procedures. </a:t>
            </a:r>
          </a:p>
          <a:p>
            <a:pPr>
              <a:buClr>
                <a:srgbClr val="006A71"/>
              </a:buClr>
            </a:pPr>
            <a:r>
              <a:rPr lang="en-US" dirty="0"/>
              <a:t>Discussion-based exercises include:</a:t>
            </a:r>
          </a:p>
          <a:p>
            <a:pPr lvl="1">
              <a:buClr>
                <a:srgbClr val="006A71"/>
              </a:buClr>
            </a:pPr>
            <a:r>
              <a:rPr lang="en-US" dirty="0"/>
              <a:t>Orientation exercises (seminars and workshops)</a:t>
            </a:r>
          </a:p>
          <a:p>
            <a:pPr lvl="1">
              <a:buClr>
                <a:srgbClr val="006A71"/>
              </a:buClr>
            </a:pPr>
            <a:r>
              <a:rPr lang="en-US" dirty="0"/>
              <a:t>Table-top exercises (group discussions of simulated emergency response)</a:t>
            </a:r>
          </a:p>
          <a:p>
            <a:pPr lvl="1">
              <a:buClr>
                <a:srgbClr val="006A71"/>
              </a:buClr>
            </a:pPr>
            <a:r>
              <a:rPr lang="en-US" dirty="0"/>
              <a:t>Use of gaming (video alternative to enhance the simulation of an exercise)</a:t>
            </a:r>
          </a:p>
          <a:p>
            <a:pPr marL="457200" lvl="1" indent="0">
              <a:buClr>
                <a:srgbClr val="006A71"/>
              </a:buClr>
              <a:buNone/>
            </a:pPr>
            <a:endParaRPr lang="en-US" dirty="0"/>
          </a:p>
        </p:txBody>
      </p:sp>
    </p:spTree>
    <p:extLst>
      <p:ext uri="{BB962C8B-B14F-4D97-AF65-F5344CB8AC3E}">
        <p14:creationId xmlns:p14="http://schemas.microsoft.com/office/powerpoint/2010/main" val="308488017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Exercises – Operations-Based Exercises </a:t>
            </a:r>
          </a:p>
        </p:txBody>
      </p:sp>
      <p:sp>
        <p:nvSpPr>
          <p:cNvPr id="3" name="Content Placeholder 2"/>
          <p:cNvSpPr>
            <a:spLocks noGrp="1"/>
          </p:cNvSpPr>
          <p:nvPr>
            <p:ph type="body" sz="quarter" idx="10"/>
          </p:nvPr>
        </p:nvSpPr>
        <p:spPr>
          <a:xfrm>
            <a:off x="457200" y="1151520"/>
            <a:ext cx="8158294" cy="2943402"/>
          </a:xfrm>
        </p:spPr>
        <p:txBody>
          <a:bodyPr/>
          <a:lstStyle/>
          <a:p>
            <a:pPr>
              <a:buClr>
                <a:srgbClr val="006A71"/>
              </a:buClr>
            </a:pPr>
            <a:r>
              <a:rPr lang="en-US" dirty="0"/>
              <a:t>Operations-based exercises function to validate established plans, policies, and procedures. </a:t>
            </a:r>
          </a:p>
          <a:p>
            <a:pPr>
              <a:buClr>
                <a:srgbClr val="006A71"/>
              </a:buClr>
            </a:pPr>
            <a:r>
              <a:rPr lang="en-US" dirty="0"/>
              <a:t>Operational-based exercises include:</a:t>
            </a:r>
          </a:p>
          <a:p>
            <a:pPr lvl="1">
              <a:buClr>
                <a:srgbClr val="006A71"/>
              </a:buClr>
            </a:pPr>
            <a:r>
              <a:rPr lang="en-US" dirty="0"/>
              <a:t>Drills (targets a specific skill, function and/or process)</a:t>
            </a:r>
          </a:p>
          <a:p>
            <a:pPr lvl="1">
              <a:buClr>
                <a:srgbClr val="006A71"/>
              </a:buClr>
            </a:pPr>
            <a:r>
              <a:rPr lang="en-US" dirty="0"/>
              <a:t>Functional exercises (practices and evaluates procedures)</a:t>
            </a:r>
          </a:p>
          <a:p>
            <a:pPr lvl="1">
              <a:buClr>
                <a:srgbClr val="006A71"/>
              </a:buClr>
            </a:pPr>
            <a:r>
              <a:rPr lang="en-US" dirty="0"/>
              <a:t>Full-scale exercises (evaluates full capabilities for preparedness and response)</a:t>
            </a:r>
          </a:p>
          <a:p>
            <a:pPr marL="0" indent="0">
              <a:buClr>
                <a:srgbClr val="006A71"/>
              </a:buClr>
              <a:buNone/>
            </a:pPr>
            <a:endParaRPr lang="en-US" dirty="0"/>
          </a:p>
        </p:txBody>
      </p:sp>
    </p:spTree>
    <p:extLst>
      <p:ext uri="{BB962C8B-B14F-4D97-AF65-F5344CB8AC3E}">
        <p14:creationId xmlns:p14="http://schemas.microsoft.com/office/powerpoint/2010/main" val="634524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Exercises – Exercise Management Cycle</a:t>
            </a:r>
          </a:p>
        </p:txBody>
      </p:sp>
      <p:sp>
        <p:nvSpPr>
          <p:cNvPr id="3" name="Content Placeholder 2"/>
          <p:cNvSpPr>
            <a:spLocks noGrp="1"/>
          </p:cNvSpPr>
          <p:nvPr>
            <p:ph type="body" sz="quarter" idx="10"/>
          </p:nvPr>
        </p:nvSpPr>
        <p:spPr>
          <a:xfrm>
            <a:off x="457200" y="1151520"/>
            <a:ext cx="8158294" cy="2237723"/>
          </a:xfrm>
        </p:spPr>
        <p:txBody>
          <a:bodyPr/>
          <a:lstStyle/>
          <a:p>
            <a:pPr>
              <a:buClr>
                <a:srgbClr val="006A71"/>
              </a:buClr>
            </a:pPr>
            <a:r>
              <a:rPr lang="en-US" dirty="0"/>
              <a:t>The exercise management cycle provides a step-by-step process to conduct operation-based exercises. </a:t>
            </a:r>
          </a:p>
        </p:txBody>
      </p:sp>
      <p:graphicFrame>
        <p:nvGraphicFramePr>
          <p:cNvPr id="10" name="Diagram 9">
            <a:extLst>
              <a:ext uri="{FF2B5EF4-FFF2-40B4-BE49-F238E27FC236}">
                <a16:creationId xmlns:a16="http://schemas.microsoft.com/office/drawing/2014/main" id="{2097779C-556E-494A-B993-CBAA1074C1D0}"/>
              </a:ext>
            </a:extLst>
          </p:cNvPr>
          <p:cNvGraphicFramePr/>
          <p:nvPr>
            <p:extLst>
              <p:ext uri="{D42A27DB-BD31-4B8C-83A1-F6EECF244321}">
                <p14:modId xmlns:p14="http://schemas.microsoft.com/office/powerpoint/2010/main" val="633108126"/>
              </p:ext>
            </p:extLst>
          </p:nvPr>
        </p:nvGraphicFramePr>
        <p:xfrm>
          <a:off x="1752600" y="1905480"/>
          <a:ext cx="5638800" cy="28053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950278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Exercises – Exercise Management Cycle</a:t>
            </a:r>
          </a:p>
        </p:txBody>
      </p:sp>
      <p:sp>
        <p:nvSpPr>
          <p:cNvPr id="3" name="Content Placeholder 2"/>
          <p:cNvSpPr>
            <a:spLocks noGrp="1"/>
          </p:cNvSpPr>
          <p:nvPr>
            <p:ph type="body" sz="quarter" idx="10"/>
          </p:nvPr>
        </p:nvSpPr>
        <p:spPr>
          <a:xfrm>
            <a:off x="457200" y="1151520"/>
            <a:ext cx="8158294" cy="3138737"/>
          </a:xfrm>
        </p:spPr>
        <p:txBody>
          <a:bodyPr/>
          <a:lstStyle/>
          <a:p>
            <a:pPr>
              <a:buClr>
                <a:srgbClr val="006A71"/>
              </a:buClr>
            </a:pPr>
            <a:r>
              <a:rPr lang="en-US" dirty="0"/>
              <a:t>The steps in the exercise management cycle are the following:</a:t>
            </a:r>
          </a:p>
          <a:p>
            <a:pPr lvl="1">
              <a:buClr>
                <a:srgbClr val="006A71"/>
              </a:buClr>
            </a:pPr>
            <a:r>
              <a:rPr lang="en-US" dirty="0"/>
              <a:t>Concept (a concept paper is created to provide senior leadership with a synopsis of the exercise)</a:t>
            </a:r>
          </a:p>
          <a:p>
            <a:pPr lvl="1">
              <a:buClr>
                <a:srgbClr val="006A71"/>
              </a:buClr>
            </a:pPr>
            <a:r>
              <a:rPr lang="en-US" dirty="0"/>
              <a:t>Planning and development (the structure of the exercise is determined)</a:t>
            </a:r>
          </a:p>
          <a:p>
            <a:pPr lvl="1">
              <a:buClr>
                <a:srgbClr val="006A71"/>
              </a:buClr>
            </a:pPr>
            <a:r>
              <a:rPr lang="en-US" dirty="0"/>
              <a:t>Conduct of exercise (the exercise takes place) </a:t>
            </a:r>
          </a:p>
          <a:p>
            <a:pPr lvl="1">
              <a:buClr>
                <a:srgbClr val="006A71"/>
              </a:buClr>
            </a:pPr>
            <a:r>
              <a:rPr lang="en-US" dirty="0"/>
              <a:t>Evaluation and Review (the final analysis of the exercise, its activities and performance is completed) (i.e., post-exercise debriefings, after action reviews, evaluation report, etc.)</a:t>
            </a:r>
          </a:p>
        </p:txBody>
      </p:sp>
    </p:spTree>
    <p:extLst>
      <p:ext uri="{BB962C8B-B14F-4D97-AF65-F5344CB8AC3E}">
        <p14:creationId xmlns:p14="http://schemas.microsoft.com/office/powerpoint/2010/main" val="43242919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EOC Training and Exercise Program</a:t>
            </a:r>
          </a:p>
        </p:txBody>
      </p:sp>
      <p:sp>
        <p:nvSpPr>
          <p:cNvPr id="3" name="Content Placeholder 2"/>
          <p:cNvSpPr>
            <a:spLocks noGrp="1"/>
          </p:cNvSpPr>
          <p:nvPr>
            <p:ph type="body" sz="quarter" idx="10"/>
          </p:nvPr>
        </p:nvSpPr>
        <p:spPr>
          <a:xfrm>
            <a:off x="457200" y="1151520"/>
            <a:ext cx="8158294" cy="3138737"/>
          </a:xfrm>
        </p:spPr>
        <p:txBody>
          <a:bodyPr/>
          <a:lstStyle/>
          <a:p>
            <a:pPr>
              <a:buClr>
                <a:srgbClr val="006A71"/>
              </a:buClr>
            </a:pPr>
            <a:r>
              <a:rPr lang="en-US" dirty="0"/>
              <a:t>EOCs should establish training and exercises programs to guarantee that EOC personnel is fully equipped and capacitated to manage the response to a public health emergency. </a:t>
            </a:r>
          </a:p>
          <a:p>
            <a:pPr>
              <a:buClr>
                <a:srgbClr val="006A71"/>
              </a:buClr>
            </a:pPr>
            <a:r>
              <a:rPr lang="en-US" dirty="0"/>
              <a:t>The continuous access to these resource benefits EOC personnel, as well as the preparedness process for the next response. </a:t>
            </a:r>
          </a:p>
        </p:txBody>
      </p:sp>
    </p:spTree>
    <p:extLst>
      <p:ext uri="{BB962C8B-B14F-4D97-AF65-F5344CB8AC3E}">
        <p14:creationId xmlns:p14="http://schemas.microsoft.com/office/powerpoint/2010/main" val="307084438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Emergency Management Activities</a:t>
            </a:r>
          </a:p>
        </p:txBody>
      </p:sp>
      <p:pic>
        <p:nvPicPr>
          <p:cNvPr id="4" name="Graphic 3">
            <a:extLst>
              <a:ext uri="{FF2B5EF4-FFF2-40B4-BE49-F238E27FC236}">
                <a16:creationId xmlns:a16="http://schemas.microsoft.com/office/drawing/2014/main" id="{7EBCE36D-8FC8-4956-A9BB-2262C706AA6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27069" y="506186"/>
            <a:ext cx="4484352" cy="4346372"/>
          </a:xfrm>
          <a:prstGeom prst="rect">
            <a:avLst/>
          </a:prstGeom>
        </p:spPr>
      </p:pic>
    </p:spTree>
    <p:extLst>
      <p:ext uri="{BB962C8B-B14F-4D97-AF65-F5344CB8AC3E}">
        <p14:creationId xmlns:p14="http://schemas.microsoft.com/office/powerpoint/2010/main" val="3652699739"/>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After Action Reviews</a:t>
            </a:r>
          </a:p>
        </p:txBody>
      </p:sp>
      <p:pic>
        <p:nvPicPr>
          <p:cNvPr id="4" name="Graphic 3">
            <a:extLst>
              <a:ext uri="{FF2B5EF4-FFF2-40B4-BE49-F238E27FC236}">
                <a16:creationId xmlns:a16="http://schemas.microsoft.com/office/drawing/2014/main" id="{7EBCE36D-8FC8-4956-A9BB-2262C706AA6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27069" y="506186"/>
            <a:ext cx="4484352" cy="4346372"/>
          </a:xfrm>
          <a:prstGeom prst="rect">
            <a:avLst/>
          </a:prstGeom>
        </p:spPr>
      </p:pic>
    </p:spTree>
    <p:extLst>
      <p:ext uri="{BB962C8B-B14F-4D97-AF65-F5344CB8AC3E}">
        <p14:creationId xmlns:p14="http://schemas.microsoft.com/office/powerpoint/2010/main" val="384505177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After Action Reviews </a:t>
            </a:r>
          </a:p>
        </p:txBody>
      </p:sp>
      <p:sp>
        <p:nvSpPr>
          <p:cNvPr id="3" name="Content Placeholder 2"/>
          <p:cNvSpPr>
            <a:spLocks noGrp="1"/>
          </p:cNvSpPr>
          <p:nvPr>
            <p:ph type="body" sz="quarter" idx="10"/>
          </p:nvPr>
        </p:nvSpPr>
        <p:spPr>
          <a:xfrm>
            <a:off x="457200" y="959928"/>
            <a:ext cx="8229600" cy="3341688"/>
          </a:xfrm>
        </p:spPr>
        <p:txBody>
          <a:bodyPr/>
          <a:lstStyle/>
          <a:p>
            <a:pPr>
              <a:buClr>
                <a:srgbClr val="006A71"/>
              </a:buClr>
            </a:pPr>
            <a:r>
              <a:rPr lang="en-US" dirty="0"/>
              <a:t>A post-incident assessment, or After Action Review (AAR) refers to the process of reviewing the actions taken during the response to a public health emergency. </a:t>
            </a:r>
          </a:p>
          <a:p>
            <a:pPr>
              <a:buClr>
                <a:srgbClr val="006A71"/>
              </a:buClr>
            </a:pPr>
            <a:r>
              <a:rPr lang="en-US" dirty="0"/>
              <a:t>AARs are considered emergency management procedures and are part of the process of EOCs. </a:t>
            </a:r>
          </a:p>
          <a:p>
            <a:pPr>
              <a:buClr>
                <a:srgbClr val="006A71"/>
              </a:buClr>
            </a:pPr>
            <a:r>
              <a:rPr lang="en-US" dirty="0"/>
              <a:t>The process should take place during the deactivation phase of an EOC or within three months following the official end date of the event. </a:t>
            </a:r>
          </a:p>
          <a:p>
            <a:pPr>
              <a:buClr>
                <a:srgbClr val="006A71"/>
              </a:buClr>
            </a:pPr>
            <a:r>
              <a:rPr lang="en-US" dirty="0"/>
              <a:t>The successful completion of an AAR, following a real response or simulation, is a voluntary component of the International Health Regulations Monitoring and Evaluation Framework. </a:t>
            </a:r>
          </a:p>
          <a:p>
            <a:pPr marL="0" indent="0">
              <a:buClr>
                <a:srgbClr val="006A71"/>
              </a:buClr>
              <a:buNone/>
            </a:pPr>
            <a:endParaRPr lang="en-US" dirty="0"/>
          </a:p>
        </p:txBody>
      </p:sp>
    </p:spTree>
    <p:extLst>
      <p:ext uri="{BB962C8B-B14F-4D97-AF65-F5344CB8AC3E}">
        <p14:creationId xmlns:p14="http://schemas.microsoft.com/office/powerpoint/2010/main" val="4062166670"/>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After Action Reviews </a:t>
            </a:r>
          </a:p>
        </p:txBody>
      </p:sp>
      <p:sp>
        <p:nvSpPr>
          <p:cNvPr id="3" name="Content Placeholder 2"/>
          <p:cNvSpPr>
            <a:spLocks noGrp="1"/>
          </p:cNvSpPr>
          <p:nvPr>
            <p:ph type="body" sz="quarter" idx="10"/>
          </p:nvPr>
        </p:nvSpPr>
        <p:spPr>
          <a:xfrm>
            <a:off x="457200" y="1151520"/>
            <a:ext cx="8158294" cy="3341688"/>
          </a:xfrm>
        </p:spPr>
        <p:txBody>
          <a:bodyPr/>
          <a:lstStyle/>
          <a:p>
            <a:pPr>
              <a:buClr>
                <a:srgbClr val="006A71"/>
              </a:buClr>
            </a:pPr>
            <a:r>
              <a:rPr lang="en-US" dirty="0"/>
              <a:t>There are three phases that all AARs share:</a:t>
            </a:r>
          </a:p>
          <a:p>
            <a:pPr lvl="1">
              <a:buClr>
                <a:srgbClr val="006A71"/>
              </a:buClr>
            </a:pPr>
            <a:r>
              <a:rPr lang="en-US" dirty="0"/>
              <a:t>Objective observation: How were actions implemented?</a:t>
            </a:r>
          </a:p>
          <a:p>
            <a:pPr lvl="1">
              <a:buClr>
                <a:srgbClr val="006A71"/>
              </a:buClr>
            </a:pPr>
            <a:r>
              <a:rPr lang="en-US" dirty="0"/>
              <a:t>Analysis of gaps/best practices: Gaps between planning and practice? What worked and what did not work?</a:t>
            </a:r>
          </a:p>
          <a:p>
            <a:pPr lvl="1">
              <a:buClr>
                <a:srgbClr val="006A71"/>
              </a:buClr>
            </a:pPr>
            <a:r>
              <a:rPr lang="en-US" dirty="0"/>
              <a:t>Identification of areas for improvement: How can actions be improved?</a:t>
            </a:r>
          </a:p>
          <a:p>
            <a:pPr lvl="1">
              <a:buClr>
                <a:srgbClr val="006A71"/>
              </a:buClr>
            </a:pPr>
            <a:endParaRPr lang="en-US" dirty="0"/>
          </a:p>
          <a:p>
            <a:pPr marL="457200" lvl="1" indent="0">
              <a:buClr>
                <a:srgbClr val="006A71"/>
              </a:buClr>
              <a:buNone/>
            </a:pPr>
            <a:r>
              <a:rPr lang="en-US" dirty="0"/>
              <a:t>More information on AAR objectives, formats, and planning can be found in the WHO </a:t>
            </a:r>
            <a:r>
              <a:rPr lang="en-US" i="1" dirty="0"/>
              <a:t>Guidance for After Action Review.</a:t>
            </a:r>
            <a:r>
              <a:rPr lang="en-US" dirty="0"/>
              <a:t> </a:t>
            </a:r>
          </a:p>
          <a:p>
            <a:pPr>
              <a:buClr>
                <a:srgbClr val="006A71"/>
              </a:buClr>
            </a:pPr>
            <a:endParaRPr lang="en-US" dirty="0"/>
          </a:p>
        </p:txBody>
      </p:sp>
    </p:spTree>
    <p:extLst>
      <p:ext uri="{BB962C8B-B14F-4D97-AF65-F5344CB8AC3E}">
        <p14:creationId xmlns:p14="http://schemas.microsoft.com/office/powerpoint/2010/main" val="4240199071"/>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Benefits of AARs</a:t>
            </a:r>
          </a:p>
        </p:txBody>
      </p:sp>
      <p:sp>
        <p:nvSpPr>
          <p:cNvPr id="3" name="Content Placeholder 2"/>
          <p:cNvSpPr>
            <a:spLocks noGrp="1"/>
          </p:cNvSpPr>
          <p:nvPr>
            <p:ph type="body" sz="quarter" idx="10"/>
          </p:nvPr>
        </p:nvSpPr>
        <p:spPr>
          <a:xfrm>
            <a:off x="457199" y="1151520"/>
            <a:ext cx="8440615" cy="3341688"/>
          </a:xfrm>
        </p:spPr>
        <p:txBody>
          <a:bodyPr/>
          <a:lstStyle/>
          <a:p>
            <a:pPr>
              <a:buClr>
                <a:srgbClr val="006A71"/>
              </a:buClr>
            </a:pPr>
            <a:r>
              <a:rPr lang="en-US" dirty="0"/>
              <a:t>Conducting AARs following the response to a public health emergency (i.e., COVID-19) provides a set of benefits that:</a:t>
            </a:r>
          </a:p>
          <a:p>
            <a:pPr lvl="1">
              <a:buClr>
                <a:srgbClr val="006A71"/>
              </a:buClr>
            </a:pPr>
            <a:r>
              <a:rPr lang="en-US" sz="1900" dirty="0"/>
              <a:t>Allows for the documentation of lessons learned that can improve conditions for future public health emergencies. </a:t>
            </a:r>
          </a:p>
          <a:p>
            <a:pPr lvl="1">
              <a:buClr>
                <a:srgbClr val="006A71"/>
              </a:buClr>
            </a:pPr>
            <a:r>
              <a:rPr lang="en-US" sz="1900" dirty="0"/>
              <a:t>Encourages critical thinking around the event to identify failures and successes during response. </a:t>
            </a:r>
          </a:p>
          <a:p>
            <a:pPr lvl="1">
              <a:buClr>
                <a:srgbClr val="006A71"/>
              </a:buClr>
            </a:pPr>
            <a:r>
              <a:rPr lang="en-US" sz="1900" dirty="0"/>
              <a:t>Supports cross-sectoral learning and strengthens coordination.</a:t>
            </a:r>
          </a:p>
          <a:p>
            <a:pPr lvl="1">
              <a:buClr>
                <a:srgbClr val="006A71"/>
              </a:buClr>
            </a:pPr>
            <a:r>
              <a:rPr lang="en-US" sz="1900" dirty="0"/>
              <a:t>Builds capacity for preparedness and response through the consensus of team members by identifying issues that need follow-up. </a:t>
            </a:r>
          </a:p>
          <a:p>
            <a:pPr lvl="1">
              <a:buClr>
                <a:srgbClr val="006A71"/>
              </a:buClr>
            </a:pPr>
            <a:r>
              <a:rPr lang="en-US" sz="1900" dirty="0"/>
              <a:t>Even during the COVID-19 response, planning can begin for the AAR. </a:t>
            </a:r>
            <a:endParaRPr lang="en-US" dirty="0"/>
          </a:p>
          <a:p>
            <a:pPr>
              <a:buClr>
                <a:srgbClr val="006A71"/>
              </a:buClr>
            </a:pPr>
            <a:endParaRPr lang="en-US" dirty="0"/>
          </a:p>
        </p:txBody>
      </p:sp>
    </p:spTree>
    <p:extLst>
      <p:ext uri="{BB962C8B-B14F-4D97-AF65-F5344CB8AC3E}">
        <p14:creationId xmlns:p14="http://schemas.microsoft.com/office/powerpoint/2010/main" val="2706978075"/>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Before an AAR</a:t>
            </a:r>
          </a:p>
        </p:txBody>
      </p:sp>
      <p:sp>
        <p:nvSpPr>
          <p:cNvPr id="3" name="Content Placeholder 2"/>
          <p:cNvSpPr>
            <a:spLocks noGrp="1"/>
          </p:cNvSpPr>
          <p:nvPr>
            <p:ph type="body" sz="quarter" idx="10"/>
          </p:nvPr>
        </p:nvSpPr>
        <p:spPr>
          <a:xfrm>
            <a:off x="457200" y="984969"/>
            <a:ext cx="8158294" cy="3341688"/>
          </a:xfrm>
        </p:spPr>
        <p:txBody>
          <a:bodyPr/>
          <a:lstStyle/>
          <a:p>
            <a:pPr>
              <a:buClr>
                <a:srgbClr val="006A71"/>
              </a:buClr>
            </a:pPr>
            <a:r>
              <a:rPr lang="en-US" dirty="0"/>
              <a:t>To conduct an AAR, the first step is to define and identify the objectives, scope, and stakeholders to be involved in the process. </a:t>
            </a:r>
          </a:p>
          <a:p>
            <a:pPr lvl="1">
              <a:buClr>
                <a:srgbClr val="006A71"/>
              </a:buClr>
            </a:pPr>
            <a:r>
              <a:rPr lang="en-US" dirty="0"/>
              <a:t>Determining these three factors facilitates the planning process of an AAR and serves to identify which AAR format would work best. </a:t>
            </a:r>
          </a:p>
          <a:p>
            <a:pPr>
              <a:buClr>
                <a:srgbClr val="006A71"/>
              </a:buClr>
            </a:pPr>
            <a:r>
              <a:rPr lang="en-US" dirty="0"/>
              <a:t>The second step refers to selecting the appropriate AAR format. </a:t>
            </a:r>
          </a:p>
          <a:p>
            <a:pPr lvl="1">
              <a:buClr>
                <a:srgbClr val="006A71"/>
              </a:buClr>
            </a:pPr>
            <a:r>
              <a:rPr lang="en-US" dirty="0"/>
              <a:t>Selecting a format for the AAR is based on multiple factors, particularly the complexity of the event and the amount of resources required to conduct the AAR. </a:t>
            </a:r>
          </a:p>
          <a:p>
            <a:pPr>
              <a:buClr>
                <a:srgbClr val="006A71"/>
              </a:buClr>
            </a:pPr>
            <a:endParaRPr lang="en-US" dirty="0"/>
          </a:p>
          <a:p>
            <a:pPr>
              <a:buClr>
                <a:srgbClr val="006A71"/>
              </a:buClr>
            </a:pPr>
            <a:endParaRPr lang="en-US" dirty="0"/>
          </a:p>
          <a:p>
            <a:pPr>
              <a:buClr>
                <a:srgbClr val="006A71"/>
              </a:buClr>
            </a:pPr>
            <a:endParaRPr lang="en-US" dirty="0"/>
          </a:p>
        </p:txBody>
      </p:sp>
    </p:spTree>
    <p:extLst>
      <p:ext uri="{BB962C8B-B14F-4D97-AF65-F5344CB8AC3E}">
        <p14:creationId xmlns:p14="http://schemas.microsoft.com/office/powerpoint/2010/main" val="2200830618"/>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Before an AAR - Formats</a:t>
            </a:r>
          </a:p>
        </p:txBody>
      </p:sp>
      <p:sp>
        <p:nvSpPr>
          <p:cNvPr id="3" name="Content Placeholder 2"/>
          <p:cNvSpPr>
            <a:spLocks noGrp="1"/>
          </p:cNvSpPr>
          <p:nvPr>
            <p:ph type="body" sz="quarter" idx="10"/>
          </p:nvPr>
        </p:nvSpPr>
        <p:spPr>
          <a:xfrm>
            <a:off x="457200" y="992661"/>
            <a:ext cx="8158294" cy="3341688"/>
          </a:xfrm>
        </p:spPr>
        <p:txBody>
          <a:bodyPr/>
          <a:lstStyle/>
          <a:p>
            <a:pPr>
              <a:buClr>
                <a:srgbClr val="006A71"/>
              </a:buClr>
            </a:pPr>
            <a:r>
              <a:rPr lang="en-US" dirty="0"/>
              <a:t>There are four formats of AARs:</a:t>
            </a:r>
          </a:p>
          <a:p>
            <a:pPr lvl="1">
              <a:buClr>
                <a:srgbClr val="006A71"/>
              </a:buClr>
            </a:pPr>
            <a:r>
              <a:rPr lang="en-US" dirty="0"/>
              <a:t>Debrief</a:t>
            </a:r>
          </a:p>
          <a:p>
            <a:pPr lvl="1">
              <a:buClr>
                <a:srgbClr val="006A71"/>
              </a:buClr>
            </a:pPr>
            <a:r>
              <a:rPr lang="en-US" dirty="0"/>
              <a:t>Working group</a:t>
            </a:r>
          </a:p>
          <a:p>
            <a:pPr lvl="1">
              <a:buClr>
                <a:srgbClr val="006A71"/>
              </a:buClr>
            </a:pPr>
            <a:r>
              <a:rPr lang="en-US" dirty="0"/>
              <a:t>Key informant interview</a:t>
            </a:r>
          </a:p>
          <a:p>
            <a:pPr lvl="1">
              <a:buClr>
                <a:srgbClr val="006A71"/>
              </a:buClr>
            </a:pPr>
            <a:r>
              <a:rPr lang="en-US" dirty="0"/>
              <a:t>Mixed-method</a:t>
            </a:r>
          </a:p>
          <a:p>
            <a:pPr marL="457200" lvl="1" indent="0">
              <a:buClr>
                <a:srgbClr val="006A71"/>
              </a:buClr>
              <a:buNone/>
            </a:pPr>
            <a:endParaRPr lang="en-US" dirty="0"/>
          </a:p>
          <a:p>
            <a:pPr marL="457200" lvl="1" indent="0">
              <a:buClr>
                <a:srgbClr val="006A71"/>
              </a:buClr>
              <a:buNone/>
            </a:pPr>
            <a:endParaRPr lang="en-US" sz="1950" dirty="0"/>
          </a:p>
          <a:p>
            <a:pPr lvl="1">
              <a:buClr>
                <a:srgbClr val="006A71"/>
              </a:buClr>
            </a:pPr>
            <a:endParaRPr lang="en-US" sz="1950" dirty="0"/>
          </a:p>
        </p:txBody>
      </p:sp>
    </p:spTree>
    <p:extLst>
      <p:ext uri="{BB962C8B-B14F-4D97-AF65-F5344CB8AC3E}">
        <p14:creationId xmlns:p14="http://schemas.microsoft.com/office/powerpoint/2010/main" val="76846537"/>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Before an AAR</a:t>
            </a:r>
          </a:p>
        </p:txBody>
      </p:sp>
      <p:sp>
        <p:nvSpPr>
          <p:cNvPr id="3" name="Content Placeholder 2"/>
          <p:cNvSpPr>
            <a:spLocks noGrp="1"/>
          </p:cNvSpPr>
          <p:nvPr>
            <p:ph type="body" sz="quarter" idx="10"/>
          </p:nvPr>
        </p:nvSpPr>
        <p:spPr>
          <a:xfrm>
            <a:off x="457200" y="992661"/>
            <a:ext cx="8158294" cy="3341688"/>
          </a:xfrm>
        </p:spPr>
        <p:txBody>
          <a:bodyPr/>
          <a:lstStyle/>
          <a:p>
            <a:pPr>
              <a:buClr>
                <a:srgbClr val="006A71"/>
              </a:buClr>
            </a:pPr>
            <a:r>
              <a:rPr lang="en-US" dirty="0"/>
              <a:t>Based on the AAR format adopted, the next steps in the process should be determined:</a:t>
            </a:r>
          </a:p>
          <a:p>
            <a:pPr lvl="1">
              <a:buClr>
                <a:srgbClr val="006A71"/>
              </a:buClr>
            </a:pPr>
            <a:r>
              <a:rPr lang="en-US" dirty="0"/>
              <a:t>Build AAR team</a:t>
            </a:r>
          </a:p>
          <a:p>
            <a:pPr lvl="1">
              <a:buClr>
                <a:srgbClr val="006A71"/>
              </a:buClr>
            </a:pPr>
            <a:r>
              <a:rPr lang="en-US" dirty="0"/>
              <a:t>Establish budget</a:t>
            </a:r>
          </a:p>
          <a:p>
            <a:pPr lvl="1">
              <a:buClr>
                <a:srgbClr val="006A71"/>
              </a:buClr>
            </a:pPr>
            <a:r>
              <a:rPr lang="en-US" dirty="0"/>
              <a:t>Develop checklist and agenda</a:t>
            </a:r>
          </a:p>
          <a:p>
            <a:pPr lvl="1">
              <a:buClr>
                <a:srgbClr val="006A71"/>
              </a:buClr>
            </a:pPr>
            <a:r>
              <a:rPr lang="en-US" dirty="0"/>
              <a:t>Select venue to host AAR</a:t>
            </a:r>
          </a:p>
          <a:p>
            <a:pPr lvl="1">
              <a:buClr>
                <a:srgbClr val="006A71"/>
              </a:buClr>
            </a:pPr>
            <a:r>
              <a:rPr lang="en-US" dirty="0"/>
              <a:t>Summarize concepts and inform participants </a:t>
            </a:r>
          </a:p>
          <a:p>
            <a:pPr marL="457200" lvl="1" indent="0">
              <a:buClr>
                <a:srgbClr val="006A71"/>
              </a:buClr>
              <a:buNone/>
            </a:pPr>
            <a:endParaRPr lang="en-US" dirty="0"/>
          </a:p>
        </p:txBody>
      </p:sp>
    </p:spTree>
    <p:extLst>
      <p:ext uri="{BB962C8B-B14F-4D97-AF65-F5344CB8AC3E}">
        <p14:creationId xmlns:p14="http://schemas.microsoft.com/office/powerpoint/2010/main" val="2353975959"/>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Preparing for an AAR</a:t>
            </a:r>
          </a:p>
        </p:txBody>
      </p:sp>
      <p:sp>
        <p:nvSpPr>
          <p:cNvPr id="3" name="Content Placeholder 2"/>
          <p:cNvSpPr>
            <a:spLocks noGrp="1"/>
          </p:cNvSpPr>
          <p:nvPr>
            <p:ph type="body" sz="quarter" idx="10"/>
          </p:nvPr>
        </p:nvSpPr>
        <p:spPr>
          <a:xfrm>
            <a:off x="457200" y="992661"/>
            <a:ext cx="8158294" cy="3341688"/>
          </a:xfrm>
        </p:spPr>
        <p:txBody>
          <a:bodyPr/>
          <a:lstStyle/>
          <a:p>
            <a:pPr>
              <a:buClr>
                <a:srgbClr val="006A71"/>
              </a:buClr>
            </a:pPr>
            <a:r>
              <a:rPr lang="en-US" sz="1930" dirty="0"/>
              <a:t>For all formats of AARs there are key actions that need to be completed to prepare for conducting the AAR. </a:t>
            </a:r>
          </a:p>
          <a:p>
            <a:pPr>
              <a:buClr>
                <a:srgbClr val="006A71"/>
              </a:buClr>
            </a:pPr>
            <a:r>
              <a:rPr lang="en-US" sz="1930" dirty="0"/>
              <a:t>These actions are: </a:t>
            </a:r>
          </a:p>
          <a:p>
            <a:pPr lvl="1">
              <a:buClr>
                <a:srgbClr val="006A71"/>
              </a:buClr>
            </a:pPr>
            <a:r>
              <a:rPr lang="en-US" sz="1930" dirty="0"/>
              <a:t>Collect and review information to gain understanding of the response actions implemented. This could include documents developed during response (i.e., situational reports, outbreak reports, reviews, evaluations). </a:t>
            </a:r>
          </a:p>
          <a:p>
            <a:pPr lvl="1">
              <a:buClr>
                <a:srgbClr val="006A71"/>
              </a:buClr>
            </a:pPr>
            <a:r>
              <a:rPr lang="en-US" sz="1930" dirty="0"/>
              <a:t>Refine trigger questions to guide the discussion of the AAR. These questions should be based on the phases, including objective observation, analysis of gaps/best practices and identification of areas for improvement. </a:t>
            </a:r>
          </a:p>
        </p:txBody>
      </p:sp>
    </p:spTree>
    <p:extLst>
      <p:ext uri="{BB962C8B-B14F-4D97-AF65-F5344CB8AC3E}">
        <p14:creationId xmlns:p14="http://schemas.microsoft.com/office/powerpoint/2010/main" val="444273783"/>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Preparing for an AAR (</a:t>
            </a:r>
            <a:r>
              <a:rPr lang="en-US" sz="2000" dirty="0"/>
              <a:t>continued</a:t>
            </a:r>
            <a:r>
              <a:rPr lang="en-US" dirty="0"/>
              <a:t>)</a:t>
            </a:r>
          </a:p>
        </p:txBody>
      </p:sp>
      <p:sp>
        <p:nvSpPr>
          <p:cNvPr id="3" name="Content Placeholder 2"/>
          <p:cNvSpPr>
            <a:spLocks noGrp="1"/>
          </p:cNvSpPr>
          <p:nvPr>
            <p:ph type="body" sz="quarter" idx="10"/>
          </p:nvPr>
        </p:nvSpPr>
        <p:spPr>
          <a:xfrm>
            <a:off x="457200" y="992661"/>
            <a:ext cx="8158294" cy="3341688"/>
          </a:xfrm>
        </p:spPr>
        <p:txBody>
          <a:bodyPr/>
          <a:lstStyle/>
          <a:p>
            <a:pPr lvl="1">
              <a:buClr>
                <a:srgbClr val="006A71"/>
              </a:buClr>
            </a:pPr>
            <a:r>
              <a:rPr lang="en-US" dirty="0"/>
              <a:t>Identify facilitators and interviewers and brief participants on their roles. </a:t>
            </a:r>
          </a:p>
          <a:p>
            <a:pPr lvl="2">
              <a:buClr>
                <a:srgbClr val="006A71"/>
              </a:buClr>
            </a:pPr>
            <a:r>
              <a:rPr lang="en-US" dirty="0"/>
              <a:t>All COVID-19 relevant partners and sectors should be represented. This may include political leaders, clinical professionals, community leaders, etc.</a:t>
            </a:r>
          </a:p>
          <a:p>
            <a:pPr lvl="1">
              <a:buClr>
                <a:srgbClr val="006A71"/>
              </a:buClr>
            </a:pPr>
            <a:r>
              <a:rPr lang="en-US" dirty="0"/>
              <a:t>Set up AAR by holding a preliminary meeting to inform and coordinate with AAR team the scope, the objectives, and the AAR format selected. </a:t>
            </a:r>
          </a:p>
          <a:p>
            <a:pPr marL="0" indent="0">
              <a:buClr>
                <a:srgbClr val="006A71"/>
              </a:buClr>
              <a:buNone/>
            </a:pPr>
            <a:endParaRPr lang="en-US" dirty="0"/>
          </a:p>
        </p:txBody>
      </p:sp>
    </p:spTree>
    <p:extLst>
      <p:ext uri="{BB962C8B-B14F-4D97-AF65-F5344CB8AC3E}">
        <p14:creationId xmlns:p14="http://schemas.microsoft.com/office/powerpoint/2010/main" val="2844232247"/>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During an AAR</a:t>
            </a:r>
          </a:p>
        </p:txBody>
      </p:sp>
      <p:sp>
        <p:nvSpPr>
          <p:cNvPr id="3" name="Content Placeholder 2"/>
          <p:cNvSpPr>
            <a:spLocks noGrp="1"/>
          </p:cNvSpPr>
          <p:nvPr>
            <p:ph type="body" sz="quarter" idx="10"/>
          </p:nvPr>
        </p:nvSpPr>
        <p:spPr>
          <a:xfrm>
            <a:off x="457200" y="1158875"/>
            <a:ext cx="8158294" cy="3341688"/>
          </a:xfrm>
        </p:spPr>
        <p:txBody>
          <a:bodyPr/>
          <a:lstStyle/>
          <a:p>
            <a:pPr>
              <a:buClr>
                <a:srgbClr val="006A71"/>
              </a:buClr>
            </a:pPr>
            <a:endParaRPr lang="en-US" dirty="0"/>
          </a:p>
          <a:p>
            <a:pPr>
              <a:buClr>
                <a:srgbClr val="006A71"/>
              </a:buClr>
            </a:pPr>
            <a:endParaRPr lang="en-US" dirty="0"/>
          </a:p>
          <a:p>
            <a:pPr>
              <a:buClr>
                <a:srgbClr val="006A71"/>
              </a:buClr>
            </a:pPr>
            <a:endParaRPr lang="en-US" dirty="0"/>
          </a:p>
        </p:txBody>
      </p:sp>
      <p:sp>
        <p:nvSpPr>
          <p:cNvPr id="10" name="Content Placeholder 2">
            <a:extLst>
              <a:ext uri="{FF2B5EF4-FFF2-40B4-BE49-F238E27FC236}">
                <a16:creationId xmlns:a16="http://schemas.microsoft.com/office/drawing/2014/main" id="{599A062B-C51B-D944-B174-77C025BC195D}"/>
              </a:ext>
            </a:extLst>
          </p:cNvPr>
          <p:cNvSpPr txBox="1">
            <a:spLocks/>
          </p:cNvSpPr>
          <p:nvPr/>
        </p:nvSpPr>
        <p:spPr bwMode="auto">
          <a:xfrm>
            <a:off x="457200" y="992661"/>
            <a:ext cx="8158294" cy="334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lr>
                <a:srgbClr val="005DAA"/>
              </a:buClr>
              <a:buFont typeface="Wingdings" panose="05000000000000000000" pitchFamily="2" charset="2"/>
              <a:buChar char="§"/>
              <a:defRPr sz="2000" kern="1200">
                <a:solidFill>
                  <a:srgbClr val="2D2D2D"/>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Clr>
                <a:srgbClr val="532E63"/>
              </a:buClr>
              <a:buFont typeface="Arial" panose="020B0604020202020204" pitchFamily="34" charset="0"/>
              <a:buChar char="–"/>
              <a:defRPr sz="2000" kern="1200">
                <a:solidFill>
                  <a:srgbClr val="2D2D2D"/>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Clr>
                <a:srgbClr val="9A3B26"/>
              </a:buClr>
              <a:buFont typeface="Arial" panose="020B0604020202020204" pitchFamily="34" charset="0"/>
              <a:buChar char="•"/>
              <a:defRPr sz="2000" kern="1200">
                <a:solidFill>
                  <a:srgbClr val="2D2D2D"/>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accent4">
                    <a:lumMod val="75000"/>
                  </a:schemeClr>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accent4">
                    <a:lumMod val="75000"/>
                  </a:schemeClr>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006A71"/>
              </a:buClr>
            </a:pPr>
            <a:r>
              <a:rPr lang="en-US" dirty="0"/>
              <a:t>The first session of an AAR workshop introduces participants to the agenda, objectives, scope, methodology and expected outputs.</a:t>
            </a:r>
          </a:p>
          <a:p>
            <a:pPr>
              <a:buClr>
                <a:srgbClr val="006A71"/>
              </a:buClr>
            </a:pPr>
            <a:r>
              <a:rPr lang="en-US" dirty="0"/>
              <a:t>During an AAR there are three main actions that should be carried out:</a:t>
            </a:r>
          </a:p>
          <a:p>
            <a:pPr lvl="1">
              <a:buClr>
                <a:srgbClr val="006A71"/>
              </a:buClr>
            </a:pPr>
            <a:r>
              <a:rPr lang="en-US" dirty="0"/>
              <a:t>Conduct analytical part of AAR by identifying challenges, agreeing on the best practices during response, and recognizing new capacities developed. </a:t>
            </a:r>
          </a:p>
          <a:p>
            <a:pPr lvl="1">
              <a:buClr>
                <a:srgbClr val="006A71"/>
              </a:buClr>
            </a:pPr>
            <a:r>
              <a:rPr lang="en-US" dirty="0"/>
              <a:t>Building consensus of the final best practices, challenges and new capacities developed. </a:t>
            </a:r>
          </a:p>
          <a:p>
            <a:pPr lvl="1">
              <a:buClr>
                <a:srgbClr val="006A71"/>
              </a:buClr>
            </a:pPr>
            <a:r>
              <a:rPr lang="en-US" dirty="0"/>
              <a:t>Close AAR process and conduct evaluation of the workshop to make necessary improvements to format or methodology. </a:t>
            </a:r>
          </a:p>
        </p:txBody>
      </p:sp>
    </p:spTree>
    <p:extLst>
      <p:ext uri="{BB962C8B-B14F-4D97-AF65-F5344CB8AC3E}">
        <p14:creationId xmlns:p14="http://schemas.microsoft.com/office/powerpoint/2010/main" val="262705595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Emergency Management  </a:t>
            </a:r>
          </a:p>
        </p:txBody>
      </p:sp>
      <p:sp>
        <p:nvSpPr>
          <p:cNvPr id="3" name="Content Placeholder 2"/>
          <p:cNvSpPr>
            <a:spLocks noGrp="1"/>
          </p:cNvSpPr>
          <p:nvPr>
            <p:ph type="body" sz="quarter" idx="10"/>
          </p:nvPr>
        </p:nvSpPr>
        <p:spPr>
          <a:xfrm>
            <a:off x="457200" y="1151520"/>
            <a:ext cx="8158294" cy="3341688"/>
          </a:xfrm>
        </p:spPr>
        <p:txBody>
          <a:bodyPr/>
          <a:lstStyle/>
          <a:p>
            <a:pPr>
              <a:buClr>
                <a:srgbClr val="006A71"/>
              </a:buClr>
            </a:pPr>
            <a:r>
              <a:rPr lang="en-US" dirty="0"/>
              <a:t>The management of public health emergencies consists of a range of activities that ensure that all aspects of an emergency are considered. </a:t>
            </a:r>
          </a:p>
          <a:p>
            <a:pPr>
              <a:buClr>
                <a:srgbClr val="006A71"/>
              </a:buClr>
            </a:pPr>
            <a:r>
              <a:rPr lang="en-US" dirty="0"/>
              <a:t> The use of emergency management elements to guide public health emergencies provides the structure to support:  </a:t>
            </a:r>
          </a:p>
          <a:p>
            <a:pPr lvl="1">
              <a:buClr>
                <a:srgbClr val="006A71"/>
              </a:buClr>
            </a:pPr>
            <a:r>
              <a:rPr lang="en-US" dirty="0"/>
              <a:t>Decision making and operational competence</a:t>
            </a:r>
          </a:p>
          <a:p>
            <a:pPr lvl="1">
              <a:buClr>
                <a:srgbClr val="006A71"/>
              </a:buClr>
            </a:pPr>
            <a:r>
              <a:rPr lang="en-US" dirty="0"/>
              <a:t>Data processing into action plans </a:t>
            </a:r>
          </a:p>
          <a:p>
            <a:pPr lvl="1">
              <a:buClr>
                <a:srgbClr val="006A71"/>
              </a:buClr>
            </a:pPr>
            <a:r>
              <a:rPr lang="en-US" dirty="0"/>
              <a:t>Deployment of resources</a:t>
            </a:r>
          </a:p>
          <a:p>
            <a:pPr lvl="1">
              <a:buClr>
                <a:srgbClr val="006A71"/>
              </a:buClr>
            </a:pPr>
            <a:r>
              <a:rPr lang="en-US" dirty="0"/>
              <a:t>Human and financial resourcing and accountability</a:t>
            </a:r>
          </a:p>
          <a:p>
            <a:pPr>
              <a:buClr>
                <a:srgbClr val="006A71"/>
              </a:buClr>
            </a:pPr>
            <a:r>
              <a:rPr lang="en-US" dirty="0"/>
              <a:t>The mentioned capabilities are essential to setting up an effective EOC. </a:t>
            </a:r>
          </a:p>
        </p:txBody>
      </p:sp>
    </p:spTree>
    <p:extLst>
      <p:ext uri="{BB962C8B-B14F-4D97-AF65-F5344CB8AC3E}">
        <p14:creationId xmlns:p14="http://schemas.microsoft.com/office/powerpoint/2010/main" val="1251590545"/>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AAR Results and Follow-Up </a:t>
            </a:r>
          </a:p>
        </p:txBody>
      </p:sp>
      <p:sp>
        <p:nvSpPr>
          <p:cNvPr id="3" name="Content Placeholder 2"/>
          <p:cNvSpPr>
            <a:spLocks noGrp="1"/>
          </p:cNvSpPr>
          <p:nvPr>
            <p:ph type="body" sz="quarter" idx="10"/>
          </p:nvPr>
        </p:nvSpPr>
        <p:spPr>
          <a:xfrm>
            <a:off x="457200" y="1158875"/>
            <a:ext cx="8158294" cy="3341688"/>
          </a:xfrm>
        </p:spPr>
        <p:txBody>
          <a:bodyPr/>
          <a:lstStyle/>
          <a:p>
            <a:pPr>
              <a:buClr>
                <a:srgbClr val="006A71"/>
              </a:buClr>
            </a:pPr>
            <a:endParaRPr lang="en-US" dirty="0"/>
          </a:p>
          <a:p>
            <a:pPr>
              <a:buClr>
                <a:srgbClr val="006A71"/>
              </a:buClr>
            </a:pPr>
            <a:endParaRPr lang="en-US" dirty="0"/>
          </a:p>
          <a:p>
            <a:pPr>
              <a:buClr>
                <a:srgbClr val="006A71"/>
              </a:buClr>
            </a:pPr>
            <a:endParaRPr lang="en-US" dirty="0"/>
          </a:p>
        </p:txBody>
      </p:sp>
      <p:sp>
        <p:nvSpPr>
          <p:cNvPr id="10" name="Content Placeholder 2">
            <a:extLst>
              <a:ext uri="{FF2B5EF4-FFF2-40B4-BE49-F238E27FC236}">
                <a16:creationId xmlns:a16="http://schemas.microsoft.com/office/drawing/2014/main" id="{599A062B-C51B-D944-B174-77C025BC195D}"/>
              </a:ext>
            </a:extLst>
          </p:cNvPr>
          <p:cNvSpPr txBox="1">
            <a:spLocks/>
          </p:cNvSpPr>
          <p:nvPr/>
        </p:nvSpPr>
        <p:spPr bwMode="auto">
          <a:xfrm>
            <a:off x="457200" y="992661"/>
            <a:ext cx="8158294" cy="3190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lr>
                <a:srgbClr val="005DAA"/>
              </a:buClr>
              <a:buFont typeface="Wingdings" panose="05000000000000000000" pitchFamily="2" charset="2"/>
              <a:buChar char="§"/>
              <a:defRPr sz="2000" kern="1200">
                <a:solidFill>
                  <a:srgbClr val="2D2D2D"/>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Clr>
                <a:srgbClr val="532E63"/>
              </a:buClr>
              <a:buFont typeface="Arial" panose="020B0604020202020204" pitchFamily="34" charset="0"/>
              <a:buChar char="–"/>
              <a:defRPr sz="2000" kern="1200">
                <a:solidFill>
                  <a:srgbClr val="2D2D2D"/>
                </a:solidFill>
                <a:latin typeface="Calibri" panose="020F0502020204030204" pitchFamily="34" charset="0"/>
                <a:ea typeface="+mn-ea"/>
                <a:cs typeface="+mn-cs"/>
              </a:defRPr>
            </a:lvl2pPr>
            <a:lvl3pPr marL="1143000" indent="-228600" algn="l" rtl="0" eaLnBrk="0" fontAlgn="base" hangingPunct="0">
              <a:spcBef>
                <a:spcPct val="20000"/>
              </a:spcBef>
              <a:spcAft>
                <a:spcPct val="0"/>
              </a:spcAft>
              <a:buClr>
                <a:srgbClr val="9A3B26"/>
              </a:buClr>
              <a:buFont typeface="Arial" panose="020B0604020202020204" pitchFamily="34" charset="0"/>
              <a:buChar char="•"/>
              <a:defRPr sz="2000" kern="1200">
                <a:solidFill>
                  <a:srgbClr val="2D2D2D"/>
                </a:solidFill>
                <a:latin typeface="Calibri" panose="020F0502020204030204" pitchFamily="34"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accent4">
                    <a:lumMod val="75000"/>
                  </a:schemeClr>
                </a:solidFill>
                <a:latin typeface="Calibri" panose="020F0502020204030204" pitchFamily="34"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accent4">
                    <a:lumMod val="75000"/>
                  </a:schemeClr>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006A71"/>
              </a:buClr>
            </a:pPr>
            <a:r>
              <a:rPr lang="en-US" dirty="0"/>
              <a:t>The final step of conducting an AAR refers to presenting the results, identifying lessons learned, and determining recommendations for future response to a public health emergency. </a:t>
            </a:r>
          </a:p>
          <a:p>
            <a:pPr>
              <a:buClr>
                <a:srgbClr val="006A71"/>
              </a:buClr>
            </a:pPr>
            <a:r>
              <a:rPr lang="en-US" dirty="0"/>
              <a:t>The final process of the AAR consists of:</a:t>
            </a:r>
          </a:p>
          <a:p>
            <a:pPr lvl="1">
              <a:buClr>
                <a:srgbClr val="006A71"/>
              </a:buClr>
            </a:pPr>
            <a:r>
              <a:rPr lang="en-US" dirty="0"/>
              <a:t>Conducting debriefings</a:t>
            </a:r>
          </a:p>
          <a:p>
            <a:pPr lvl="1">
              <a:buClr>
                <a:srgbClr val="006A71"/>
              </a:buClr>
            </a:pPr>
            <a:r>
              <a:rPr lang="en-US" dirty="0"/>
              <a:t>Developing the final report</a:t>
            </a:r>
          </a:p>
          <a:p>
            <a:pPr lvl="1">
              <a:buClr>
                <a:srgbClr val="006A71"/>
              </a:buClr>
            </a:pPr>
            <a:r>
              <a:rPr lang="en-US" dirty="0"/>
              <a:t>Documenting progress</a:t>
            </a:r>
          </a:p>
          <a:p>
            <a:pPr lvl="1">
              <a:buClr>
                <a:srgbClr val="006A71"/>
              </a:buClr>
            </a:pPr>
            <a:r>
              <a:rPr lang="en-US" dirty="0"/>
              <a:t>Establishing or adding information to the lessons learned database</a:t>
            </a:r>
          </a:p>
        </p:txBody>
      </p:sp>
    </p:spTree>
    <p:extLst>
      <p:ext uri="{BB962C8B-B14F-4D97-AF65-F5344CB8AC3E}">
        <p14:creationId xmlns:p14="http://schemas.microsoft.com/office/powerpoint/2010/main" val="2930262282"/>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References</a:t>
            </a:r>
          </a:p>
        </p:txBody>
      </p:sp>
      <p:sp>
        <p:nvSpPr>
          <p:cNvPr id="3" name="Content Placeholder 2"/>
          <p:cNvSpPr>
            <a:spLocks noGrp="1"/>
          </p:cNvSpPr>
          <p:nvPr>
            <p:ph type="body" sz="quarter" idx="10"/>
          </p:nvPr>
        </p:nvSpPr>
        <p:spPr>
          <a:xfrm>
            <a:off x="457200" y="900906"/>
            <a:ext cx="8158294" cy="3341688"/>
          </a:xfrm>
        </p:spPr>
        <p:txBody>
          <a:bodyPr/>
          <a:lstStyle/>
          <a:p>
            <a:pPr>
              <a:buClr>
                <a:srgbClr val="006A71"/>
              </a:buClr>
            </a:pPr>
            <a:r>
              <a:rPr lang="en-US" dirty="0"/>
              <a:t>WHO (2019) </a:t>
            </a:r>
            <a:r>
              <a:rPr lang="en-US" i="1" dirty="0"/>
              <a:t>Guidance for After Action Review (AAR). </a:t>
            </a:r>
            <a:r>
              <a:rPr lang="en-US" dirty="0"/>
              <a:t>Retrieved from </a:t>
            </a:r>
            <a:r>
              <a:rPr lang="en-US" dirty="0">
                <a:hlinkClick r:id="rId3"/>
              </a:rPr>
              <a:t>https://extranet.who.int/iris/restricted/bitstream/handle/10665/311537/WHO-WHE-CPI-2019.4-eng.pdf;jsessionid=D8534058405EEC17A4B2F6640C78BB32?sequence=1</a:t>
            </a:r>
            <a:endParaRPr lang="en-US" dirty="0"/>
          </a:p>
          <a:p>
            <a:pPr>
              <a:buClr>
                <a:srgbClr val="006A71"/>
              </a:buClr>
            </a:pPr>
            <a:r>
              <a:rPr lang="en-US" dirty="0"/>
              <a:t>WHO (2018) </a:t>
            </a:r>
            <a:r>
              <a:rPr lang="en-US" i="1" dirty="0"/>
              <a:t>Handbook for Developing a Public Health Emergency Operations Centre Part C: Training and Exercises. </a:t>
            </a:r>
            <a:r>
              <a:rPr lang="en-US" dirty="0"/>
              <a:t>Retrieved from </a:t>
            </a:r>
            <a:r>
              <a:rPr lang="en-US" dirty="0">
                <a:hlinkClick r:id="rId4"/>
              </a:rPr>
              <a:t>https://apps.who.int/iris/bitstream/handle/10665/311545/9789241515139-eng.pdf?sequence=1</a:t>
            </a:r>
            <a:endParaRPr lang="en-US" dirty="0"/>
          </a:p>
          <a:p>
            <a:pPr marL="457200" lvl="1" indent="0">
              <a:buClr>
                <a:srgbClr val="006A71"/>
              </a:buClr>
              <a:buNone/>
            </a:pPr>
            <a:endParaRPr lang="en-US" dirty="0"/>
          </a:p>
        </p:txBody>
      </p:sp>
    </p:spTree>
    <p:extLst>
      <p:ext uri="{BB962C8B-B14F-4D97-AF65-F5344CB8AC3E}">
        <p14:creationId xmlns:p14="http://schemas.microsoft.com/office/powerpoint/2010/main" val="1688106949"/>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References</a:t>
            </a:r>
          </a:p>
        </p:txBody>
      </p:sp>
      <p:sp>
        <p:nvSpPr>
          <p:cNvPr id="3" name="Content Placeholder 2"/>
          <p:cNvSpPr>
            <a:spLocks noGrp="1"/>
          </p:cNvSpPr>
          <p:nvPr>
            <p:ph type="body" sz="quarter" idx="10"/>
          </p:nvPr>
        </p:nvSpPr>
        <p:spPr>
          <a:xfrm>
            <a:off x="457200" y="900906"/>
            <a:ext cx="8158294" cy="3341688"/>
          </a:xfrm>
        </p:spPr>
        <p:txBody>
          <a:bodyPr/>
          <a:lstStyle/>
          <a:p>
            <a:pPr>
              <a:buClr>
                <a:srgbClr val="006A71"/>
              </a:buClr>
            </a:pPr>
            <a:r>
              <a:rPr lang="en-US" dirty="0"/>
              <a:t>WHO (2012) </a:t>
            </a:r>
            <a:r>
              <a:rPr lang="en-US" i="1" dirty="0"/>
              <a:t>Rapid Risk Assessment of Acute Public Health Events. </a:t>
            </a:r>
            <a:r>
              <a:rPr lang="en-US" dirty="0"/>
              <a:t>Retrieved from </a:t>
            </a:r>
            <a:r>
              <a:rPr lang="en-US" dirty="0">
                <a:hlinkClick r:id="rId3"/>
              </a:rPr>
              <a:t>https://apps.who.int/iris/bitstream/handle/10665/70810/WHO_HSE_GAR_ARO_2012.1_eng.pdf?sequence=1</a:t>
            </a:r>
            <a:endParaRPr lang="en-US" dirty="0"/>
          </a:p>
          <a:p>
            <a:pPr>
              <a:buClr>
                <a:srgbClr val="006A71"/>
              </a:buClr>
            </a:pPr>
            <a:r>
              <a:rPr lang="en-US" dirty="0"/>
              <a:t>WHO (2015) </a:t>
            </a:r>
            <a:r>
              <a:rPr lang="en-US" i="1" dirty="0"/>
              <a:t>Framework for a Public Health Emergency Operations Centre. </a:t>
            </a:r>
            <a:r>
              <a:rPr lang="en-US" dirty="0"/>
              <a:t>Retrieved from </a:t>
            </a:r>
            <a:r>
              <a:rPr lang="en-US" dirty="0">
                <a:hlinkClick r:id="rId4"/>
              </a:rPr>
              <a:t>https://apps.who.int/iris/bitstream/handle/10665/196135/9789241565134_eng.pdf?sequence=1</a:t>
            </a:r>
            <a:endParaRPr lang="en-US" dirty="0"/>
          </a:p>
          <a:p>
            <a:pPr marL="0" indent="0">
              <a:buClr>
                <a:srgbClr val="006A71"/>
              </a:buClr>
              <a:buNone/>
            </a:pPr>
            <a:endParaRPr lang="en-US" dirty="0"/>
          </a:p>
        </p:txBody>
      </p:sp>
    </p:spTree>
    <p:extLst>
      <p:ext uri="{BB962C8B-B14F-4D97-AF65-F5344CB8AC3E}">
        <p14:creationId xmlns:p14="http://schemas.microsoft.com/office/powerpoint/2010/main" val="3111078232"/>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2330121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Emergency Management Elements</a:t>
            </a:r>
          </a:p>
        </p:txBody>
      </p:sp>
      <p:sp>
        <p:nvSpPr>
          <p:cNvPr id="3" name="Content Placeholder 2"/>
          <p:cNvSpPr>
            <a:spLocks noGrp="1"/>
          </p:cNvSpPr>
          <p:nvPr>
            <p:ph type="body" sz="quarter" idx="10"/>
          </p:nvPr>
        </p:nvSpPr>
        <p:spPr>
          <a:xfrm>
            <a:off x="457200" y="1151520"/>
            <a:ext cx="8158294" cy="3341688"/>
          </a:xfrm>
        </p:spPr>
        <p:txBody>
          <a:bodyPr/>
          <a:lstStyle/>
          <a:p>
            <a:pPr>
              <a:buClr>
                <a:srgbClr val="006A71"/>
              </a:buClr>
            </a:pPr>
            <a:r>
              <a:rPr lang="en-US" dirty="0"/>
              <a:t>Routine public health functions augment during public health emergencies to include emergency management activities. </a:t>
            </a:r>
          </a:p>
          <a:p>
            <a:pPr>
              <a:buClr>
                <a:srgbClr val="006A71"/>
              </a:buClr>
            </a:pPr>
            <a:r>
              <a:rPr lang="en-US" dirty="0"/>
              <a:t>Emergency management activities are conducted across all phases of the “Emergency management cycle”: </a:t>
            </a:r>
          </a:p>
          <a:p>
            <a:pPr lvl="1">
              <a:buClr>
                <a:srgbClr val="006A71"/>
              </a:buClr>
            </a:pPr>
            <a:r>
              <a:rPr lang="en-US" dirty="0"/>
              <a:t>Prevention and mitigation</a:t>
            </a:r>
          </a:p>
          <a:p>
            <a:pPr lvl="1">
              <a:buClr>
                <a:srgbClr val="006A71"/>
              </a:buClr>
            </a:pPr>
            <a:r>
              <a:rPr lang="en-US" dirty="0"/>
              <a:t>Preparedness</a:t>
            </a:r>
          </a:p>
          <a:p>
            <a:pPr lvl="1">
              <a:buClr>
                <a:srgbClr val="006A71"/>
              </a:buClr>
            </a:pPr>
            <a:r>
              <a:rPr lang="en-US" dirty="0"/>
              <a:t>Response</a:t>
            </a:r>
          </a:p>
          <a:p>
            <a:pPr lvl="1">
              <a:buClr>
                <a:srgbClr val="006A71"/>
              </a:buClr>
            </a:pPr>
            <a:r>
              <a:rPr lang="en-US" dirty="0"/>
              <a:t>Recovery</a:t>
            </a:r>
          </a:p>
        </p:txBody>
      </p:sp>
      <p:sp>
        <p:nvSpPr>
          <p:cNvPr id="18" name="Freeform 17"/>
          <p:cNvSpPr/>
          <p:nvPr/>
        </p:nvSpPr>
        <p:spPr>
          <a:xfrm>
            <a:off x="6953224" y="2277903"/>
            <a:ext cx="1733575" cy="987532"/>
          </a:xfrm>
          <a:custGeom>
            <a:avLst/>
            <a:gdLst>
              <a:gd name="connsiteX0" fmla="*/ 0 w 987532"/>
              <a:gd name="connsiteY0" fmla="*/ 0 h 987532"/>
              <a:gd name="connsiteX1" fmla="*/ 987532 w 987532"/>
              <a:gd name="connsiteY1" fmla="*/ 0 h 987532"/>
              <a:gd name="connsiteX2" fmla="*/ 987532 w 987532"/>
              <a:gd name="connsiteY2" fmla="*/ 987532 h 987532"/>
              <a:gd name="connsiteX3" fmla="*/ 0 w 987532"/>
              <a:gd name="connsiteY3" fmla="*/ 987532 h 987532"/>
              <a:gd name="connsiteX4" fmla="*/ 0 w 987532"/>
              <a:gd name="connsiteY4" fmla="*/ 0 h 987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7532" h="987532">
                <a:moveTo>
                  <a:pt x="0" y="0"/>
                </a:moveTo>
                <a:lnTo>
                  <a:pt x="987532" y="0"/>
                </a:lnTo>
                <a:lnTo>
                  <a:pt x="987532" y="987532"/>
                </a:lnTo>
                <a:lnTo>
                  <a:pt x="0" y="98753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600" kern="1200" dirty="0">
                <a:latin typeface="Arial" panose="020B0604020202020204" pitchFamily="34" charset="0"/>
                <a:cs typeface="Arial" panose="020B0604020202020204" pitchFamily="34" charset="0"/>
              </a:rPr>
              <a:t>Preparedness</a:t>
            </a:r>
          </a:p>
        </p:txBody>
      </p:sp>
      <p:sp>
        <p:nvSpPr>
          <p:cNvPr id="19" name="Circular Arrow 18"/>
          <p:cNvSpPr/>
          <p:nvPr/>
        </p:nvSpPr>
        <p:spPr>
          <a:xfrm>
            <a:off x="5215089" y="2215912"/>
            <a:ext cx="2787659" cy="2787659"/>
          </a:xfrm>
          <a:prstGeom prst="circularArrow">
            <a:avLst>
              <a:gd name="adj1" fmla="val 6908"/>
              <a:gd name="adj2" fmla="val 1008420"/>
              <a:gd name="adj3" fmla="val 547462"/>
              <a:gd name="adj4" fmla="val 19609935"/>
              <a:gd name="adj5" fmla="val 8059"/>
            </a:avLst>
          </a:prstGeom>
          <a:solidFill>
            <a:srgbClr val="17468F"/>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Freeform 19"/>
          <p:cNvSpPr/>
          <p:nvPr/>
        </p:nvSpPr>
        <p:spPr>
          <a:xfrm>
            <a:off x="7114511" y="4007322"/>
            <a:ext cx="987532" cy="599048"/>
          </a:xfrm>
          <a:custGeom>
            <a:avLst/>
            <a:gdLst>
              <a:gd name="connsiteX0" fmla="*/ 0 w 987532"/>
              <a:gd name="connsiteY0" fmla="*/ 0 h 987532"/>
              <a:gd name="connsiteX1" fmla="*/ 987532 w 987532"/>
              <a:gd name="connsiteY1" fmla="*/ 0 h 987532"/>
              <a:gd name="connsiteX2" fmla="*/ 987532 w 987532"/>
              <a:gd name="connsiteY2" fmla="*/ 987532 h 987532"/>
              <a:gd name="connsiteX3" fmla="*/ 0 w 987532"/>
              <a:gd name="connsiteY3" fmla="*/ 987532 h 987532"/>
              <a:gd name="connsiteX4" fmla="*/ 0 w 987532"/>
              <a:gd name="connsiteY4" fmla="*/ 0 h 987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7532" h="987532">
                <a:moveTo>
                  <a:pt x="0" y="0"/>
                </a:moveTo>
                <a:lnTo>
                  <a:pt x="987532" y="0"/>
                </a:lnTo>
                <a:lnTo>
                  <a:pt x="987532" y="987532"/>
                </a:lnTo>
                <a:lnTo>
                  <a:pt x="0" y="98753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600" kern="1200" dirty="0">
                <a:latin typeface="Arial" panose="020B0604020202020204" pitchFamily="34" charset="0"/>
                <a:cs typeface="Arial" panose="020B0604020202020204" pitchFamily="34" charset="0"/>
              </a:rPr>
              <a:t>Response</a:t>
            </a:r>
          </a:p>
        </p:txBody>
      </p:sp>
      <p:sp>
        <p:nvSpPr>
          <p:cNvPr id="21" name="Circular Arrow 20"/>
          <p:cNvSpPr/>
          <p:nvPr/>
        </p:nvSpPr>
        <p:spPr>
          <a:xfrm>
            <a:off x="5215089" y="2215912"/>
            <a:ext cx="2787659" cy="2787659"/>
          </a:xfrm>
          <a:prstGeom prst="circularArrow">
            <a:avLst>
              <a:gd name="adj1" fmla="val 6908"/>
              <a:gd name="adj2" fmla="val 1224698"/>
              <a:gd name="adj3" fmla="val 5947462"/>
              <a:gd name="adj4" fmla="val 3440530"/>
              <a:gd name="adj5" fmla="val 8059"/>
            </a:avLst>
          </a:prstGeom>
          <a:solidFill>
            <a:srgbClr val="17468F"/>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Freeform 21"/>
          <p:cNvSpPr/>
          <p:nvPr/>
        </p:nvSpPr>
        <p:spPr>
          <a:xfrm>
            <a:off x="5171573" y="3954048"/>
            <a:ext cx="987532" cy="652322"/>
          </a:xfrm>
          <a:custGeom>
            <a:avLst/>
            <a:gdLst>
              <a:gd name="connsiteX0" fmla="*/ 0 w 987532"/>
              <a:gd name="connsiteY0" fmla="*/ 0 h 987532"/>
              <a:gd name="connsiteX1" fmla="*/ 987532 w 987532"/>
              <a:gd name="connsiteY1" fmla="*/ 0 h 987532"/>
              <a:gd name="connsiteX2" fmla="*/ 987532 w 987532"/>
              <a:gd name="connsiteY2" fmla="*/ 987532 h 987532"/>
              <a:gd name="connsiteX3" fmla="*/ 0 w 987532"/>
              <a:gd name="connsiteY3" fmla="*/ 987532 h 987532"/>
              <a:gd name="connsiteX4" fmla="*/ 0 w 987532"/>
              <a:gd name="connsiteY4" fmla="*/ 0 h 987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7532" h="987532">
                <a:moveTo>
                  <a:pt x="0" y="0"/>
                </a:moveTo>
                <a:lnTo>
                  <a:pt x="987532" y="0"/>
                </a:lnTo>
                <a:lnTo>
                  <a:pt x="987532" y="987532"/>
                </a:lnTo>
                <a:lnTo>
                  <a:pt x="0" y="98753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600" kern="1200" dirty="0">
                <a:latin typeface="Arial" panose="020B0604020202020204" pitchFamily="34" charset="0"/>
                <a:cs typeface="Arial" panose="020B0604020202020204" pitchFamily="34" charset="0"/>
              </a:rPr>
              <a:t>Recovery</a:t>
            </a:r>
          </a:p>
        </p:txBody>
      </p:sp>
      <p:sp>
        <p:nvSpPr>
          <p:cNvPr id="23" name="Circular Arrow 22"/>
          <p:cNvSpPr/>
          <p:nvPr/>
        </p:nvSpPr>
        <p:spPr>
          <a:xfrm>
            <a:off x="5215089" y="2215912"/>
            <a:ext cx="2787659" cy="2787659"/>
          </a:xfrm>
          <a:prstGeom prst="circularArrow">
            <a:avLst>
              <a:gd name="adj1" fmla="val 6908"/>
              <a:gd name="adj2" fmla="val 1220776"/>
              <a:gd name="adj3" fmla="val 11347462"/>
              <a:gd name="adj4" fmla="val 9380990"/>
              <a:gd name="adj5" fmla="val 8059"/>
            </a:avLst>
          </a:prstGeom>
          <a:solidFill>
            <a:srgbClr val="17468F"/>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4" name="Freeform 23"/>
          <p:cNvSpPr/>
          <p:nvPr/>
        </p:nvSpPr>
        <p:spPr>
          <a:xfrm>
            <a:off x="4602343" y="2277903"/>
            <a:ext cx="1662269" cy="987532"/>
          </a:xfrm>
          <a:custGeom>
            <a:avLst/>
            <a:gdLst>
              <a:gd name="connsiteX0" fmla="*/ 0 w 987532"/>
              <a:gd name="connsiteY0" fmla="*/ 0 h 987532"/>
              <a:gd name="connsiteX1" fmla="*/ 987532 w 987532"/>
              <a:gd name="connsiteY1" fmla="*/ 0 h 987532"/>
              <a:gd name="connsiteX2" fmla="*/ 987532 w 987532"/>
              <a:gd name="connsiteY2" fmla="*/ 987532 h 987532"/>
              <a:gd name="connsiteX3" fmla="*/ 0 w 987532"/>
              <a:gd name="connsiteY3" fmla="*/ 987532 h 987532"/>
              <a:gd name="connsiteX4" fmla="*/ 0 w 987532"/>
              <a:gd name="connsiteY4" fmla="*/ 0 h 987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7532" h="987532">
                <a:moveTo>
                  <a:pt x="0" y="0"/>
                </a:moveTo>
                <a:lnTo>
                  <a:pt x="987532" y="0"/>
                </a:lnTo>
                <a:lnTo>
                  <a:pt x="987532" y="987532"/>
                </a:lnTo>
                <a:lnTo>
                  <a:pt x="0" y="98753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600" kern="1200" dirty="0">
                <a:latin typeface="Arial" panose="020B0604020202020204" pitchFamily="34" charset="0"/>
                <a:cs typeface="Arial" panose="020B0604020202020204" pitchFamily="34" charset="0"/>
              </a:rPr>
              <a:t>Prevention &amp; Mitigation</a:t>
            </a:r>
          </a:p>
        </p:txBody>
      </p:sp>
      <p:sp>
        <p:nvSpPr>
          <p:cNvPr id="25" name="Circular Arrow 24"/>
          <p:cNvSpPr/>
          <p:nvPr/>
        </p:nvSpPr>
        <p:spPr>
          <a:xfrm>
            <a:off x="5215089" y="2215912"/>
            <a:ext cx="2787659" cy="2787659"/>
          </a:xfrm>
          <a:prstGeom prst="circularArrow">
            <a:avLst>
              <a:gd name="adj1" fmla="val 6908"/>
              <a:gd name="adj2" fmla="val 1147346"/>
              <a:gd name="adj3" fmla="val 16747462"/>
              <a:gd name="adj4" fmla="val 14694722"/>
              <a:gd name="adj5" fmla="val 8059"/>
            </a:avLst>
          </a:prstGeom>
          <a:solidFill>
            <a:srgbClr val="17468F"/>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6" name="TextBox 25"/>
          <p:cNvSpPr txBox="1"/>
          <p:nvPr/>
        </p:nvSpPr>
        <p:spPr>
          <a:xfrm>
            <a:off x="5655012" y="3142950"/>
            <a:ext cx="1953265" cy="584775"/>
          </a:xfrm>
          <a:prstGeom prst="rect">
            <a:avLst/>
          </a:prstGeom>
          <a:noFill/>
        </p:spPr>
        <p:txBody>
          <a:bodyPr wrap="square" rtlCol="0">
            <a:spAutoFit/>
          </a:bodyPr>
          <a:lstStyle/>
          <a:p>
            <a:r>
              <a:rPr lang="en-US" sz="1600" dirty="0">
                <a:solidFill>
                  <a:srgbClr val="000000"/>
                </a:solidFill>
                <a:latin typeface="Arial" panose="020B0604020202020204" pitchFamily="34" charset="0"/>
                <a:cs typeface="Arial" panose="020B0604020202020204" pitchFamily="34" charset="0"/>
              </a:rPr>
              <a:t>The Emergency Management Cycle</a:t>
            </a:r>
          </a:p>
        </p:txBody>
      </p:sp>
      <p:sp>
        <p:nvSpPr>
          <p:cNvPr id="27" name="Explosion 2 26"/>
          <p:cNvSpPr/>
          <p:nvPr/>
        </p:nvSpPr>
        <p:spPr>
          <a:xfrm>
            <a:off x="7434488" y="3052107"/>
            <a:ext cx="654435" cy="344433"/>
          </a:xfrm>
          <a:prstGeom prst="irregularSeal2">
            <a:avLst/>
          </a:prstGeom>
          <a:solidFill>
            <a:srgbClr val="C00000"/>
          </a:solidFill>
          <a:ln>
            <a:solidFill>
              <a:srgbClr val="2323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latin typeface="Arial" panose="020B0604020202020204" pitchFamily="34" charset="0"/>
              <a:cs typeface="Arial" panose="020B0604020202020204" pitchFamily="34" charset="0"/>
            </a:endParaRPr>
          </a:p>
        </p:txBody>
      </p:sp>
      <p:sp>
        <p:nvSpPr>
          <p:cNvPr id="28" name="Rectangle 27"/>
          <p:cNvSpPr/>
          <p:nvPr/>
        </p:nvSpPr>
        <p:spPr>
          <a:xfrm>
            <a:off x="7980691" y="3141108"/>
            <a:ext cx="811440" cy="307777"/>
          </a:xfrm>
          <a:prstGeom prst="rect">
            <a:avLst/>
          </a:prstGeom>
        </p:spPr>
        <p:txBody>
          <a:bodyPr wrap="none">
            <a:spAutoFit/>
          </a:bodyPr>
          <a:lstStyle/>
          <a:p>
            <a:pPr algn="ctr"/>
            <a:r>
              <a:rPr lang="en-US" sz="1400" dirty="0">
                <a:solidFill>
                  <a:srgbClr val="232323"/>
                </a:solidFill>
                <a:latin typeface="Arial" panose="020B0604020202020204" pitchFamily="34" charset="0"/>
                <a:cs typeface="Arial" panose="020B0604020202020204" pitchFamily="34" charset="0"/>
              </a:rPr>
              <a:t>Incident</a:t>
            </a:r>
          </a:p>
        </p:txBody>
      </p:sp>
    </p:spTree>
    <p:extLst>
      <p:ext uri="{BB962C8B-B14F-4D97-AF65-F5344CB8AC3E}">
        <p14:creationId xmlns:p14="http://schemas.microsoft.com/office/powerpoint/2010/main" val="189263235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Prevention and Mitigation Activities</a:t>
            </a:r>
          </a:p>
        </p:txBody>
      </p:sp>
      <p:sp>
        <p:nvSpPr>
          <p:cNvPr id="3" name="Content Placeholder 2"/>
          <p:cNvSpPr>
            <a:spLocks noGrp="1"/>
          </p:cNvSpPr>
          <p:nvPr>
            <p:ph type="body" sz="quarter" idx="10"/>
          </p:nvPr>
        </p:nvSpPr>
        <p:spPr>
          <a:xfrm>
            <a:off x="457200" y="1151520"/>
            <a:ext cx="8158294" cy="3341688"/>
          </a:xfrm>
        </p:spPr>
        <p:txBody>
          <a:bodyPr/>
          <a:lstStyle/>
          <a:p>
            <a:pPr>
              <a:buClr>
                <a:srgbClr val="006A71"/>
              </a:buClr>
            </a:pPr>
            <a:r>
              <a:rPr lang="en-US" dirty="0"/>
              <a:t>Prevention and mitigation refer to the activities that involve treating and/or dealing with the identified risks to prevent or reduce their impact. </a:t>
            </a:r>
          </a:p>
          <a:p>
            <a:pPr>
              <a:buClr>
                <a:srgbClr val="006A71"/>
              </a:buClr>
            </a:pPr>
            <a:r>
              <a:rPr lang="en-US" dirty="0"/>
              <a:t>With respect to COVID-19, it can include the following activities:</a:t>
            </a:r>
          </a:p>
          <a:p>
            <a:pPr lvl="1">
              <a:buClr>
                <a:srgbClr val="006A71"/>
              </a:buClr>
            </a:pPr>
            <a:r>
              <a:rPr lang="en-US" dirty="0"/>
              <a:t>Outbreak prevention and control</a:t>
            </a:r>
          </a:p>
          <a:p>
            <a:pPr lvl="1">
              <a:buClr>
                <a:srgbClr val="006A71"/>
              </a:buClr>
            </a:pPr>
            <a:r>
              <a:rPr lang="en-US" dirty="0"/>
              <a:t>Food and water safety</a:t>
            </a:r>
          </a:p>
          <a:p>
            <a:pPr lvl="1">
              <a:buClr>
                <a:srgbClr val="006A71"/>
              </a:buClr>
            </a:pPr>
            <a:r>
              <a:rPr lang="en-US" dirty="0"/>
              <a:t>Community education</a:t>
            </a:r>
          </a:p>
          <a:p>
            <a:pPr lvl="1">
              <a:buClr>
                <a:srgbClr val="006A71"/>
              </a:buClr>
            </a:pPr>
            <a:r>
              <a:rPr lang="en-US" dirty="0"/>
              <a:t>Social mobilization</a:t>
            </a:r>
          </a:p>
          <a:p>
            <a:pPr lvl="1">
              <a:buClr>
                <a:srgbClr val="006A71"/>
              </a:buClr>
            </a:pPr>
            <a:r>
              <a:rPr lang="en-US" dirty="0"/>
              <a:t>Vaccination of populations, other prophylaxis (if and when available)</a:t>
            </a:r>
          </a:p>
        </p:txBody>
      </p:sp>
    </p:spTree>
    <p:extLst>
      <p:ext uri="{BB962C8B-B14F-4D97-AF65-F5344CB8AC3E}">
        <p14:creationId xmlns:p14="http://schemas.microsoft.com/office/powerpoint/2010/main" val="114812012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Preparedness Activities</a:t>
            </a:r>
          </a:p>
        </p:txBody>
      </p:sp>
      <p:sp>
        <p:nvSpPr>
          <p:cNvPr id="3" name="Content Placeholder 2"/>
          <p:cNvSpPr>
            <a:spLocks noGrp="1"/>
          </p:cNvSpPr>
          <p:nvPr>
            <p:ph type="body" sz="quarter" idx="10"/>
          </p:nvPr>
        </p:nvSpPr>
        <p:spPr>
          <a:xfrm>
            <a:off x="457200" y="1090557"/>
            <a:ext cx="8158294" cy="3341688"/>
          </a:xfrm>
        </p:spPr>
        <p:txBody>
          <a:bodyPr/>
          <a:lstStyle/>
          <a:p>
            <a:pPr>
              <a:buClr>
                <a:srgbClr val="006A71"/>
              </a:buClr>
            </a:pPr>
            <a:r>
              <a:rPr lang="en-US" dirty="0"/>
              <a:t>Preparedness refers to the activities conducted in anticipation of a public health emergency </a:t>
            </a:r>
          </a:p>
          <a:p>
            <a:pPr>
              <a:buClr>
                <a:srgbClr val="006A71"/>
              </a:buClr>
            </a:pPr>
            <a:r>
              <a:rPr lang="en-US" dirty="0"/>
              <a:t>It includes the following activities:</a:t>
            </a:r>
          </a:p>
          <a:p>
            <a:pPr lvl="1">
              <a:buClr>
                <a:srgbClr val="006A71"/>
              </a:buClr>
            </a:pPr>
            <a:r>
              <a:rPr lang="en-US" dirty="0"/>
              <a:t>Risk assessment (see later slide for additional details)</a:t>
            </a:r>
          </a:p>
          <a:p>
            <a:pPr lvl="1">
              <a:buClr>
                <a:srgbClr val="006A71"/>
              </a:buClr>
            </a:pPr>
            <a:r>
              <a:rPr lang="en-US" dirty="0"/>
              <a:t>Assessment of capacities, capabilities and available resources</a:t>
            </a:r>
          </a:p>
          <a:p>
            <a:pPr lvl="1">
              <a:buClr>
                <a:srgbClr val="006A71"/>
              </a:buClr>
            </a:pPr>
            <a:r>
              <a:rPr lang="en-US" dirty="0"/>
              <a:t>Development of plans and procedures </a:t>
            </a:r>
          </a:p>
          <a:p>
            <a:pPr lvl="1">
              <a:buClr>
                <a:srgbClr val="006A71"/>
              </a:buClr>
            </a:pPr>
            <a:r>
              <a:rPr lang="en-US" dirty="0"/>
              <a:t>Maintenance of infrastructure and stockpiles of resources</a:t>
            </a:r>
          </a:p>
          <a:p>
            <a:pPr lvl="1">
              <a:buClr>
                <a:srgbClr val="006A71"/>
              </a:buClr>
            </a:pPr>
            <a:r>
              <a:rPr lang="en-US" dirty="0"/>
              <a:t>Training of personnel (training and exercising)</a:t>
            </a:r>
          </a:p>
          <a:p>
            <a:pPr>
              <a:buClr>
                <a:srgbClr val="006A71"/>
              </a:buClr>
            </a:pPr>
            <a:r>
              <a:rPr lang="en-US" dirty="0"/>
              <a:t>Preparedness activities are influenced by the ”preparedness cycle”</a:t>
            </a:r>
          </a:p>
        </p:txBody>
      </p:sp>
    </p:spTree>
    <p:extLst>
      <p:ext uri="{BB962C8B-B14F-4D97-AF65-F5344CB8AC3E}">
        <p14:creationId xmlns:p14="http://schemas.microsoft.com/office/powerpoint/2010/main" val="415706552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Preparedness Cycle </a:t>
            </a:r>
          </a:p>
        </p:txBody>
      </p:sp>
      <p:sp>
        <p:nvSpPr>
          <p:cNvPr id="3" name="Content Placeholder 2"/>
          <p:cNvSpPr>
            <a:spLocks noGrp="1"/>
          </p:cNvSpPr>
          <p:nvPr>
            <p:ph type="body" sz="quarter" idx="10"/>
          </p:nvPr>
        </p:nvSpPr>
        <p:spPr>
          <a:xfrm>
            <a:off x="457200" y="1151520"/>
            <a:ext cx="8158294" cy="3341688"/>
          </a:xfrm>
        </p:spPr>
        <p:txBody>
          <a:bodyPr/>
          <a:lstStyle/>
          <a:p>
            <a:pPr>
              <a:buClr>
                <a:srgbClr val="006A71"/>
              </a:buClr>
            </a:pPr>
            <a:r>
              <a:rPr lang="en-US" dirty="0"/>
              <a:t>The preparedness cycle encompasses a series of steps that should be conducted prior to a public health emergency to ensure readiness</a:t>
            </a:r>
          </a:p>
          <a:p>
            <a:pPr>
              <a:buClr>
                <a:srgbClr val="006A71"/>
              </a:buClr>
            </a:pPr>
            <a:endParaRPr lang="en-US" dirty="0"/>
          </a:p>
          <a:p>
            <a:pPr>
              <a:buClr>
                <a:srgbClr val="006A71"/>
              </a:buClr>
            </a:pPr>
            <a:endParaRPr lang="en-US" dirty="0"/>
          </a:p>
        </p:txBody>
      </p:sp>
      <p:graphicFrame>
        <p:nvGraphicFramePr>
          <p:cNvPr id="5" name="Diagram 4">
            <a:extLst>
              <a:ext uri="{FF2B5EF4-FFF2-40B4-BE49-F238E27FC236}">
                <a16:creationId xmlns:a16="http://schemas.microsoft.com/office/drawing/2014/main" id="{D5C1208F-A59B-E549-9198-69A320D313DA}"/>
              </a:ext>
            </a:extLst>
          </p:cNvPr>
          <p:cNvGraphicFramePr/>
          <p:nvPr>
            <p:extLst>
              <p:ext uri="{D42A27DB-BD31-4B8C-83A1-F6EECF244321}">
                <p14:modId xmlns:p14="http://schemas.microsoft.com/office/powerpoint/2010/main" val="2333795097"/>
              </p:ext>
            </p:extLst>
          </p:nvPr>
        </p:nvGraphicFramePr>
        <p:xfrm>
          <a:off x="1752600" y="1905480"/>
          <a:ext cx="5638800" cy="28053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8926594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Preparedness  </a:t>
            </a:r>
          </a:p>
        </p:txBody>
      </p:sp>
      <p:sp>
        <p:nvSpPr>
          <p:cNvPr id="3" name="Content Placeholder 2"/>
          <p:cNvSpPr>
            <a:spLocks noGrp="1"/>
          </p:cNvSpPr>
          <p:nvPr>
            <p:ph type="body" sz="quarter" idx="10"/>
          </p:nvPr>
        </p:nvSpPr>
        <p:spPr>
          <a:xfrm>
            <a:off x="457200" y="1151520"/>
            <a:ext cx="8158294" cy="3341688"/>
          </a:xfrm>
        </p:spPr>
        <p:txBody>
          <a:bodyPr/>
          <a:lstStyle/>
          <a:p>
            <a:pPr>
              <a:buClr>
                <a:srgbClr val="006A71"/>
              </a:buClr>
            </a:pPr>
            <a:r>
              <a:rPr lang="en-US" dirty="0"/>
              <a:t>Preparedness is an on-going effort that can (and should) take place throughout the emergency management cycle.</a:t>
            </a:r>
          </a:p>
          <a:p>
            <a:pPr>
              <a:buClr>
                <a:srgbClr val="006A71"/>
              </a:buClr>
            </a:pPr>
            <a:r>
              <a:rPr lang="en-US" dirty="0"/>
              <a:t>The lessons learned during prevention, mitigation, preparedness, response, and recovery from emergency responses should be incorporated into the preparedness cycle. 	</a:t>
            </a:r>
          </a:p>
          <a:p>
            <a:pPr lvl="1">
              <a:buClr>
                <a:srgbClr val="006A71"/>
              </a:buClr>
            </a:pPr>
            <a:r>
              <a:rPr lang="en-US" dirty="0"/>
              <a:t>The results obtained from other emergency responses improves future preparedness for public health emergencies. </a:t>
            </a:r>
          </a:p>
          <a:p>
            <a:pPr lvl="1">
              <a:buClr>
                <a:srgbClr val="006A71"/>
              </a:buClr>
            </a:pPr>
            <a:r>
              <a:rPr lang="en-US" dirty="0"/>
              <a:t>During the COVID-19 response, plans and other preparedness documents can be updated based on new data or information.</a:t>
            </a:r>
          </a:p>
        </p:txBody>
      </p:sp>
    </p:spTree>
    <p:extLst>
      <p:ext uri="{BB962C8B-B14F-4D97-AF65-F5344CB8AC3E}">
        <p14:creationId xmlns:p14="http://schemas.microsoft.com/office/powerpoint/2010/main" val="141951865"/>
      </p:ext>
    </p:extLst>
  </p:cSld>
  <p:clrMapOvr>
    <a:masterClrMapping/>
  </p:clrMapOvr>
  <p:transition>
    <p:fade/>
  </p:transition>
</p:sld>
</file>

<file path=ppt/theme/theme1.xml><?xml version="1.0" encoding="utf-8"?>
<a:theme xmlns:a="http://schemas.openxmlformats.org/drawingml/2006/main" name="Master">
  <a:themeElements>
    <a:clrScheme name="Custom 2">
      <a:dk1>
        <a:srgbClr val="0F56DC"/>
      </a:dk1>
      <a:lt1>
        <a:srgbClr val="FFC000"/>
      </a:lt1>
      <a:dk2>
        <a:srgbClr val="FFFFFF"/>
      </a:dk2>
      <a:lt2>
        <a:srgbClr val="FFFFFF"/>
      </a:lt2>
      <a:accent1>
        <a:srgbClr val="4983F2"/>
      </a:accent1>
      <a:accent2>
        <a:srgbClr val="007D57"/>
      </a:accent2>
      <a:accent3>
        <a:srgbClr val="9A3B26"/>
      </a:accent3>
      <a:accent4>
        <a:srgbClr val="7F7F7F"/>
      </a:accent4>
      <a:accent5>
        <a:srgbClr val="0F56DC"/>
      </a:accent5>
      <a:accent6>
        <a:srgbClr val="002060"/>
      </a:accent6>
      <a:hlink>
        <a:srgbClr val="0F56DC"/>
      </a:hlink>
      <a:folHlink>
        <a:srgbClr val="3077FF"/>
      </a:folHlink>
    </a:clrScheme>
    <a:fontScheme name="CDC Myriad Web Pro">
      <a:majorFont>
        <a:latin typeface="Myriad Web Pro"/>
        <a:ea typeface=""/>
        <a:cs typeface=""/>
      </a:majorFont>
      <a:minorFont>
        <a:latin typeface="Myriad Web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smtClean="0">
            <a:solidFill>
              <a:srgbClr val="000000"/>
            </a:solidFill>
            <a:latin typeface="Calibri" panose="020F0502020204030204"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52ff0146-47b4-4d51-8c1c-03266fcd63a2">Draft</Status>
    <Catch xmlns="52ff0146-47b4-4d51-8c1c-03266fcd63a2">New Item</Catch>
    <_ip_UnifiedCompliancePolicyUIAction xmlns="http://schemas.microsoft.com/sharepoint/v3" xsi:nil="true"/>
    <TaxCatchAll xmlns="cd03f174-a395-49eb-8ee9-8d943e22f40d"/>
    <_ip_UnifiedCompliancePolicyProperties xmlns="http://schemas.microsoft.com/sharepoint/v3" xsi:nil="true"/>
    <_x0070_n49 xmlns="52ff0146-47b4-4d51-8c1c-03266fcd63a2">
      <UserInfo>
        <DisplayName/>
        <AccountId xsi:nil="true"/>
        <AccountType/>
      </UserInfo>
    </_x0070_n49>
    <TaxKeywordTaxHTField xmlns="cd03f174-a395-49eb-8ee9-8d943e22f40d">
      <Terms xmlns="http://schemas.microsoft.com/office/infopath/2007/PartnerControls"/>
    </TaxKeywordTaxHTField>
    <PublishingExpirationDate xmlns="http://schemas.microsoft.com/sharepoint/v3" xsi:nil="true"/>
    <PublishingStartDate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B263BB87ED693489DF545C68D111AB5" ma:contentTypeVersion="19" ma:contentTypeDescription="Create a new document." ma:contentTypeScope="" ma:versionID="0a0c5dcb93ec546cb01c133f618cb45b">
  <xsd:schema xmlns:xsd="http://www.w3.org/2001/XMLSchema" xmlns:xs="http://www.w3.org/2001/XMLSchema" xmlns:p="http://schemas.microsoft.com/office/2006/metadata/properties" xmlns:ns1="http://schemas.microsoft.com/sharepoint/v3" xmlns:ns2="52ff0146-47b4-4d51-8c1c-03266fcd63a2" xmlns:ns3="cd03f174-a395-49eb-8ee9-8d943e22f40d" targetNamespace="http://schemas.microsoft.com/office/2006/metadata/properties" ma:root="true" ma:fieldsID="9adb54431f74084fbff2d7affc8261f9" ns1:_="" ns2:_="" ns3:_="">
    <xsd:import namespace="http://schemas.microsoft.com/sharepoint/v3"/>
    <xsd:import namespace="52ff0146-47b4-4d51-8c1c-03266fcd63a2"/>
    <xsd:import namespace="cd03f174-a395-49eb-8ee9-8d943e22f40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1:_ip_UnifiedCompliancePolicyProperties" minOccurs="0"/>
                <xsd:element ref="ns1:_ip_UnifiedCompliancePolicyUIAction" minOccurs="0"/>
                <xsd:element ref="ns2:Status" minOccurs="0"/>
                <xsd:element ref="ns2:_x0070_n49" minOccurs="0"/>
                <xsd:element ref="ns3:TaxKeywordTaxHTField" minOccurs="0"/>
                <xsd:element ref="ns3:TaxCatchAll" minOccurs="0"/>
                <xsd:element ref="ns2:Catch" minOccurs="0"/>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8" nillable="true" ma:displayName="Unified Compliance Policy Properties" ma:hidden="true" ma:internalName="_ip_UnifiedCompliancePolicyProperties">
      <xsd:simpleType>
        <xsd:restriction base="dms:Note"/>
      </xsd:simpleType>
    </xsd:element>
    <xsd:element name="_ip_UnifiedCompliancePolicyUIAction" ma:index="19" nillable="true" ma:displayName="Unified Compliance Policy UI Action" ma:hidden="true" ma:internalName="_ip_UnifiedCompliancePolicyUIAction">
      <xsd:simpleType>
        <xsd:restriction base="dms:Text"/>
      </xsd:simpleType>
    </xsd:element>
    <xsd:element name="PublishingStartDate" ma:index="26"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27"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2ff0146-47b4-4d51-8c1c-03266fcd63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Status" ma:index="20" nillable="true" ma:displayName="Status" ma:default="Draft" ma:format="Dropdown" ma:internalName="Status">
      <xsd:simpleType>
        <xsd:restriction base="dms:Choice">
          <xsd:enumeration value="Draft"/>
          <xsd:enumeration value="Final"/>
        </xsd:restriction>
      </xsd:simpleType>
    </xsd:element>
    <xsd:element name="_x0070_n49" ma:index="21" nillable="true" ma:displayName="Person or Group" ma:list="UserInfo" ma:internalName="_x0070_n49">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atch" ma:index="25" nillable="true" ma:displayName="Catch" ma:default="New Item" ma:indexed="true" ma:internalName="Catch">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d03f174-a395-49eb-8ee9-8d943e22f40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KeywordTaxHTField" ma:index="23" nillable="true" ma:taxonomy="true" ma:internalName="TaxKeywordTaxHTField" ma:taxonomyFieldName="TaxKeyword" ma:displayName="Enterprise Keywords" ma:fieldId="{23f27201-bee3-471e-b2e7-b64fd8b7ca38}" ma:taxonomyMulti="true" ma:sspId="9353dbe8-8260-4ccf-8219-3d2995e6fa15" ma:termSetId="00000000-0000-0000-0000-000000000000" ma:anchorId="00000000-0000-0000-0000-000000000000" ma:open="true" ma:isKeyword="true">
      <xsd:complexType>
        <xsd:sequence>
          <xsd:element ref="pc:Terms" minOccurs="0" maxOccurs="1"/>
        </xsd:sequence>
      </xsd:complexType>
    </xsd:element>
    <xsd:element name="TaxCatchAll" ma:index="24" nillable="true" ma:displayName="Taxonomy Catch All Column" ma:hidden="true" ma:list="{a3280506-6cd4-40ea-8d11-c5017f6a7f66}" ma:internalName="TaxCatchAll" ma:showField="CatchAllData" ma:web="cd03f174-a395-49eb-8ee9-8d943e22f40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17101EC-164B-4049-B559-CE42CDC836B7}">
  <ds:schemaRefs>
    <ds:schemaRef ds:uri="http://schemas.microsoft.com/sharepoint/v3/contenttype/forms"/>
  </ds:schemaRefs>
</ds:datastoreItem>
</file>

<file path=customXml/itemProps2.xml><?xml version="1.0" encoding="utf-8"?>
<ds:datastoreItem xmlns:ds="http://schemas.openxmlformats.org/officeDocument/2006/customXml" ds:itemID="{AF18C7D5-847B-486A-9591-331B5BE75CD7}">
  <ds:schemaRefs>
    <ds:schemaRef ds:uri="http://schemas.microsoft.com/office/2006/metadata/properties"/>
    <ds:schemaRef ds:uri="cd03f174-a395-49eb-8ee9-8d943e22f40d"/>
    <ds:schemaRef ds:uri="http://schemas.microsoft.com/office/infopath/2007/PartnerControls"/>
    <ds:schemaRef ds:uri="http://www.w3.org/XML/1998/namespace"/>
    <ds:schemaRef ds:uri="http://schemas.microsoft.com/sharepoint/v3"/>
    <ds:schemaRef ds:uri="http://purl.org/dc/elements/1.1/"/>
    <ds:schemaRef ds:uri="http://schemas.openxmlformats.org/package/2006/metadata/core-properties"/>
    <ds:schemaRef ds:uri="http://schemas.microsoft.com/office/2006/documentManagement/types"/>
    <ds:schemaRef ds:uri="http://purl.org/dc/dcmitype/"/>
    <ds:schemaRef ds:uri="52ff0146-47b4-4d51-8c1c-03266fcd63a2"/>
    <ds:schemaRef ds:uri="http://purl.org/dc/terms/"/>
  </ds:schemaRefs>
</ds:datastoreItem>
</file>

<file path=customXml/itemProps3.xml><?xml version="1.0" encoding="utf-8"?>
<ds:datastoreItem xmlns:ds="http://schemas.openxmlformats.org/officeDocument/2006/customXml" ds:itemID="{253A8EAD-168F-4AE6-9EC4-5F1C98549C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2ff0146-47b4-4d51-8c1c-03266fcd63a2"/>
    <ds:schemaRef ds:uri="cd03f174-a395-49eb-8ee9-8d943e22f40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14244</TotalTime>
  <Words>2630</Words>
  <Application>Microsoft Macintosh PowerPoint</Application>
  <PresentationFormat>On-screen Show (16:9)</PresentationFormat>
  <Paragraphs>293</Paragraphs>
  <Slides>43</Slides>
  <Notes>39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Myriad Web Pro</vt:lpstr>
      <vt:lpstr>Calibri</vt:lpstr>
      <vt:lpstr>Wingdings</vt:lpstr>
      <vt:lpstr>Arial</vt:lpstr>
      <vt:lpstr>Courier New</vt:lpstr>
      <vt:lpstr>Master</vt:lpstr>
      <vt:lpstr>Emergency Operation Center Preparedness: COVID-19 Considerations</vt:lpstr>
      <vt:lpstr>Objectives</vt:lpstr>
      <vt:lpstr>Emergency Management Activities</vt:lpstr>
      <vt:lpstr>Emergency Management  </vt:lpstr>
      <vt:lpstr>Emergency Management Elements</vt:lpstr>
      <vt:lpstr>Prevention and Mitigation Activities</vt:lpstr>
      <vt:lpstr>Preparedness Activities</vt:lpstr>
      <vt:lpstr>Preparedness Cycle </vt:lpstr>
      <vt:lpstr>Preparedness  </vt:lpstr>
      <vt:lpstr>Risk Assessment</vt:lpstr>
      <vt:lpstr>Response Activities</vt:lpstr>
      <vt:lpstr>Recovery Activities</vt:lpstr>
      <vt:lpstr>Preparedness: Training and Exercises</vt:lpstr>
      <vt:lpstr>Training – Staff Competencies </vt:lpstr>
      <vt:lpstr>Preparedness: Training and Exercises  </vt:lpstr>
      <vt:lpstr>Training</vt:lpstr>
      <vt:lpstr>Training – Designing Training Program</vt:lpstr>
      <vt:lpstr>Training – Types of Training</vt:lpstr>
      <vt:lpstr>Training – Types of Training (continued)</vt:lpstr>
      <vt:lpstr>Training – Training Needs Assessment</vt:lpstr>
      <vt:lpstr>Training – EOC Training Curriculum</vt:lpstr>
      <vt:lpstr>Training – Training Evaluation</vt:lpstr>
      <vt:lpstr>Exercises</vt:lpstr>
      <vt:lpstr>Exercises – Types of Exercise</vt:lpstr>
      <vt:lpstr>Exercises – Discussion-Based Exercises </vt:lpstr>
      <vt:lpstr>Exercises – Operations-Based Exercises </vt:lpstr>
      <vt:lpstr>Exercises – Exercise Management Cycle</vt:lpstr>
      <vt:lpstr>Exercises – Exercise Management Cycle</vt:lpstr>
      <vt:lpstr>EOC Training and Exercise Program</vt:lpstr>
      <vt:lpstr>After Action Reviews</vt:lpstr>
      <vt:lpstr>After Action Reviews </vt:lpstr>
      <vt:lpstr>After Action Reviews </vt:lpstr>
      <vt:lpstr>Benefits of AARs</vt:lpstr>
      <vt:lpstr>Before an AAR</vt:lpstr>
      <vt:lpstr>Before an AAR - Formats</vt:lpstr>
      <vt:lpstr>Before an AAR</vt:lpstr>
      <vt:lpstr>Preparing for an AAR</vt:lpstr>
      <vt:lpstr>Preparing for an AAR (continued)</vt:lpstr>
      <vt:lpstr>During an AAR</vt:lpstr>
      <vt:lpstr>AAR Results and Follow-Up </vt:lpstr>
      <vt:lpstr>References</vt:lpstr>
      <vt:lpstr>References</vt:lpstr>
      <vt:lpstr>PowerPoint Presentation</vt:lpstr>
    </vt:vector>
  </TitlesOfParts>
  <Company>CDC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nCoV_template_PPT_GEN_PUB</dc:title>
  <dc:creator>Centers for Disease Control and Prevention</dc:creator>
  <cp:lastModifiedBy>Ryan Remmel</cp:lastModifiedBy>
  <cp:revision>416</cp:revision>
  <dcterms:created xsi:type="dcterms:W3CDTF">2011-03-17T17:43:16Z</dcterms:created>
  <dcterms:modified xsi:type="dcterms:W3CDTF">2020-06-23T22:45:10Z</dcterms:modified>
  <cp:category>GS Emergency Response</cp:category>
  <cp:contentStatus>CS 315114-A</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nguage">
    <vt:lpwstr>English</vt:lpwstr>
  </property>
  <property fmtid="{D5CDD505-2E9C-101B-9397-08002B2CF9AE}" pid="3" name="MSIP_Label_7b94a7b8-f06c-4dfe-bdcc-9b548fd58c31_Enabled">
    <vt:lpwstr>True</vt:lpwstr>
  </property>
  <property fmtid="{D5CDD505-2E9C-101B-9397-08002B2CF9AE}" pid="4" name="MSIP_Label_7b94a7b8-f06c-4dfe-bdcc-9b548fd58c31_SiteId">
    <vt:lpwstr>9ce70869-60db-44fd-abe8-d2767077fc8f</vt:lpwstr>
  </property>
  <property fmtid="{D5CDD505-2E9C-101B-9397-08002B2CF9AE}" pid="5" name="MSIP_Label_7b94a7b8-f06c-4dfe-bdcc-9b548fd58c31_Owner">
    <vt:lpwstr>iwh2@cdc.gov</vt:lpwstr>
  </property>
  <property fmtid="{D5CDD505-2E9C-101B-9397-08002B2CF9AE}" pid="6" name="MSIP_Label_7b94a7b8-f06c-4dfe-bdcc-9b548fd58c31_SetDate">
    <vt:lpwstr>2020-06-01T21:28:42.6377234Z</vt:lpwstr>
  </property>
  <property fmtid="{D5CDD505-2E9C-101B-9397-08002B2CF9AE}" pid="7" name="MSIP_Label_7b94a7b8-f06c-4dfe-bdcc-9b548fd58c31_Name">
    <vt:lpwstr>General</vt:lpwstr>
  </property>
  <property fmtid="{D5CDD505-2E9C-101B-9397-08002B2CF9AE}" pid="8" name="MSIP_Label_7b94a7b8-f06c-4dfe-bdcc-9b548fd58c31_Application">
    <vt:lpwstr>Microsoft Azure Information Protection</vt:lpwstr>
  </property>
  <property fmtid="{D5CDD505-2E9C-101B-9397-08002B2CF9AE}" pid="9" name="MSIP_Label_7b94a7b8-f06c-4dfe-bdcc-9b548fd58c31_ActionId">
    <vt:lpwstr>c1905904-76d3-4f9a-964f-423953b11f53</vt:lpwstr>
  </property>
  <property fmtid="{D5CDD505-2E9C-101B-9397-08002B2CF9AE}" pid="10" name="MSIP_Label_7b94a7b8-f06c-4dfe-bdcc-9b548fd58c31_Extended_MSFT_Method">
    <vt:lpwstr>Manual</vt:lpwstr>
  </property>
  <property fmtid="{D5CDD505-2E9C-101B-9397-08002B2CF9AE}" pid="11" name="Sensitivity">
    <vt:lpwstr>General</vt:lpwstr>
  </property>
  <property fmtid="{D5CDD505-2E9C-101B-9397-08002B2CF9AE}" pid="12" name="ContentTypeId">
    <vt:lpwstr>0x010100BB263BB87ED693489DF545C68D111AB5</vt:lpwstr>
  </property>
  <property fmtid="{D5CDD505-2E9C-101B-9397-08002B2CF9AE}" pid="13" name="TaxKeyword">
    <vt:lpwstr/>
  </property>
</Properties>
</file>