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1"/>
  </p:sldMasterIdLst>
  <p:notesMasterIdLst>
    <p:notesMasterId r:id="rId30"/>
  </p:notesMasterIdLst>
  <p:sldIdLst>
    <p:sldId id="257" r:id="rId2"/>
    <p:sldId id="25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305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3" r:id="rId27"/>
    <p:sldId id="304" r:id="rId28"/>
    <p:sldId id="273" r:id="rId29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yriad Web Pro" panose="020B0503030403020204" pitchFamily="34" charset="77"/>
      <p:regular r:id="rId35"/>
      <p:bold r:id="rId36"/>
      <p:italic r:id="rId37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C2C"/>
    <a:srgbClr val="F0A82C"/>
    <a:srgbClr val="2D2D2D"/>
    <a:srgbClr val="006A71"/>
    <a:srgbClr val="FBAB18"/>
    <a:srgbClr val="E6E6E6"/>
    <a:srgbClr val="FFFFFF"/>
    <a:srgbClr val="292B6E"/>
    <a:srgbClr val="B01519"/>
    <a:srgbClr val="55B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32" autoAdjust="0"/>
    <p:restoredTop sz="94218" autoAdjust="0"/>
  </p:normalViewPr>
  <p:slideViewPr>
    <p:cSldViewPr snapToGrid="0">
      <p:cViewPr varScale="1">
        <p:scale>
          <a:sx n="157" d="100"/>
          <a:sy n="157" d="100"/>
        </p:scale>
        <p:origin x="176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1CB71-2F7A-4773-B3BA-7928B8D5C9F6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</dgm:pt>
    <dgm:pt modelId="{52E40CAF-04DD-4F6B-A52E-26B2103D03C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gm:t>
    </dgm:pt>
    <dgm:pt modelId="{5E406BFD-C327-4D7F-A3F9-7F5EE6722FBB}" type="par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6CF8E097-F1DF-4024-8193-1B04A450CCBA}" type="sibTrans" cxnId="{E28ADF6F-037C-4CF1-B07A-9427A0E2AB1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C6EE40-B11E-44FE-A729-336DCA03D36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gm:t>
    </dgm:pt>
    <dgm:pt modelId="{90129704-1257-4639-859B-58708A7539F8}" type="par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BF470F50-F9F9-4E2E-8157-54512D414790}" type="sibTrans" cxnId="{9159C9E0-54C7-4377-9699-3C5F29AAEF3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71B5A05A-863B-40EA-AD01-C631C86FAC7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gm:t>
    </dgm:pt>
    <dgm:pt modelId="{F6BF68F0-7C94-4B27-92A6-AF2C41A1CFBC}" type="par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D0BE5BA-2430-4509-A2ED-58262F26F779}" type="sibTrans" cxnId="{55D9756A-4689-4CE1-8DD1-289432F51D2C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2D138F3-47C2-474A-87A7-110B0731F99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gm:t>
    </dgm:pt>
    <dgm:pt modelId="{0DF20CB4-5242-4420-9B89-6EBE5AEC62A5}" type="par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1E1DB92-7D2E-405E-95A7-5FC54B872E20}" type="sibTrans" cxnId="{1B282E72-3A89-43D6-A0AC-7853097763A3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DC66C22-17B0-4B3C-8965-986E9267F92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gm:t>
    </dgm:pt>
    <dgm:pt modelId="{A81A66EB-B3A4-43CB-A4C8-CF63BD8E0416}" type="par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F2BA1FEA-5A74-4680-AA8D-CF141B601AD3}" type="sibTrans" cxnId="{21D3EA40-57DB-4BF1-BD47-2401D9379255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5C41A3E-A861-4871-A7DE-350FCCB8C0B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gm:t>
    </dgm:pt>
    <dgm:pt modelId="{4969EB12-1FEF-41C0-A317-84CEBBE97B10}" type="par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C822EF0-7638-4E34-824F-C057F07E71E1}" type="sibTrans" cxnId="{D9BDFEA3-08F1-4F87-A3A4-51BB209DA327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89B2FC36-C43F-4925-BCB3-5013DCDF5BFC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gm:t>
    </dgm:pt>
    <dgm:pt modelId="{647289F8-D385-49D9-B75C-5FE01DE31DBF}" type="par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E66803C-453F-4F50-9BFA-5D84A5202EBC}" type="sibTrans" cxnId="{38719884-A8DB-4048-A376-E985163EF35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A287A37D-5EFA-454A-948A-1D1ACA9C041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gm:t>
    </dgm:pt>
    <dgm:pt modelId="{56544B14-30F0-47C2-8B9D-192B48642B0D}" type="par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068ADAE6-C83F-498D-8FC9-5BA037DAD47E}" type="sibTrans" cxnId="{04453D3D-E34A-42BC-B967-42C23783A694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272EBFE0-83DC-4E46-9F0A-3E40B2518A4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b="1" i="0" u="none" strike="noStrike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gm:t>
    </dgm:pt>
    <dgm:pt modelId="{93F2AB05-392C-4019-9D57-DD77A5CD81F9}" type="par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DD827B41-291F-4045-A824-66F647F7736A}" type="sibTrans" cxnId="{FD5B0543-820A-438F-9DC9-317878AB8791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45F956C3-0435-452B-B4C5-08D6A2BD33AB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gm:t>
    </dgm:pt>
    <dgm:pt modelId="{9B30993E-500F-4C51-AAD4-7EEBEECF2158}" type="par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12DDFFBA-481F-4AF2-BA9A-23C426E22B27}" type="sibTrans" cxnId="{BDE89879-5876-4B39-877A-7F49433B4CFA}">
      <dgm:prSet/>
      <dgm:spPr/>
      <dgm:t>
        <a:bodyPr/>
        <a:lstStyle/>
        <a:p>
          <a:endParaRPr lang="en-US">
            <a:solidFill>
              <a:schemeClr val="accent6"/>
            </a:solidFill>
          </a:endParaRPr>
        </a:p>
      </dgm:t>
    </dgm:pt>
    <dgm:pt modelId="{CC014DF9-3F87-4120-8183-303D8D2D9007}" type="pres">
      <dgm:prSet presAssocID="{6BB1CB71-2F7A-4773-B3BA-7928B8D5C9F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DF445A-4529-4823-86C4-36B608655709}" type="pres">
      <dgm:prSet presAssocID="{52E40CAF-04DD-4F6B-A52E-26B2103D03C6}" presName="centerShape" presStyleLbl="node0" presStyleIdx="0" presStyleCnt="1"/>
      <dgm:spPr/>
    </dgm:pt>
    <dgm:pt modelId="{3097025B-B9B8-4A8A-8953-627A6135726A}" type="pres">
      <dgm:prSet presAssocID="{90129704-1257-4639-859B-58708A7539F8}" presName="Name9" presStyleLbl="parChTrans1D2" presStyleIdx="0" presStyleCnt="9"/>
      <dgm:spPr/>
    </dgm:pt>
    <dgm:pt modelId="{270DD40F-DCBF-4386-BA02-14EEDF3D4730}" type="pres">
      <dgm:prSet presAssocID="{90129704-1257-4639-859B-58708A7539F8}" presName="connTx" presStyleLbl="parChTrans1D2" presStyleIdx="0" presStyleCnt="9"/>
      <dgm:spPr/>
    </dgm:pt>
    <dgm:pt modelId="{1EE3AEB8-9827-4C96-84D6-B9E697EBE1A0}" type="pres">
      <dgm:prSet presAssocID="{ADC6EE40-B11E-44FE-A729-336DCA03D367}" presName="node" presStyleLbl="node1" presStyleIdx="0" presStyleCnt="9">
        <dgm:presLayoutVars>
          <dgm:bulletEnabled val="1"/>
        </dgm:presLayoutVars>
      </dgm:prSet>
      <dgm:spPr/>
    </dgm:pt>
    <dgm:pt modelId="{0911CB23-5ACA-4DD6-A8BB-D1E0B38D7E44}" type="pres">
      <dgm:prSet presAssocID="{F6BF68F0-7C94-4B27-92A6-AF2C41A1CFBC}" presName="Name9" presStyleLbl="parChTrans1D2" presStyleIdx="1" presStyleCnt="9"/>
      <dgm:spPr/>
    </dgm:pt>
    <dgm:pt modelId="{0D966126-911B-40EC-9F6F-D155A125CF29}" type="pres">
      <dgm:prSet presAssocID="{F6BF68F0-7C94-4B27-92A6-AF2C41A1CFBC}" presName="connTx" presStyleLbl="parChTrans1D2" presStyleIdx="1" presStyleCnt="9"/>
      <dgm:spPr/>
    </dgm:pt>
    <dgm:pt modelId="{8E540F9A-0562-45B6-99F0-ADDE76FC6D1C}" type="pres">
      <dgm:prSet presAssocID="{71B5A05A-863B-40EA-AD01-C631C86FAC79}" presName="node" presStyleLbl="node1" presStyleIdx="1" presStyleCnt="9">
        <dgm:presLayoutVars>
          <dgm:bulletEnabled val="1"/>
        </dgm:presLayoutVars>
      </dgm:prSet>
      <dgm:spPr/>
    </dgm:pt>
    <dgm:pt modelId="{ADF3917E-D4E7-4AB6-A0AE-7DE8F9728506}" type="pres">
      <dgm:prSet presAssocID="{0DF20CB4-5242-4420-9B89-6EBE5AEC62A5}" presName="Name9" presStyleLbl="parChTrans1D2" presStyleIdx="2" presStyleCnt="9"/>
      <dgm:spPr/>
    </dgm:pt>
    <dgm:pt modelId="{C5FDB236-AE2D-4F62-A45A-717CEC76A64B}" type="pres">
      <dgm:prSet presAssocID="{0DF20CB4-5242-4420-9B89-6EBE5AEC62A5}" presName="connTx" presStyleLbl="parChTrans1D2" presStyleIdx="2" presStyleCnt="9"/>
      <dgm:spPr/>
    </dgm:pt>
    <dgm:pt modelId="{970FDCFA-4A3D-433D-814C-FB7FF785E39C}" type="pres">
      <dgm:prSet presAssocID="{42D138F3-47C2-474A-87A7-110B0731F997}" presName="node" presStyleLbl="node1" presStyleIdx="2" presStyleCnt="9">
        <dgm:presLayoutVars>
          <dgm:bulletEnabled val="1"/>
        </dgm:presLayoutVars>
      </dgm:prSet>
      <dgm:spPr/>
    </dgm:pt>
    <dgm:pt modelId="{59C0DE07-063F-4791-8203-5732AAC94AEE}" type="pres">
      <dgm:prSet presAssocID="{A81A66EB-B3A4-43CB-A4C8-CF63BD8E0416}" presName="Name9" presStyleLbl="parChTrans1D2" presStyleIdx="3" presStyleCnt="9"/>
      <dgm:spPr/>
    </dgm:pt>
    <dgm:pt modelId="{39219971-B42A-4D24-8B53-0796EF6008D2}" type="pres">
      <dgm:prSet presAssocID="{A81A66EB-B3A4-43CB-A4C8-CF63BD8E0416}" presName="connTx" presStyleLbl="parChTrans1D2" presStyleIdx="3" presStyleCnt="9"/>
      <dgm:spPr/>
    </dgm:pt>
    <dgm:pt modelId="{8E4D4EE6-C821-4252-BDC9-9B235D49CD1B}" type="pres">
      <dgm:prSet presAssocID="{4DC66C22-17B0-4B3C-8965-986E9267F92B}" presName="node" presStyleLbl="node1" presStyleIdx="3" presStyleCnt="9">
        <dgm:presLayoutVars>
          <dgm:bulletEnabled val="1"/>
        </dgm:presLayoutVars>
      </dgm:prSet>
      <dgm:spPr/>
    </dgm:pt>
    <dgm:pt modelId="{A8531B9C-9878-42E9-B7F5-82CE00D16C66}" type="pres">
      <dgm:prSet presAssocID="{4969EB12-1FEF-41C0-A317-84CEBBE97B10}" presName="Name9" presStyleLbl="parChTrans1D2" presStyleIdx="4" presStyleCnt="9"/>
      <dgm:spPr/>
    </dgm:pt>
    <dgm:pt modelId="{C72722CE-4E4E-4A4A-B358-C9331B9ABB5E}" type="pres">
      <dgm:prSet presAssocID="{4969EB12-1FEF-41C0-A317-84CEBBE97B10}" presName="connTx" presStyleLbl="parChTrans1D2" presStyleIdx="4" presStyleCnt="9"/>
      <dgm:spPr/>
    </dgm:pt>
    <dgm:pt modelId="{23088A7D-6652-407A-895B-3A61A53F6BED}" type="pres">
      <dgm:prSet presAssocID="{D5C41A3E-A861-4871-A7DE-350FCCB8C0BD}" presName="node" presStyleLbl="node1" presStyleIdx="4" presStyleCnt="9">
        <dgm:presLayoutVars>
          <dgm:bulletEnabled val="1"/>
        </dgm:presLayoutVars>
      </dgm:prSet>
      <dgm:spPr/>
    </dgm:pt>
    <dgm:pt modelId="{3D0AAC50-80E6-49A2-8DFB-420C6F7F2EA2}" type="pres">
      <dgm:prSet presAssocID="{647289F8-D385-49D9-B75C-5FE01DE31DBF}" presName="Name9" presStyleLbl="parChTrans1D2" presStyleIdx="5" presStyleCnt="9"/>
      <dgm:spPr/>
    </dgm:pt>
    <dgm:pt modelId="{B0D5FB87-CE05-4066-83C2-F20BAF44C92B}" type="pres">
      <dgm:prSet presAssocID="{647289F8-D385-49D9-B75C-5FE01DE31DBF}" presName="connTx" presStyleLbl="parChTrans1D2" presStyleIdx="5" presStyleCnt="9"/>
      <dgm:spPr/>
    </dgm:pt>
    <dgm:pt modelId="{0F4CEC44-B458-458C-8B29-3934168F5424}" type="pres">
      <dgm:prSet presAssocID="{89B2FC36-C43F-4925-BCB3-5013DCDF5BFC}" presName="node" presStyleLbl="node1" presStyleIdx="5" presStyleCnt="9">
        <dgm:presLayoutVars>
          <dgm:bulletEnabled val="1"/>
        </dgm:presLayoutVars>
      </dgm:prSet>
      <dgm:spPr/>
    </dgm:pt>
    <dgm:pt modelId="{9E8D335C-ADA5-4E79-83CA-52787D4C30FE}" type="pres">
      <dgm:prSet presAssocID="{56544B14-30F0-47C2-8B9D-192B48642B0D}" presName="Name9" presStyleLbl="parChTrans1D2" presStyleIdx="6" presStyleCnt="9"/>
      <dgm:spPr/>
    </dgm:pt>
    <dgm:pt modelId="{12B4DEF7-FC30-4BF3-B3EF-26FBF7651018}" type="pres">
      <dgm:prSet presAssocID="{56544B14-30F0-47C2-8B9D-192B48642B0D}" presName="connTx" presStyleLbl="parChTrans1D2" presStyleIdx="6" presStyleCnt="9"/>
      <dgm:spPr/>
    </dgm:pt>
    <dgm:pt modelId="{2E972961-CDC5-40A1-8324-725B27FBF1A4}" type="pres">
      <dgm:prSet presAssocID="{A287A37D-5EFA-454A-948A-1D1ACA9C041D}" presName="node" presStyleLbl="node1" presStyleIdx="6" presStyleCnt="9">
        <dgm:presLayoutVars>
          <dgm:bulletEnabled val="1"/>
        </dgm:presLayoutVars>
      </dgm:prSet>
      <dgm:spPr/>
    </dgm:pt>
    <dgm:pt modelId="{E849FDC2-9A16-441C-B854-E728FB932251}" type="pres">
      <dgm:prSet presAssocID="{93F2AB05-392C-4019-9D57-DD77A5CD81F9}" presName="Name9" presStyleLbl="parChTrans1D2" presStyleIdx="7" presStyleCnt="9"/>
      <dgm:spPr/>
    </dgm:pt>
    <dgm:pt modelId="{2FED0A9E-E23D-4739-BE17-28A8EAE3C74E}" type="pres">
      <dgm:prSet presAssocID="{93F2AB05-392C-4019-9D57-DD77A5CD81F9}" presName="connTx" presStyleLbl="parChTrans1D2" presStyleIdx="7" presStyleCnt="9"/>
      <dgm:spPr/>
    </dgm:pt>
    <dgm:pt modelId="{D5261A72-625B-4141-8763-FF39E4357E22}" type="pres">
      <dgm:prSet presAssocID="{272EBFE0-83DC-4E46-9F0A-3E40B2518A49}" presName="node" presStyleLbl="node1" presStyleIdx="7" presStyleCnt="9">
        <dgm:presLayoutVars>
          <dgm:bulletEnabled val="1"/>
        </dgm:presLayoutVars>
      </dgm:prSet>
      <dgm:spPr/>
    </dgm:pt>
    <dgm:pt modelId="{446546C9-675F-4B54-97B7-128FDAB2E765}" type="pres">
      <dgm:prSet presAssocID="{9B30993E-500F-4C51-AAD4-7EEBEECF2158}" presName="Name9" presStyleLbl="parChTrans1D2" presStyleIdx="8" presStyleCnt="9"/>
      <dgm:spPr/>
    </dgm:pt>
    <dgm:pt modelId="{4770005A-6F4D-4D74-BEF3-26182DA852F3}" type="pres">
      <dgm:prSet presAssocID="{9B30993E-500F-4C51-AAD4-7EEBEECF2158}" presName="connTx" presStyleLbl="parChTrans1D2" presStyleIdx="8" presStyleCnt="9"/>
      <dgm:spPr/>
    </dgm:pt>
    <dgm:pt modelId="{E31C92A0-F9C5-4397-A09E-F68F746E9F8A}" type="pres">
      <dgm:prSet presAssocID="{45F956C3-0435-452B-B4C5-08D6A2BD33AB}" presName="node" presStyleLbl="node1" presStyleIdx="8" presStyleCnt="9">
        <dgm:presLayoutVars>
          <dgm:bulletEnabled val="1"/>
        </dgm:presLayoutVars>
      </dgm:prSet>
      <dgm:spPr/>
    </dgm:pt>
  </dgm:ptLst>
  <dgm:cxnLst>
    <dgm:cxn modelId="{B0F82F17-DEE6-4F0C-94FB-8EA5B48F3DBC}" type="presOf" srcId="{A81A66EB-B3A4-43CB-A4C8-CF63BD8E0416}" destId="{59C0DE07-063F-4791-8203-5732AAC94AEE}" srcOrd="0" destOrd="0" presId="urn:microsoft.com/office/officeart/2005/8/layout/radial1"/>
    <dgm:cxn modelId="{0FB6A91E-242C-465F-9C12-8B52C3476349}" type="presOf" srcId="{56544B14-30F0-47C2-8B9D-192B48642B0D}" destId="{9E8D335C-ADA5-4E79-83CA-52787D4C30FE}" srcOrd="0" destOrd="0" presId="urn:microsoft.com/office/officeart/2005/8/layout/radial1"/>
    <dgm:cxn modelId="{CBA81E34-94EC-44D2-919D-FC83037F0654}" type="presOf" srcId="{89B2FC36-C43F-4925-BCB3-5013DCDF5BFC}" destId="{0F4CEC44-B458-458C-8B29-3934168F5424}" srcOrd="0" destOrd="0" presId="urn:microsoft.com/office/officeart/2005/8/layout/radial1"/>
    <dgm:cxn modelId="{D57D6734-113B-474B-B96D-5EB32A5C1AC6}" type="presOf" srcId="{A81A66EB-B3A4-43CB-A4C8-CF63BD8E0416}" destId="{39219971-B42A-4D24-8B53-0796EF6008D2}" srcOrd="1" destOrd="0" presId="urn:microsoft.com/office/officeart/2005/8/layout/radial1"/>
    <dgm:cxn modelId="{65988F34-E23D-4097-97CA-3686C82D7BB3}" type="presOf" srcId="{56544B14-30F0-47C2-8B9D-192B48642B0D}" destId="{12B4DEF7-FC30-4BF3-B3EF-26FBF7651018}" srcOrd="1" destOrd="0" presId="urn:microsoft.com/office/officeart/2005/8/layout/radial1"/>
    <dgm:cxn modelId="{A382A539-EA32-40EA-8540-DC0BEAFD7AAF}" type="presOf" srcId="{71B5A05A-863B-40EA-AD01-C631C86FAC79}" destId="{8E540F9A-0562-45B6-99F0-ADDE76FC6D1C}" srcOrd="0" destOrd="0" presId="urn:microsoft.com/office/officeart/2005/8/layout/radial1"/>
    <dgm:cxn modelId="{04453D3D-E34A-42BC-B967-42C23783A694}" srcId="{52E40CAF-04DD-4F6B-A52E-26B2103D03C6}" destId="{A287A37D-5EFA-454A-948A-1D1ACA9C041D}" srcOrd="6" destOrd="0" parTransId="{56544B14-30F0-47C2-8B9D-192B48642B0D}" sibTransId="{068ADAE6-C83F-498D-8FC9-5BA037DAD47E}"/>
    <dgm:cxn modelId="{21D3EA40-57DB-4BF1-BD47-2401D9379255}" srcId="{52E40CAF-04DD-4F6B-A52E-26B2103D03C6}" destId="{4DC66C22-17B0-4B3C-8965-986E9267F92B}" srcOrd="3" destOrd="0" parTransId="{A81A66EB-B3A4-43CB-A4C8-CF63BD8E0416}" sibTransId="{F2BA1FEA-5A74-4680-AA8D-CF141B601AD3}"/>
    <dgm:cxn modelId="{FD5B0543-820A-438F-9DC9-317878AB8791}" srcId="{52E40CAF-04DD-4F6B-A52E-26B2103D03C6}" destId="{272EBFE0-83DC-4E46-9F0A-3E40B2518A49}" srcOrd="7" destOrd="0" parTransId="{93F2AB05-392C-4019-9D57-DD77A5CD81F9}" sibTransId="{DD827B41-291F-4045-A824-66F647F7736A}"/>
    <dgm:cxn modelId="{2518A645-662B-44F7-8F0D-59757EDA3BEE}" type="presOf" srcId="{F6BF68F0-7C94-4B27-92A6-AF2C41A1CFBC}" destId="{0D966126-911B-40EC-9F6F-D155A125CF29}" srcOrd="1" destOrd="0" presId="urn:microsoft.com/office/officeart/2005/8/layout/radial1"/>
    <dgm:cxn modelId="{BE80414D-0934-4BA9-B575-FAC247C60747}" type="presOf" srcId="{45F956C3-0435-452B-B4C5-08D6A2BD33AB}" destId="{E31C92A0-F9C5-4397-A09E-F68F746E9F8A}" srcOrd="0" destOrd="0" presId="urn:microsoft.com/office/officeart/2005/8/layout/radial1"/>
    <dgm:cxn modelId="{0F19B04D-6267-468A-BE3B-9B2CD8C9BB8B}" type="presOf" srcId="{4969EB12-1FEF-41C0-A317-84CEBBE97B10}" destId="{C72722CE-4E4E-4A4A-B358-C9331B9ABB5E}" srcOrd="1" destOrd="0" presId="urn:microsoft.com/office/officeart/2005/8/layout/radial1"/>
    <dgm:cxn modelId="{C5267456-7E6F-4267-BDC5-6BD44B03507D}" type="presOf" srcId="{0DF20CB4-5242-4420-9B89-6EBE5AEC62A5}" destId="{C5FDB236-AE2D-4F62-A45A-717CEC76A64B}" srcOrd="1" destOrd="0" presId="urn:microsoft.com/office/officeart/2005/8/layout/radial1"/>
    <dgm:cxn modelId="{63BD7956-2A56-4C6E-A124-A59EDFCB45BB}" type="presOf" srcId="{F6BF68F0-7C94-4B27-92A6-AF2C41A1CFBC}" destId="{0911CB23-5ACA-4DD6-A8BB-D1E0B38D7E44}" srcOrd="0" destOrd="0" presId="urn:microsoft.com/office/officeart/2005/8/layout/radial1"/>
    <dgm:cxn modelId="{CEC25759-7DF8-4B28-84DA-CD993CC14560}" type="presOf" srcId="{42D138F3-47C2-474A-87A7-110B0731F997}" destId="{970FDCFA-4A3D-433D-814C-FB7FF785E39C}" srcOrd="0" destOrd="0" presId="urn:microsoft.com/office/officeart/2005/8/layout/radial1"/>
    <dgm:cxn modelId="{55D9756A-4689-4CE1-8DD1-289432F51D2C}" srcId="{52E40CAF-04DD-4F6B-A52E-26B2103D03C6}" destId="{71B5A05A-863B-40EA-AD01-C631C86FAC79}" srcOrd="1" destOrd="0" parTransId="{F6BF68F0-7C94-4B27-92A6-AF2C41A1CFBC}" sibTransId="{AD0BE5BA-2430-4509-A2ED-58262F26F779}"/>
    <dgm:cxn modelId="{B669EC6C-5282-4111-B722-77EAA1C3C234}" type="presOf" srcId="{93F2AB05-392C-4019-9D57-DD77A5CD81F9}" destId="{2FED0A9E-E23D-4739-BE17-28A8EAE3C74E}" srcOrd="1" destOrd="0" presId="urn:microsoft.com/office/officeart/2005/8/layout/radial1"/>
    <dgm:cxn modelId="{E28ADF6F-037C-4CF1-B07A-9427A0E2AB15}" srcId="{6BB1CB71-2F7A-4773-B3BA-7928B8D5C9F6}" destId="{52E40CAF-04DD-4F6B-A52E-26B2103D03C6}" srcOrd="0" destOrd="0" parTransId="{5E406BFD-C327-4D7F-A3F9-7F5EE6722FBB}" sibTransId="{6CF8E097-F1DF-4024-8193-1B04A450CCBA}"/>
    <dgm:cxn modelId="{1B282E72-3A89-43D6-A0AC-7853097763A3}" srcId="{52E40CAF-04DD-4F6B-A52E-26B2103D03C6}" destId="{42D138F3-47C2-474A-87A7-110B0731F997}" srcOrd="2" destOrd="0" parTransId="{0DF20CB4-5242-4420-9B89-6EBE5AEC62A5}" sibTransId="{F1E1DB92-7D2E-405E-95A7-5FC54B872E20}"/>
    <dgm:cxn modelId="{306F8D72-4EEA-4D43-A16A-8F71C7C57F1F}" type="presOf" srcId="{90129704-1257-4639-859B-58708A7539F8}" destId="{3097025B-B9B8-4A8A-8953-627A6135726A}" srcOrd="0" destOrd="0" presId="urn:microsoft.com/office/officeart/2005/8/layout/radial1"/>
    <dgm:cxn modelId="{BDE89879-5876-4B39-877A-7F49433B4CFA}" srcId="{52E40CAF-04DD-4F6B-A52E-26B2103D03C6}" destId="{45F956C3-0435-452B-B4C5-08D6A2BD33AB}" srcOrd="8" destOrd="0" parTransId="{9B30993E-500F-4C51-AAD4-7EEBEECF2158}" sibTransId="{12DDFFBA-481F-4AF2-BA9A-23C426E22B27}"/>
    <dgm:cxn modelId="{D9AAE67B-EC10-4812-AE82-6E2209B61C5C}" type="presOf" srcId="{93F2AB05-392C-4019-9D57-DD77A5CD81F9}" destId="{E849FDC2-9A16-441C-B854-E728FB932251}" srcOrd="0" destOrd="0" presId="urn:microsoft.com/office/officeart/2005/8/layout/radial1"/>
    <dgm:cxn modelId="{5658E17C-6F8B-4EBC-A3C6-63B95E7EB2C2}" type="presOf" srcId="{52E40CAF-04DD-4F6B-A52E-26B2103D03C6}" destId="{60DF445A-4529-4823-86C4-36B608655709}" srcOrd="0" destOrd="0" presId="urn:microsoft.com/office/officeart/2005/8/layout/radial1"/>
    <dgm:cxn modelId="{0F9D3881-D8DA-4FED-8EC9-5B15A13F329B}" type="presOf" srcId="{0DF20CB4-5242-4420-9B89-6EBE5AEC62A5}" destId="{ADF3917E-D4E7-4AB6-A0AE-7DE8F9728506}" srcOrd="0" destOrd="0" presId="urn:microsoft.com/office/officeart/2005/8/layout/radial1"/>
    <dgm:cxn modelId="{38719884-A8DB-4048-A376-E985163EF354}" srcId="{52E40CAF-04DD-4F6B-A52E-26B2103D03C6}" destId="{89B2FC36-C43F-4925-BCB3-5013DCDF5BFC}" srcOrd="5" destOrd="0" parTransId="{647289F8-D385-49D9-B75C-5FE01DE31DBF}" sibTransId="{AE66803C-453F-4F50-9BFA-5D84A5202EBC}"/>
    <dgm:cxn modelId="{D904989C-88A2-4749-92AD-6E77981A5AB5}" type="presOf" srcId="{9B30993E-500F-4C51-AAD4-7EEBEECF2158}" destId="{4770005A-6F4D-4D74-BEF3-26182DA852F3}" srcOrd="1" destOrd="0" presId="urn:microsoft.com/office/officeart/2005/8/layout/radial1"/>
    <dgm:cxn modelId="{D9BDFEA3-08F1-4F87-A3A4-51BB209DA327}" srcId="{52E40CAF-04DD-4F6B-A52E-26B2103D03C6}" destId="{D5C41A3E-A861-4871-A7DE-350FCCB8C0BD}" srcOrd="4" destOrd="0" parTransId="{4969EB12-1FEF-41C0-A317-84CEBBE97B10}" sibTransId="{2C822EF0-7638-4E34-824F-C057F07E71E1}"/>
    <dgm:cxn modelId="{22756CA4-B0C8-40FF-BD84-C3C436B6E0A6}" type="presOf" srcId="{90129704-1257-4639-859B-58708A7539F8}" destId="{270DD40F-DCBF-4386-BA02-14EEDF3D4730}" srcOrd="1" destOrd="0" presId="urn:microsoft.com/office/officeart/2005/8/layout/radial1"/>
    <dgm:cxn modelId="{9ACA01A6-79F7-4322-89F0-B2DC08A8D624}" type="presOf" srcId="{ADC6EE40-B11E-44FE-A729-336DCA03D367}" destId="{1EE3AEB8-9827-4C96-84D6-B9E697EBE1A0}" srcOrd="0" destOrd="0" presId="urn:microsoft.com/office/officeart/2005/8/layout/radial1"/>
    <dgm:cxn modelId="{B3DEC5AC-4DD0-4ECC-906E-54277171C441}" type="presOf" srcId="{6BB1CB71-2F7A-4773-B3BA-7928B8D5C9F6}" destId="{CC014DF9-3F87-4120-8183-303D8D2D9007}" srcOrd="0" destOrd="0" presId="urn:microsoft.com/office/officeart/2005/8/layout/radial1"/>
    <dgm:cxn modelId="{2ED2E2AC-12C2-4C1B-8C49-7F0824FCDF84}" type="presOf" srcId="{4969EB12-1FEF-41C0-A317-84CEBBE97B10}" destId="{A8531B9C-9878-42E9-B7F5-82CE00D16C66}" srcOrd="0" destOrd="0" presId="urn:microsoft.com/office/officeart/2005/8/layout/radial1"/>
    <dgm:cxn modelId="{92E8C5B4-6030-4A29-A089-F5FABCC44A7B}" type="presOf" srcId="{D5C41A3E-A861-4871-A7DE-350FCCB8C0BD}" destId="{23088A7D-6652-407A-895B-3A61A53F6BED}" srcOrd="0" destOrd="0" presId="urn:microsoft.com/office/officeart/2005/8/layout/radial1"/>
    <dgm:cxn modelId="{E5DDD0BB-D825-4BA2-BB1B-484B10AB1B3F}" type="presOf" srcId="{272EBFE0-83DC-4E46-9F0A-3E40B2518A49}" destId="{D5261A72-625B-4141-8763-FF39E4357E22}" srcOrd="0" destOrd="0" presId="urn:microsoft.com/office/officeart/2005/8/layout/radial1"/>
    <dgm:cxn modelId="{778279CC-717D-4285-B225-63DC8B30A656}" type="presOf" srcId="{647289F8-D385-49D9-B75C-5FE01DE31DBF}" destId="{B0D5FB87-CE05-4066-83C2-F20BAF44C92B}" srcOrd="1" destOrd="0" presId="urn:microsoft.com/office/officeart/2005/8/layout/radial1"/>
    <dgm:cxn modelId="{BF8CF8D4-A773-4ABD-9667-96C8D6825785}" type="presOf" srcId="{4DC66C22-17B0-4B3C-8965-986E9267F92B}" destId="{8E4D4EE6-C821-4252-BDC9-9B235D49CD1B}" srcOrd="0" destOrd="0" presId="urn:microsoft.com/office/officeart/2005/8/layout/radial1"/>
    <dgm:cxn modelId="{9159C9E0-54C7-4377-9699-3C5F29AAEF3C}" srcId="{52E40CAF-04DD-4F6B-A52E-26B2103D03C6}" destId="{ADC6EE40-B11E-44FE-A729-336DCA03D367}" srcOrd="0" destOrd="0" parTransId="{90129704-1257-4639-859B-58708A7539F8}" sibTransId="{BF470F50-F9F9-4E2E-8157-54512D414790}"/>
    <dgm:cxn modelId="{5CEEA4E8-483E-4FC3-9731-3D4F884BE07D}" type="presOf" srcId="{9B30993E-500F-4C51-AAD4-7EEBEECF2158}" destId="{446546C9-675F-4B54-97B7-128FDAB2E765}" srcOrd="0" destOrd="0" presId="urn:microsoft.com/office/officeart/2005/8/layout/radial1"/>
    <dgm:cxn modelId="{A26047EB-E1F2-484F-9A6D-AE4A7B98C98A}" type="presOf" srcId="{647289F8-D385-49D9-B75C-5FE01DE31DBF}" destId="{3D0AAC50-80E6-49A2-8DFB-420C6F7F2EA2}" srcOrd="0" destOrd="0" presId="urn:microsoft.com/office/officeart/2005/8/layout/radial1"/>
    <dgm:cxn modelId="{16989CF6-7181-467C-A87A-0847B1DF915B}" type="presOf" srcId="{A287A37D-5EFA-454A-948A-1D1ACA9C041D}" destId="{2E972961-CDC5-40A1-8324-725B27FBF1A4}" srcOrd="0" destOrd="0" presId="urn:microsoft.com/office/officeart/2005/8/layout/radial1"/>
    <dgm:cxn modelId="{C8E17E60-062F-46A8-AB21-17A7088F49DF}" type="presParOf" srcId="{CC014DF9-3F87-4120-8183-303D8D2D9007}" destId="{60DF445A-4529-4823-86C4-36B608655709}" srcOrd="0" destOrd="0" presId="urn:microsoft.com/office/officeart/2005/8/layout/radial1"/>
    <dgm:cxn modelId="{26EE1B7E-A3EB-40EA-9C7A-557A0C60A434}" type="presParOf" srcId="{CC014DF9-3F87-4120-8183-303D8D2D9007}" destId="{3097025B-B9B8-4A8A-8953-627A6135726A}" srcOrd="1" destOrd="0" presId="urn:microsoft.com/office/officeart/2005/8/layout/radial1"/>
    <dgm:cxn modelId="{5D220C7F-2DD1-47B2-905D-2DC0D9DEA138}" type="presParOf" srcId="{3097025B-B9B8-4A8A-8953-627A6135726A}" destId="{270DD40F-DCBF-4386-BA02-14EEDF3D4730}" srcOrd="0" destOrd="0" presId="urn:microsoft.com/office/officeart/2005/8/layout/radial1"/>
    <dgm:cxn modelId="{9D3FD1D8-D12D-4EB2-B2E7-83E503384179}" type="presParOf" srcId="{CC014DF9-3F87-4120-8183-303D8D2D9007}" destId="{1EE3AEB8-9827-4C96-84D6-B9E697EBE1A0}" srcOrd="2" destOrd="0" presId="urn:microsoft.com/office/officeart/2005/8/layout/radial1"/>
    <dgm:cxn modelId="{18C95CE6-BD68-4EB7-9EA4-3DC1301914F0}" type="presParOf" srcId="{CC014DF9-3F87-4120-8183-303D8D2D9007}" destId="{0911CB23-5ACA-4DD6-A8BB-D1E0B38D7E44}" srcOrd="3" destOrd="0" presId="urn:microsoft.com/office/officeart/2005/8/layout/radial1"/>
    <dgm:cxn modelId="{5850117B-FB2A-4718-A627-1B3228AEAA7A}" type="presParOf" srcId="{0911CB23-5ACA-4DD6-A8BB-D1E0B38D7E44}" destId="{0D966126-911B-40EC-9F6F-D155A125CF29}" srcOrd="0" destOrd="0" presId="urn:microsoft.com/office/officeart/2005/8/layout/radial1"/>
    <dgm:cxn modelId="{DB19F299-D293-4364-88BF-9ACD486C44F1}" type="presParOf" srcId="{CC014DF9-3F87-4120-8183-303D8D2D9007}" destId="{8E540F9A-0562-45B6-99F0-ADDE76FC6D1C}" srcOrd="4" destOrd="0" presId="urn:microsoft.com/office/officeart/2005/8/layout/radial1"/>
    <dgm:cxn modelId="{37FB2E15-204B-4744-B8D9-137A1214AC7A}" type="presParOf" srcId="{CC014DF9-3F87-4120-8183-303D8D2D9007}" destId="{ADF3917E-D4E7-4AB6-A0AE-7DE8F9728506}" srcOrd="5" destOrd="0" presId="urn:microsoft.com/office/officeart/2005/8/layout/radial1"/>
    <dgm:cxn modelId="{6E0D29B2-CABB-4BF2-A5FC-32795C1A72A4}" type="presParOf" srcId="{ADF3917E-D4E7-4AB6-A0AE-7DE8F9728506}" destId="{C5FDB236-AE2D-4F62-A45A-717CEC76A64B}" srcOrd="0" destOrd="0" presId="urn:microsoft.com/office/officeart/2005/8/layout/radial1"/>
    <dgm:cxn modelId="{BC915C26-8C15-4B5F-8BD1-C57F0D4C3AB6}" type="presParOf" srcId="{CC014DF9-3F87-4120-8183-303D8D2D9007}" destId="{970FDCFA-4A3D-433D-814C-FB7FF785E39C}" srcOrd="6" destOrd="0" presId="urn:microsoft.com/office/officeart/2005/8/layout/radial1"/>
    <dgm:cxn modelId="{7C5AFEFD-699A-428A-9626-685E244B20AB}" type="presParOf" srcId="{CC014DF9-3F87-4120-8183-303D8D2D9007}" destId="{59C0DE07-063F-4791-8203-5732AAC94AEE}" srcOrd="7" destOrd="0" presId="urn:microsoft.com/office/officeart/2005/8/layout/radial1"/>
    <dgm:cxn modelId="{8B4A3E8D-1155-4DFD-AE46-824DC33F7FFB}" type="presParOf" srcId="{59C0DE07-063F-4791-8203-5732AAC94AEE}" destId="{39219971-B42A-4D24-8B53-0796EF6008D2}" srcOrd="0" destOrd="0" presId="urn:microsoft.com/office/officeart/2005/8/layout/radial1"/>
    <dgm:cxn modelId="{7057B786-5E89-46BE-A7BC-FF3FDC474B2A}" type="presParOf" srcId="{CC014DF9-3F87-4120-8183-303D8D2D9007}" destId="{8E4D4EE6-C821-4252-BDC9-9B235D49CD1B}" srcOrd="8" destOrd="0" presId="urn:microsoft.com/office/officeart/2005/8/layout/radial1"/>
    <dgm:cxn modelId="{3B5F6936-CACF-4466-851C-CC1E420A349A}" type="presParOf" srcId="{CC014DF9-3F87-4120-8183-303D8D2D9007}" destId="{A8531B9C-9878-42E9-B7F5-82CE00D16C66}" srcOrd="9" destOrd="0" presId="urn:microsoft.com/office/officeart/2005/8/layout/radial1"/>
    <dgm:cxn modelId="{98CC4B3E-3BD1-4474-A482-5F66D95E036D}" type="presParOf" srcId="{A8531B9C-9878-42E9-B7F5-82CE00D16C66}" destId="{C72722CE-4E4E-4A4A-B358-C9331B9ABB5E}" srcOrd="0" destOrd="0" presId="urn:microsoft.com/office/officeart/2005/8/layout/radial1"/>
    <dgm:cxn modelId="{269CDA1A-5DA0-4165-83D5-ADC2F9588689}" type="presParOf" srcId="{CC014DF9-3F87-4120-8183-303D8D2D9007}" destId="{23088A7D-6652-407A-895B-3A61A53F6BED}" srcOrd="10" destOrd="0" presId="urn:microsoft.com/office/officeart/2005/8/layout/radial1"/>
    <dgm:cxn modelId="{7AE7C399-ACC7-4A2E-AE62-22D9AAC034E7}" type="presParOf" srcId="{CC014DF9-3F87-4120-8183-303D8D2D9007}" destId="{3D0AAC50-80E6-49A2-8DFB-420C6F7F2EA2}" srcOrd="11" destOrd="0" presId="urn:microsoft.com/office/officeart/2005/8/layout/radial1"/>
    <dgm:cxn modelId="{11BC8B46-9CCC-479C-AAB5-B070DE7C4E17}" type="presParOf" srcId="{3D0AAC50-80E6-49A2-8DFB-420C6F7F2EA2}" destId="{B0D5FB87-CE05-4066-83C2-F20BAF44C92B}" srcOrd="0" destOrd="0" presId="urn:microsoft.com/office/officeart/2005/8/layout/radial1"/>
    <dgm:cxn modelId="{E8463DBD-8410-479E-A35C-AE39A44C4A35}" type="presParOf" srcId="{CC014DF9-3F87-4120-8183-303D8D2D9007}" destId="{0F4CEC44-B458-458C-8B29-3934168F5424}" srcOrd="12" destOrd="0" presId="urn:microsoft.com/office/officeart/2005/8/layout/radial1"/>
    <dgm:cxn modelId="{50ECD00E-A062-4C03-A29B-77CDA5C8A211}" type="presParOf" srcId="{CC014DF9-3F87-4120-8183-303D8D2D9007}" destId="{9E8D335C-ADA5-4E79-83CA-52787D4C30FE}" srcOrd="13" destOrd="0" presId="urn:microsoft.com/office/officeart/2005/8/layout/radial1"/>
    <dgm:cxn modelId="{2E137235-AD3B-4DC6-A5E9-8AEBF70ABB8A}" type="presParOf" srcId="{9E8D335C-ADA5-4E79-83CA-52787D4C30FE}" destId="{12B4DEF7-FC30-4BF3-B3EF-26FBF7651018}" srcOrd="0" destOrd="0" presId="urn:microsoft.com/office/officeart/2005/8/layout/radial1"/>
    <dgm:cxn modelId="{27488AE7-5A06-4CDE-AA7D-4ED1744D5757}" type="presParOf" srcId="{CC014DF9-3F87-4120-8183-303D8D2D9007}" destId="{2E972961-CDC5-40A1-8324-725B27FBF1A4}" srcOrd="14" destOrd="0" presId="urn:microsoft.com/office/officeart/2005/8/layout/radial1"/>
    <dgm:cxn modelId="{7BDD82A0-E014-40FA-AAC0-7DC202E5E18F}" type="presParOf" srcId="{CC014DF9-3F87-4120-8183-303D8D2D9007}" destId="{E849FDC2-9A16-441C-B854-E728FB932251}" srcOrd="15" destOrd="0" presId="urn:microsoft.com/office/officeart/2005/8/layout/radial1"/>
    <dgm:cxn modelId="{73B61248-3B09-40F8-8CBC-594374223B14}" type="presParOf" srcId="{E849FDC2-9A16-441C-B854-E728FB932251}" destId="{2FED0A9E-E23D-4739-BE17-28A8EAE3C74E}" srcOrd="0" destOrd="0" presId="urn:microsoft.com/office/officeart/2005/8/layout/radial1"/>
    <dgm:cxn modelId="{0CC6E5C0-2481-45E2-AF96-224D9E4AD235}" type="presParOf" srcId="{CC014DF9-3F87-4120-8183-303D8D2D9007}" destId="{D5261A72-625B-4141-8763-FF39E4357E22}" srcOrd="16" destOrd="0" presId="urn:microsoft.com/office/officeart/2005/8/layout/radial1"/>
    <dgm:cxn modelId="{CB917628-BBA4-420D-B838-BD047A8EEA36}" type="presParOf" srcId="{CC014DF9-3F87-4120-8183-303D8D2D9007}" destId="{446546C9-675F-4B54-97B7-128FDAB2E765}" srcOrd="17" destOrd="0" presId="urn:microsoft.com/office/officeart/2005/8/layout/radial1"/>
    <dgm:cxn modelId="{B6D24D40-B2EC-4A95-9276-41FF2A6BCE02}" type="presParOf" srcId="{446546C9-675F-4B54-97B7-128FDAB2E765}" destId="{4770005A-6F4D-4D74-BEF3-26182DA852F3}" srcOrd="0" destOrd="0" presId="urn:microsoft.com/office/officeart/2005/8/layout/radial1"/>
    <dgm:cxn modelId="{742F2B2E-FFFD-4053-9041-9178B02EE9E5}" type="presParOf" srcId="{CC014DF9-3F87-4120-8183-303D8D2D9007}" destId="{E31C92A0-F9C5-4397-A09E-F68F746E9F8A}" srcOrd="1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F445A-4529-4823-86C4-36B608655709}">
      <dsp:nvSpPr>
        <dsp:cNvPr id="0" name=""/>
        <dsp:cNvSpPr/>
      </dsp:nvSpPr>
      <dsp:spPr>
        <a:xfrm>
          <a:off x="1701635" y="1646709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21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EOC</a:t>
          </a:r>
        </a:p>
      </dsp:txBody>
      <dsp:txXfrm>
        <a:off x="1827056" y="1772130"/>
        <a:ext cx="605585" cy="605585"/>
      </dsp:txXfrm>
    </dsp:sp>
    <dsp:sp modelId="{3097025B-B9B8-4A8A-8953-627A6135726A}">
      <dsp:nvSpPr>
        <dsp:cNvPr id="0" name=""/>
        <dsp:cNvSpPr/>
      </dsp:nvSpPr>
      <dsp:spPr>
        <a:xfrm rot="16200000">
          <a:off x="1742776" y="1241541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110495" y="1240282"/>
        <a:ext cx="38707" cy="38707"/>
      </dsp:txXfrm>
    </dsp:sp>
    <dsp:sp modelId="{1EE3AEB8-9827-4C96-84D6-B9E697EBE1A0}">
      <dsp:nvSpPr>
        <dsp:cNvPr id="0" name=""/>
        <dsp:cNvSpPr/>
      </dsp:nvSpPr>
      <dsp:spPr>
        <a:xfrm>
          <a:off x="1701635" y="16134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Telephones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&amp;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Cellular</a:t>
          </a:r>
        </a:p>
      </dsp:txBody>
      <dsp:txXfrm>
        <a:off x="1827056" y="141555"/>
        <a:ext cx="605585" cy="605585"/>
      </dsp:txXfrm>
    </dsp:sp>
    <dsp:sp modelId="{0911CB23-5ACA-4DD6-A8BB-D1E0B38D7E44}">
      <dsp:nvSpPr>
        <dsp:cNvPr id="0" name=""/>
        <dsp:cNvSpPr/>
      </dsp:nvSpPr>
      <dsp:spPr>
        <a:xfrm rot="18600000">
          <a:off x="2266832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634552" y="1431023"/>
        <a:ext cx="38707" cy="38707"/>
      </dsp:txXfrm>
    </dsp:sp>
    <dsp:sp modelId="{8E540F9A-0562-45B6-99F0-ADDE76FC6D1C}">
      <dsp:nvSpPr>
        <dsp:cNvPr id="0" name=""/>
        <dsp:cNvSpPr/>
      </dsp:nvSpPr>
      <dsp:spPr>
        <a:xfrm>
          <a:off x="2749748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Satellite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Systems</a:t>
          </a:r>
        </a:p>
      </dsp:txBody>
      <dsp:txXfrm>
        <a:off x="2875169" y="523037"/>
        <a:ext cx="605585" cy="605585"/>
      </dsp:txXfrm>
    </dsp:sp>
    <dsp:sp modelId="{ADF3917E-D4E7-4AB6-A0AE-7DE8F9728506}">
      <dsp:nvSpPr>
        <dsp:cNvPr id="0" name=""/>
        <dsp:cNvSpPr/>
      </dsp:nvSpPr>
      <dsp:spPr>
        <a:xfrm rot="21000000">
          <a:off x="2545677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913397" y="1913996"/>
        <a:ext cx="38707" cy="38707"/>
      </dsp:txXfrm>
    </dsp:sp>
    <dsp:sp modelId="{970FDCFA-4A3D-433D-814C-FB7FF785E39C}">
      <dsp:nvSpPr>
        <dsp:cNvPr id="0" name=""/>
        <dsp:cNvSpPr/>
      </dsp:nvSpPr>
      <dsp:spPr>
        <a:xfrm>
          <a:off x="3307438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Tablets</a:t>
          </a:r>
        </a:p>
      </dsp:txBody>
      <dsp:txXfrm>
        <a:off x="3432859" y="1488984"/>
        <a:ext cx="605585" cy="605585"/>
      </dsp:txXfrm>
    </dsp:sp>
    <dsp:sp modelId="{59C0DE07-063F-4791-8203-5732AAC94AEE}">
      <dsp:nvSpPr>
        <dsp:cNvPr id="0" name=""/>
        <dsp:cNvSpPr/>
      </dsp:nvSpPr>
      <dsp:spPr>
        <a:xfrm rot="1800000">
          <a:off x="2448835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816555" y="2463213"/>
        <a:ext cx="38707" cy="38707"/>
      </dsp:txXfrm>
    </dsp:sp>
    <dsp:sp modelId="{8E4D4EE6-C821-4252-BDC9-9B235D49CD1B}">
      <dsp:nvSpPr>
        <dsp:cNvPr id="0" name=""/>
        <dsp:cNvSpPr/>
      </dsp:nvSpPr>
      <dsp:spPr>
        <a:xfrm>
          <a:off x="3113754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Radio</a:t>
          </a:r>
        </a:p>
      </dsp:txBody>
      <dsp:txXfrm>
        <a:off x="3239175" y="2587417"/>
        <a:ext cx="605585" cy="605585"/>
      </dsp:txXfrm>
    </dsp:sp>
    <dsp:sp modelId="{A8531B9C-9878-42E9-B7F5-82CE00D16C66}">
      <dsp:nvSpPr>
        <dsp:cNvPr id="0" name=""/>
        <dsp:cNvSpPr/>
      </dsp:nvSpPr>
      <dsp:spPr>
        <a:xfrm rot="4200000">
          <a:off x="2021620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>
        <a:off x="2389340" y="2821689"/>
        <a:ext cx="38707" cy="38707"/>
      </dsp:txXfrm>
    </dsp:sp>
    <dsp:sp modelId="{23088A7D-6652-407A-895B-3A61A53F6BED}">
      <dsp:nvSpPr>
        <dsp:cNvPr id="0" name=""/>
        <dsp:cNvSpPr/>
      </dsp:nvSpPr>
      <dsp:spPr>
        <a:xfrm>
          <a:off x="2259324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Internet</a:t>
          </a:r>
        </a:p>
      </dsp:txBody>
      <dsp:txXfrm>
        <a:off x="2384745" y="3304369"/>
        <a:ext cx="605585" cy="605585"/>
      </dsp:txXfrm>
    </dsp:sp>
    <dsp:sp modelId="{3D0AAC50-80E6-49A2-8DFB-420C6F7F2EA2}">
      <dsp:nvSpPr>
        <dsp:cNvPr id="0" name=""/>
        <dsp:cNvSpPr/>
      </dsp:nvSpPr>
      <dsp:spPr>
        <a:xfrm rot="6600000">
          <a:off x="1463931" y="2822948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831651" y="2821689"/>
        <a:ext cx="38707" cy="38707"/>
      </dsp:txXfrm>
    </dsp:sp>
    <dsp:sp modelId="{0F4CEC44-B458-458C-8B29-3934168F5424}">
      <dsp:nvSpPr>
        <dsp:cNvPr id="0" name=""/>
        <dsp:cNvSpPr/>
      </dsp:nvSpPr>
      <dsp:spPr>
        <a:xfrm>
          <a:off x="1143946" y="3178948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Display</a:t>
          </a:r>
        </a:p>
      </dsp:txBody>
      <dsp:txXfrm>
        <a:off x="1269367" y="3304369"/>
        <a:ext cx="605585" cy="605585"/>
      </dsp:txXfrm>
    </dsp:sp>
    <dsp:sp modelId="{9E8D335C-ADA5-4E79-83CA-52787D4C30FE}">
      <dsp:nvSpPr>
        <dsp:cNvPr id="0" name=""/>
        <dsp:cNvSpPr/>
      </dsp:nvSpPr>
      <dsp:spPr>
        <a:xfrm rot="9000000">
          <a:off x="1036716" y="246447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404436" y="2463213"/>
        <a:ext cx="38707" cy="38707"/>
      </dsp:txXfrm>
    </dsp:sp>
    <dsp:sp modelId="{2E972961-CDC5-40A1-8324-725B27FBF1A4}">
      <dsp:nvSpPr>
        <dsp:cNvPr id="0" name=""/>
        <dsp:cNvSpPr/>
      </dsp:nvSpPr>
      <dsp:spPr>
        <a:xfrm>
          <a:off x="289516" y="246199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Video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Tele-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conference</a:t>
          </a:r>
        </a:p>
      </dsp:txBody>
      <dsp:txXfrm>
        <a:off x="414937" y="2587417"/>
        <a:ext cx="605585" cy="605585"/>
      </dsp:txXfrm>
    </dsp:sp>
    <dsp:sp modelId="{E849FDC2-9A16-441C-B854-E728FB932251}">
      <dsp:nvSpPr>
        <dsp:cNvPr id="0" name=""/>
        <dsp:cNvSpPr/>
      </dsp:nvSpPr>
      <dsp:spPr>
        <a:xfrm rot="11400000">
          <a:off x="939874" y="1915255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307594" y="1913996"/>
        <a:ext cx="38707" cy="38707"/>
      </dsp:txXfrm>
    </dsp:sp>
    <dsp:sp modelId="{D5261A72-625B-4141-8763-FF39E4357E22}">
      <dsp:nvSpPr>
        <dsp:cNvPr id="0" name=""/>
        <dsp:cNvSpPr/>
      </dsp:nvSpPr>
      <dsp:spPr>
        <a:xfrm>
          <a:off x="95832" y="1363563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Audio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Bridge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Line (</a:t>
          </a:r>
          <a:r>
            <a:rPr kumimoji="0" lang="en-US" sz="800" b="1" i="0" u="none" strike="noStrike" kern="1200" cap="none" normalizeH="0" baseline="0" dirty="0" err="1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Telecon</a:t>
          </a: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)</a:t>
          </a:r>
        </a:p>
      </dsp:txBody>
      <dsp:txXfrm>
        <a:off x="221253" y="1488984"/>
        <a:ext cx="605585" cy="605585"/>
      </dsp:txXfrm>
    </dsp:sp>
    <dsp:sp modelId="{446546C9-675F-4B54-97B7-128FDAB2E765}">
      <dsp:nvSpPr>
        <dsp:cNvPr id="0" name=""/>
        <dsp:cNvSpPr/>
      </dsp:nvSpPr>
      <dsp:spPr>
        <a:xfrm rot="13800000">
          <a:off x="1218719" y="1432282"/>
          <a:ext cx="774146" cy="36189"/>
        </a:xfrm>
        <a:custGeom>
          <a:avLst/>
          <a:gdLst/>
          <a:ahLst/>
          <a:cxnLst/>
          <a:rect l="0" t="0" r="0" b="0"/>
          <a:pathLst>
            <a:path>
              <a:moveTo>
                <a:pt x="0" y="18094"/>
              </a:moveTo>
              <a:lnTo>
                <a:pt x="774146" y="180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accent6"/>
            </a:solidFill>
          </a:endParaRPr>
        </a:p>
      </dsp:txBody>
      <dsp:txXfrm rot="10800000">
        <a:off x="1586439" y="1431023"/>
        <a:ext cx="38707" cy="38707"/>
      </dsp:txXfrm>
    </dsp:sp>
    <dsp:sp modelId="{E31C92A0-F9C5-4397-A09E-F68F746E9F8A}">
      <dsp:nvSpPr>
        <dsp:cNvPr id="0" name=""/>
        <dsp:cNvSpPr/>
      </dsp:nvSpPr>
      <dsp:spPr>
        <a:xfrm>
          <a:off x="653522" y="397616"/>
          <a:ext cx="856427" cy="8564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800" b="1" i="0" u="none" strike="noStrike" kern="1200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charset="0"/>
            </a:rPr>
            <a:t>Television</a:t>
          </a:r>
        </a:p>
      </dsp:txBody>
      <dsp:txXfrm>
        <a:off x="778943" y="523037"/>
        <a:ext cx="605585" cy="605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084AA2-EDF3-41B6-9BD5-4D1331E35CE7}" type="slidenum">
              <a:rPr lang="en-US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12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62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23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55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05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23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85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7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583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7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9911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6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90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1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58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886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11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55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67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5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4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247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6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0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image" Target="../media/image9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4.pn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jpg"/><Relationship Id="rId5" Type="http://schemas.openxmlformats.org/officeDocument/2006/relationships/image" Target="../media/image1.emf"/><Relationship Id="rId4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EEED746-E923-6546-AEBB-C34B388F1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8071" y="3752495"/>
            <a:ext cx="2202419" cy="779487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28CAF33-172A-C249-869D-AF63AB832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030" y="3832697"/>
            <a:ext cx="869535" cy="62865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993537-6AF9-B342-A5F8-A7B7FA060CF6}"/>
              </a:ext>
            </a:extLst>
          </p:cNvPr>
          <p:cNvSpPr/>
          <p:nvPr userDrawn="1"/>
        </p:nvSpPr>
        <p:spPr>
          <a:xfrm>
            <a:off x="495300" y="4702175"/>
            <a:ext cx="4457700" cy="35285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The mark “CDC” is owned by the US Dept. of Health and Human Services and is used with permission.</a:t>
            </a:r>
          </a:p>
          <a:p>
            <a:r>
              <a:rPr lang="en-US" sz="800" dirty="0">
                <a:solidFill>
                  <a:srgbClr val="2D2D2D"/>
                </a:solidFill>
                <a:latin typeface="Calibri" panose="020F0502020204030204" pitchFamily="34" charset="0"/>
              </a:rPr>
              <a:t>Use of this logo is not an endorsement by HHS or CDC of any particular product, service, or enterprise.</a:t>
            </a:r>
          </a:p>
        </p:txBody>
      </p: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27877F-2A99-6B43-9127-F35EF25914EF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picture containing food&#10;&#10;Description automatically generated">
            <a:extLst>
              <a:ext uri="{FF2B5EF4-FFF2-40B4-BE49-F238E27FC236}">
                <a16:creationId xmlns:a16="http://schemas.microsoft.com/office/drawing/2014/main" id="{19956728-9F2B-F348-B525-C417FCAE3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75BF78-394C-3E4D-84A2-3803C8C81A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A7FE788-07D6-D04D-953C-29469F232396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58146277-2569-D946-A073-D830BC127F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BE5071B-286B-C84F-A11A-FA15689C0AB2}"/>
              </a:ext>
            </a:extLst>
          </p:cNvPr>
          <p:cNvSpPr/>
          <p:nvPr userDrawn="1"/>
        </p:nvSpPr>
        <p:spPr>
          <a:xfrm>
            <a:off x="150416" y="4424667"/>
            <a:ext cx="1404530" cy="497096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4A32437F-C079-FE4C-BEF2-C9D06EFC83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87" y="4493208"/>
            <a:ext cx="510990" cy="36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3F8BE62-9556-AE4D-8EF8-6EFA4F9856B3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7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58C6B5B8-2F3A-E84D-B3BE-F5172D388D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8F6CD-D318-5F45-A830-A0F63A7B7F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C8491F-9F4B-F64D-9803-64DB90F4AA9D}"/>
              </a:ext>
            </a:extLst>
          </p:cNvPr>
          <p:cNvSpPr/>
          <p:nvPr userDrawn="1"/>
        </p:nvSpPr>
        <p:spPr>
          <a:xfrm>
            <a:off x="417949" y="4030406"/>
            <a:ext cx="2036355" cy="720713"/>
          </a:xfrm>
          <a:prstGeom prst="roundRect">
            <a:avLst>
              <a:gd name="adj" fmla="val 20191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A picture containing food&#10;&#10;Description automatically generated">
            <a:extLst>
              <a:ext uri="{FF2B5EF4-FFF2-40B4-BE49-F238E27FC236}">
                <a16:creationId xmlns:a16="http://schemas.microsoft.com/office/drawing/2014/main" id="{C144D369-A9D3-5F4E-ACE8-F645AA820B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0" b="19294"/>
          <a:stretch/>
        </p:blipFill>
        <p:spPr>
          <a:xfrm>
            <a:off x="2912518" y="4030406"/>
            <a:ext cx="996875" cy="6020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A088DB-F588-9740-A115-AAFDEB4378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18" y="4646083"/>
            <a:ext cx="1032012" cy="1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 dirty="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2A942B3-EA66-0843-B2F6-02EFED9B010D}"/>
              </a:ext>
            </a:extLst>
          </p:cNvPr>
          <p:cNvSpPr/>
          <p:nvPr userDrawn="1"/>
        </p:nvSpPr>
        <p:spPr>
          <a:xfrm>
            <a:off x="5949003" y="4404774"/>
            <a:ext cx="1591642" cy="563319"/>
          </a:xfrm>
          <a:prstGeom prst="roundRect">
            <a:avLst>
              <a:gd name="adj" fmla="val 20191"/>
            </a:avLst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food&#10;&#10;Description automatically generated">
            <a:extLst>
              <a:ext uri="{FF2B5EF4-FFF2-40B4-BE49-F238E27FC236}">
                <a16:creationId xmlns:a16="http://schemas.microsoft.com/office/drawing/2014/main" id="{85D04762-AE68-3547-9637-CC2CD7FD39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3" b="19294"/>
          <a:stretch/>
        </p:blipFill>
        <p:spPr>
          <a:xfrm>
            <a:off x="7913604" y="4354414"/>
            <a:ext cx="842588" cy="510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03104F-1A11-504B-8ED7-B4A02B38C7A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543" y="4866336"/>
            <a:ext cx="875574" cy="1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26" r:id="rId8"/>
    <p:sldLayoutId id="2147483822" r:id="rId9"/>
    <p:sldLayoutId id="2147483825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title"/>
          </p:nvPr>
        </p:nvSpPr>
        <p:spPr>
          <a:xfrm>
            <a:off x="522515" y="9097"/>
            <a:ext cx="8621486" cy="866834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Establishing and Operating an Emergency Operations Center to Support the COVID-19 Response</a:t>
            </a:r>
            <a:endParaRPr lang="en-US" altLang="en-US" sz="2000" dirty="0"/>
          </a:p>
        </p:txBody>
      </p:sp>
      <p:pic>
        <p:nvPicPr>
          <p:cNvPr id="7172" name="Picture 6" descr="Logos of the United States Department of Health and Human Services and Centers for Disease Control and Preven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86325"/>
            <a:ext cx="1905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27826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 </a:t>
            </a:r>
            <a:r>
              <a:rPr lang="en-US" sz="1050" dirty="0"/>
              <a:t>*can be scaled up as needed*</a:t>
            </a:r>
            <a:endParaRPr lang="en-US" dirty="0"/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4B5854F-01AB-364C-BC08-EBCCE01F4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74" y="882917"/>
            <a:ext cx="6215651" cy="33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1410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Benefits of IMS: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standardized organizational structures, functions, processes and terminology for use at all levels of emergency response, including with external partners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Provides a standardized way to manage objectives and organize participating agencies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Supports the exchange of information among key participants to carry out a unified response for an emergency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Can be used in small or large situations: scalable and modular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801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an EOC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development process should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Prioritization (COVID-19 versus longer-term development)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 Process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Approach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Organization Design and Structure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Response Reporting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Facility Design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8EC5-9728-E14C-87A0-EE150A3C09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15" y="1960077"/>
            <a:ext cx="3092061" cy="1739284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1165833-7BA0-9A4B-9B26-FD361F243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415" y="3734409"/>
            <a:ext cx="3092062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August, 2017, National Public Health EOC in Conakry, Guinea, immediately before weekly briefing </a:t>
            </a:r>
          </a:p>
          <a:p>
            <a:pPr algn="l"/>
            <a:r>
              <a:rPr lang="en-US" sz="1050" i="1" dirty="0">
                <a:solidFill>
                  <a:srgbClr val="2D2C2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(Photo: Claire Standley)</a:t>
            </a:r>
          </a:p>
        </p:txBody>
      </p:sp>
    </p:spTree>
    <p:extLst>
      <p:ext uri="{BB962C8B-B14F-4D97-AF65-F5344CB8AC3E}">
        <p14:creationId xmlns:p14="http://schemas.microsoft.com/office/powerpoint/2010/main" val="18218091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Define immediate priorities for supporting COVID-19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Identify timeline for reviewing and updating EOC mission and authorities for longer-term development</a:t>
            </a:r>
          </a:p>
        </p:txBody>
      </p:sp>
    </p:spTree>
    <p:extLst>
      <p:ext uri="{BB962C8B-B14F-4D97-AF65-F5344CB8AC3E}">
        <p14:creationId xmlns:p14="http://schemas.microsoft.com/office/powerpoint/2010/main" val="1807304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Mission analysis: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will the EOC do?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functions will the EOC perform?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will the EOC be staffed?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Under what conditions will the EOC operate?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Initial emphasis on COVID-19 response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222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EOC’s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Review documentation to identify responsibilities: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Regulations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Legislation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Laws and Codes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Directives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Memorandums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Standard Operating Procedures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3398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34628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Who will the EOC communicate with?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Identify all relevant COVID-19 partners</a:t>
            </a:r>
          </a:p>
          <a:p>
            <a:pPr>
              <a:buClr>
                <a:srgbClr val="006A71"/>
              </a:buClr>
            </a:pPr>
            <a:r>
              <a:rPr lang="en-US" dirty="0"/>
              <a:t>What will be communicated to or by the EOC?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Notifications, warnings, reports, data</a:t>
            </a:r>
          </a:p>
          <a:p>
            <a:pPr>
              <a:buClr>
                <a:srgbClr val="006A71"/>
              </a:buClr>
            </a:pPr>
            <a:r>
              <a:rPr lang="en-US" dirty="0"/>
              <a:t>How often will communications occur?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Daily (for sitreps), immediately (alerts),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What is the standard process for communicating with stakeholders?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Telephone, email, WhatsApp – locally defined</a:t>
            </a:r>
          </a:p>
          <a:p>
            <a:pPr>
              <a:buClr>
                <a:srgbClr val="006A71"/>
              </a:buClr>
            </a:pPr>
            <a:r>
              <a:rPr lang="en-US" dirty="0"/>
              <a:t>Are there alternate/redundant systems?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005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Do you have 24 hour a day/7 days a week operation or a “business hours” operation?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Will you have a telephone answering service?</a:t>
            </a:r>
          </a:p>
          <a:p>
            <a:pPr>
              <a:buClr>
                <a:srgbClr val="006A71"/>
              </a:buClr>
            </a:pPr>
            <a:r>
              <a:rPr lang="en-US" sz="2400" dirty="0"/>
              <a:t>How do you want to operate?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A representative for each region or organization within the Ministry?</a:t>
            </a:r>
          </a:p>
        </p:txBody>
      </p:sp>
    </p:spTree>
    <p:extLst>
      <p:ext uri="{BB962C8B-B14F-4D97-AF65-F5344CB8AC3E}">
        <p14:creationId xmlns:p14="http://schemas.microsoft.com/office/powerpoint/2010/main" val="818137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2400" dirty="0"/>
              <a:t>Driven by: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Roles and responsibilities of staff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Skill and knowledge of personnel</a:t>
            </a:r>
          </a:p>
          <a:p>
            <a:pPr lvl="1">
              <a:buClr>
                <a:srgbClr val="006A71"/>
              </a:buClr>
            </a:pPr>
            <a:r>
              <a:rPr lang="en-US" sz="2400" dirty="0"/>
              <a:t>Number of personnel</a:t>
            </a:r>
          </a:p>
        </p:txBody>
      </p:sp>
    </p:spTree>
    <p:extLst>
      <p:ext uri="{BB962C8B-B14F-4D97-AF65-F5344CB8AC3E}">
        <p14:creationId xmlns:p14="http://schemas.microsoft.com/office/powerpoint/2010/main" val="422099636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Event-specific: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Situation reports (SITREP)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Shift change reports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Incident Action Planning (IAP)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Spot reports (less detailed than SITREP, </a:t>
            </a:r>
            <a:br>
              <a:rPr lang="en-US" dirty="0"/>
            </a:br>
            <a:r>
              <a:rPr lang="en-US" dirty="0"/>
              <a:t>may focus on one operational site)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National or regionally-specific epidemiological networks or reporting frameworks</a:t>
            </a:r>
          </a:p>
        </p:txBody>
      </p:sp>
      <p:pic>
        <p:nvPicPr>
          <p:cNvPr id="5" name="Picture 3" descr="P1310017">
            <a:extLst>
              <a:ext uri="{FF2B5EF4-FFF2-40B4-BE49-F238E27FC236}">
                <a16:creationId xmlns:a16="http://schemas.microsoft.com/office/drawing/2014/main" id="{8FA5735F-6175-9446-90DD-A6399381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4865" y="895570"/>
            <a:ext cx="2835591" cy="22548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07753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This presentation is intended to: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Describe the purpose of an EOC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Provide suggestions for how an EOC can support the COVID-19 response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List the possible components and design of  an EOC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5664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Location</a:t>
            </a:r>
          </a:p>
          <a:p>
            <a:pPr>
              <a:buClr>
                <a:srgbClr val="006A71"/>
              </a:buClr>
            </a:pPr>
            <a:r>
              <a:rPr lang="en-US" dirty="0"/>
              <a:t>Size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</a:t>
            </a:r>
          </a:p>
          <a:p>
            <a:pPr>
              <a:buClr>
                <a:srgbClr val="006A71"/>
              </a:buClr>
            </a:pPr>
            <a:r>
              <a:rPr lang="en-US" dirty="0"/>
              <a:t>Facility Use</a:t>
            </a:r>
          </a:p>
          <a:p>
            <a:pPr>
              <a:buClr>
                <a:srgbClr val="006A71"/>
              </a:buClr>
            </a:pPr>
            <a:r>
              <a:rPr lang="en-US" dirty="0"/>
              <a:t>Technology</a:t>
            </a:r>
          </a:p>
          <a:p>
            <a:pPr>
              <a:buClr>
                <a:srgbClr val="006A71"/>
              </a:buClr>
            </a:pPr>
            <a:r>
              <a:rPr lang="en-US" dirty="0"/>
              <a:t>Threats/ Vulnerabilities</a:t>
            </a:r>
          </a:p>
          <a:p>
            <a:pPr>
              <a:buClr>
                <a:srgbClr val="006A71"/>
              </a:buClr>
            </a:pPr>
            <a:r>
              <a:rPr lang="en-US" dirty="0"/>
              <a:t>Costs (i.e. rent)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2E9CAFC-4226-A049-974F-3A7AF582E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463" y="1003041"/>
            <a:ext cx="42942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84704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When choosing a location consider: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How close is it to collaborative organizations?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Is it available for use?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regulatory restrictions?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Are there existing structures that are compatible?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What is the infrastructure support like?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Timeline: temporary for COVID-19 response or more permanent facility?</a:t>
            </a:r>
          </a:p>
        </p:txBody>
      </p:sp>
    </p:spTree>
    <p:extLst>
      <p:ext uri="{BB962C8B-B14F-4D97-AF65-F5344CB8AC3E}">
        <p14:creationId xmlns:p14="http://schemas.microsoft.com/office/powerpoint/2010/main" val="18862565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Size will depend on the staff requirements to accomplish the pre-defined mission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Ideal size would have sufficient space to hold all the personnel required to respond to a full-scale incident</a:t>
            </a:r>
          </a:p>
          <a:p>
            <a:pPr lvl="2">
              <a:buClr>
                <a:srgbClr val="006A71"/>
              </a:buClr>
            </a:pPr>
            <a:r>
              <a:rPr lang="en-US" dirty="0"/>
              <a:t>How many personnel are being used for COVID-19 response?</a:t>
            </a:r>
          </a:p>
          <a:p>
            <a:pPr>
              <a:buClr>
                <a:srgbClr val="006A71"/>
              </a:buClr>
            </a:pPr>
            <a:r>
              <a:rPr lang="en-US" dirty="0"/>
              <a:t>Layout of the EOC should be tailored to meet organizational design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1326870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Communication and eye contact between decision makers</a:t>
            </a:r>
          </a:p>
          <a:p>
            <a:pPr>
              <a:buClr>
                <a:srgbClr val="006A71"/>
              </a:buClr>
            </a:pPr>
            <a:r>
              <a:rPr lang="en-US" dirty="0"/>
              <a:t>Space for: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Operational Coordination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Decision Making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Collaboration 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Communications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B41F2-37ED-5546-B4CA-3F882C68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192" y="1673845"/>
            <a:ext cx="3206485" cy="256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95345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77398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Will the EOC be dedicated space, available at any time and for any length of time needed?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Will it be used beyond the COVID-19 response?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the facility be for response use only?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personnel work in the EOC daily?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Will training be conducted in the EOC?</a:t>
            </a:r>
          </a:p>
          <a:p>
            <a:pPr>
              <a:buClr>
                <a:srgbClr val="006A71"/>
              </a:buClr>
            </a:pPr>
            <a:r>
              <a:rPr lang="en-US" sz="1800" dirty="0"/>
              <a:t>If space is shared, consider: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How long will it take to transition?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Who will maintain readiness of equipment?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What happens to the displaced persons?</a:t>
            </a:r>
          </a:p>
        </p:txBody>
      </p:sp>
    </p:spTree>
    <p:extLst>
      <p:ext uri="{BB962C8B-B14F-4D97-AF65-F5344CB8AC3E}">
        <p14:creationId xmlns:p14="http://schemas.microsoft.com/office/powerpoint/2010/main" val="10248782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What technologies are available and </a:t>
            </a:r>
            <a:br>
              <a:rPr lang="en-US" dirty="0"/>
            </a:br>
            <a:r>
              <a:rPr lang="en-US" dirty="0"/>
              <a:t>can be implemented to enhance </a:t>
            </a:r>
            <a:br>
              <a:rPr lang="en-US" dirty="0"/>
            </a:br>
            <a:r>
              <a:rPr lang="en-US" dirty="0"/>
              <a:t>EOC performance?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48206C-E1ED-9043-B5BB-98278D0AC3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73398"/>
              </p:ext>
            </p:extLst>
          </p:nvPr>
        </p:nvGraphicFramePr>
        <p:xfrm>
          <a:off x="4693024" y="789429"/>
          <a:ext cx="4259699" cy="405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8819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and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sz="1800" dirty="0"/>
              <a:t>Should be eliminated, minimized, mitigated, and planned for to keep staff safe: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Power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Physical attack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Fire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Telecommunications disruption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Environmental factors (heating and cooling)</a:t>
            </a:r>
          </a:p>
          <a:p>
            <a:pPr lvl="1">
              <a:buClr>
                <a:srgbClr val="006A71"/>
              </a:buClr>
            </a:pPr>
            <a:r>
              <a:rPr lang="en-US" sz="1800" dirty="0"/>
              <a:t>Severe Weather/Natural Disasters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Flooding</a:t>
            </a:r>
          </a:p>
          <a:p>
            <a:pPr lvl="2">
              <a:buClr>
                <a:srgbClr val="006A71"/>
              </a:buClr>
            </a:pPr>
            <a:r>
              <a:rPr lang="en-US" sz="1800" dirty="0"/>
              <a:t>Earthquakes</a:t>
            </a:r>
          </a:p>
          <a:p>
            <a:pPr>
              <a:buClr>
                <a:srgbClr val="006A71"/>
              </a:buClr>
            </a:pPr>
            <a:endParaRPr lang="en-US" sz="1800" dirty="0"/>
          </a:p>
          <a:p>
            <a:pPr>
              <a:buClr>
                <a:srgbClr val="006A71"/>
              </a:buClr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16758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07109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The importance of an IMS or similar response structure for internal organizational use and coordination with external partners cannot be overemphasized</a:t>
            </a:r>
          </a:p>
          <a:p>
            <a:pPr>
              <a:buClr>
                <a:srgbClr val="006A71"/>
              </a:buClr>
            </a:pPr>
            <a:r>
              <a:rPr lang="en-US" dirty="0"/>
              <a:t>Flexibility and adaptation of the response structure and operations are critical for continuous improvement</a:t>
            </a:r>
          </a:p>
          <a:p>
            <a:pPr>
              <a:buClr>
                <a:srgbClr val="006A71"/>
              </a:buClr>
            </a:pPr>
            <a:r>
              <a:rPr lang="en-US" dirty="0"/>
              <a:t>Advance preparation, including training new personnel and conducting exercises, ensures much more effective and efficient response when an emergency occurs</a:t>
            </a:r>
          </a:p>
          <a:p>
            <a:pPr>
              <a:buClr>
                <a:srgbClr val="006A71"/>
              </a:buClr>
            </a:pPr>
            <a:r>
              <a:rPr lang="en-US" dirty="0"/>
              <a:t>However, even “just in time” establishment of an IMS structure and/or EOC can be beneficial during emergencies like COVID-19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68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1584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FontTx/>
              <a:buNone/>
            </a:pPr>
            <a:r>
              <a:rPr lang="en-US" sz="2400" b="1" dirty="0">
                <a:solidFill>
                  <a:srgbClr val="2D2C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physical location at which the coordination of information and resources to support incident management activities normally takes place.</a:t>
            </a:r>
          </a:p>
        </p:txBody>
      </p:sp>
    </p:spTree>
    <p:extLst>
      <p:ext uri="{BB962C8B-B14F-4D97-AF65-F5344CB8AC3E}">
        <p14:creationId xmlns:p14="http://schemas.microsoft.com/office/powerpoint/2010/main" val="339735561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To support decision-makers in the accomplishment of their tasks</a:t>
            </a:r>
          </a:p>
          <a:p>
            <a:pPr>
              <a:buClr>
                <a:srgbClr val="006A71"/>
              </a:buClr>
            </a:pPr>
            <a:r>
              <a:rPr lang="en-US" dirty="0"/>
              <a:t>To provide the capability to receive, analyze, display, and monitor information  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identify, organize, deploy, and track resources </a:t>
            </a:r>
          </a:p>
          <a:p>
            <a:pPr>
              <a:buClr>
                <a:srgbClr val="006A71"/>
              </a:buClr>
            </a:pPr>
            <a:r>
              <a:rPr lang="en-US" dirty="0"/>
              <a:t>To be able to communicate, collaborate, and coordinate from a centralized location</a:t>
            </a:r>
          </a:p>
          <a:p>
            <a:pPr marL="0" indent="0">
              <a:buClr>
                <a:srgbClr val="006A71"/>
              </a:buClr>
              <a:buNone/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actions are all critical for effective COVID-19 response.</a:t>
            </a:r>
          </a:p>
        </p:txBody>
      </p:sp>
    </p:spTree>
    <p:extLst>
      <p:ext uri="{BB962C8B-B14F-4D97-AF65-F5344CB8AC3E}">
        <p14:creationId xmlns:p14="http://schemas.microsoft.com/office/powerpoint/2010/main" val="27607341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an EOC?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 marL="0" indent="0">
              <a:buClr>
                <a:srgbClr val="006A71"/>
              </a:buClr>
              <a:buNone/>
            </a:pPr>
            <a:r>
              <a:rPr lang="en-US" dirty="0"/>
              <a:t>For the COVID-19 response, EOCs can:</a:t>
            </a:r>
          </a:p>
          <a:p>
            <a:pPr>
              <a:buClr>
                <a:srgbClr val="006A71"/>
              </a:buClr>
            </a:pPr>
            <a:r>
              <a:rPr lang="en-US" dirty="0"/>
              <a:t>Track and analyze epidemiological data from multiple sources, i.e. laboratory results, information for monitoring contacts, hospital admissions data, etc. </a:t>
            </a:r>
          </a:p>
          <a:p>
            <a:pPr>
              <a:buClr>
                <a:srgbClr val="006A71"/>
              </a:buClr>
            </a:pPr>
            <a:r>
              <a:rPr lang="en-US" dirty="0"/>
              <a:t>Monitor and track resource allocations, including testing kits, PPE, and personnel</a:t>
            </a:r>
          </a:p>
          <a:p>
            <a:pPr>
              <a:buClr>
                <a:srgbClr val="006A71"/>
              </a:buClr>
            </a:pPr>
            <a:r>
              <a:rPr lang="en-US" dirty="0"/>
              <a:t>Provide centralized and coordinated operational and public risk messaging</a:t>
            </a:r>
          </a:p>
        </p:txBody>
      </p:sp>
    </p:spTree>
    <p:extLst>
      <p:ext uri="{BB962C8B-B14F-4D97-AF65-F5344CB8AC3E}">
        <p14:creationId xmlns:p14="http://schemas.microsoft.com/office/powerpoint/2010/main" val="38649162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EOC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095504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Responsible for the strategic or operational overview of the response</a:t>
            </a:r>
          </a:p>
          <a:p>
            <a:pPr>
              <a:buClr>
                <a:srgbClr val="006A71"/>
              </a:buClr>
            </a:pPr>
            <a:r>
              <a:rPr lang="en-US" dirty="0"/>
              <a:t>Normally does not directly control field assets</a:t>
            </a:r>
          </a:p>
          <a:p>
            <a:pPr>
              <a:buClr>
                <a:srgbClr val="006A71"/>
              </a:buClr>
            </a:pPr>
            <a:r>
              <a:rPr lang="en-US" dirty="0"/>
              <a:t>Common functions include: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Collect and analyze information collection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make decisions that protect life and property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maintain continuity of the organization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disseminate decisions to all concerned agencies and individuals </a:t>
            </a:r>
          </a:p>
          <a:p>
            <a:pPr>
              <a:buClr>
                <a:srgbClr val="006A71"/>
              </a:buClr>
            </a:pPr>
            <a:r>
              <a:rPr lang="en-US" dirty="0"/>
              <a:t>In most EOCs there is one individual in charge, and that is the Emergency Manager</a:t>
            </a:r>
          </a:p>
        </p:txBody>
      </p:sp>
    </p:spTree>
    <p:extLst>
      <p:ext uri="{BB962C8B-B14F-4D97-AF65-F5344CB8AC3E}">
        <p14:creationId xmlns:p14="http://schemas.microsoft.com/office/powerpoint/2010/main" val="29319589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Provides a management structure that results in better decisions and more effective use of available resources</a:t>
            </a:r>
          </a:p>
          <a:p>
            <a:pPr>
              <a:buClr>
                <a:srgbClr val="006A71"/>
              </a:buClr>
            </a:pPr>
            <a:r>
              <a:rPr lang="en-US" dirty="0"/>
              <a:t>Designed for  incidents and responses that may involve multiple agencies and political jurisdictions.  </a:t>
            </a:r>
          </a:p>
          <a:p>
            <a:pPr>
              <a:buClr>
                <a:srgbClr val="006A71"/>
              </a:buClr>
            </a:pPr>
            <a:r>
              <a:rPr lang="en-US" dirty="0"/>
              <a:t>Should be modular – able to expand or contract as incident grows or ends</a:t>
            </a:r>
          </a:p>
          <a:p>
            <a:pPr>
              <a:buClr>
                <a:srgbClr val="006A71"/>
              </a:buClr>
            </a:pPr>
            <a:endParaRPr lang="en-US" dirty="0"/>
          </a:p>
          <a:p>
            <a:pPr marL="0" indent="0" algn="ctr">
              <a:buClr>
                <a:srgbClr val="006A71"/>
              </a:buClr>
              <a:buNone/>
            </a:pPr>
            <a:r>
              <a:rPr lang="en-US" dirty="0"/>
              <a:t>These attributes are critical for the dynamic, politicized, and high impact nature of the COVID-19 response.</a:t>
            </a:r>
          </a:p>
          <a:p>
            <a:pPr>
              <a:buClr>
                <a:srgbClr val="006A7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2546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EOC Organizational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158294" cy="3341688"/>
          </a:xfrm>
        </p:spPr>
        <p:txBody>
          <a:bodyPr/>
          <a:lstStyle/>
          <a:p>
            <a:pPr>
              <a:buClr>
                <a:srgbClr val="006A71"/>
              </a:buClr>
            </a:pPr>
            <a:r>
              <a:rPr lang="en-US" dirty="0"/>
              <a:t>One globally recognized management system is known as the Incident Management System (IMS)</a:t>
            </a:r>
          </a:p>
          <a:p>
            <a:pPr>
              <a:buClr>
                <a:srgbClr val="006A71"/>
              </a:buClr>
            </a:pPr>
            <a:r>
              <a:rPr lang="en-US" dirty="0"/>
              <a:t>Basic structure: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Leadership (Emergency or Incident Manager)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Four sections: Planning, Operations, Logistics, and Finance/Administration</a:t>
            </a:r>
          </a:p>
          <a:p>
            <a:pPr lvl="1">
              <a:buClr>
                <a:srgbClr val="006A71"/>
              </a:buClr>
            </a:pPr>
            <a:r>
              <a:rPr lang="en-US" dirty="0"/>
              <a:t>Management staff: Safety Officer, Liaison Officer (also called Partner Engagement Officer), Public Information Officer</a:t>
            </a:r>
          </a:p>
        </p:txBody>
      </p:sp>
    </p:spTree>
    <p:extLst>
      <p:ext uri="{BB962C8B-B14F-4D97-AF65-F5344CB8AC3E}">
        <p14:creationId xmlns:p14="http://schemas.microsoft.com/office/powerpoint/2010/main" val="306761913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47869" y="205979"/>
            <a:ext cx="8229600" cy="689591"/>
          </a:xfrm>
        </p:spPr>
        <p:txBody>
          <a:bodyPr/>
          <a:lstStyle/>
          <a:p>
            <a:r>
              <a:rPr lang="en-US" dirty="0"/>
              <a:t>Basic IMS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04FAB-E3B6-1B4D-8DD1-5B7E6C5D000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584700" y="1893077"/>
            <a:ext cx="0" cy="111760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76886-2565-204D-88CA-17E680BB2D9E}"/>
              </a:ext>
            </a:extLst>
          </p:cNvPr>
          <p:cNvCxnSpPr/>
          <p:nvPr/>
        </p:nvCxnSpPr>
        <p:spPr>
          <a:xfrm>
            <a:off x="1222705" y="3013917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E97DD4-CA77-DB42-8C5D-2A215C74E692}"/>
              </a:ext>
            </a:extLst>
          </p:cNvPr>
          <p:cNvCxnSpPr/>
          <p:nvPr/>
        </p:nvCxnSpPr>
        <p:spPr>
          <a:xfrm>
            <a:off x="3426552" y="3019821"/>
            <a:ext cx="0" cy="243014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945B9C-D11E-B54A-B29B-AA481B0957A2}"/>
              </a:ext>
            </a:extLst>
          </p:cNvPr>
          <p:cNvCxnSpPr/>
          <p:nvPr/>
        </p:nvCxnSpPr>
        <p:spPr>
          <a:xfrm>
            <a:off x="5576046" y="3013917"/>
            <a:ext cx="0" cy="25433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7C0B5-9FFC-8B49-AEE4-58A82FEE6CE6}"/>
              </a:ext>
            </a:extLst>
          </p:cNvPr>
          <p:cNvCxnSpPr/>
          <p:nvPr/>
        </p:nvCxnSpPr>
        <p:spPr>
          <a:xfrm>
            <a:off x="7730690" y="3012929"/>
            <a:ext cx="0" cy="266189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66033E-0F4B-FD48-B25A-73642DA3DC06}"/>
              </a:ext>
            </a:extLst>
          </p:cNvPr>
          <p:cNvSpPr/>
          <p:nvPr/>
        </p:nvSpPr>
        <p:spPr>
          <a:xfrm>
            <a:off x="2590800" y="1105677"/>
            <a:ext cx="3987800" cy="7874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Incident/Emergency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0101BB-6ADE-EF48-86C7-1E0FDB6A0E4B}"/>
              </a:ext>
            </a:extLst>
          </p:cNvPr>
          <p:cNvSpPr/>
          <p:nvPr/>
        </p:nvSpPr>
        <p:spPr>
          <a:xfrm>
            <a:off x="3944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D6AC10-48F6-D241-8F1E-0E88797DAB0E}"/>
              </a:ext>
            </a:extLst>
          </p:cNvPr>
          <p:cNvSpPr/>
          <p:nvPr/>
        </p:nvSpPr>
        <p:spPr>
          <a:xfrm>
            <a:off x="2528046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47A63E3-A4C0-E941-9F46-3AC3CCC3BE70}"/>
              </a:ext>
            </a:extLst>
          </p:cNvPr>
          <p:cNvSpPr/>
          <p:nvPr/>
        </p:nvSpPr>
        <p:spPr>
          <a:xfrm>
            <a:off x="46482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D4FCB2-FA9B-CD4C-826F-591BF5A53A8B}"/>
              </a:ext>
            </a:extLst>
          </p:cNvPr>
          <p:cNvSpPr/>
          <p:nvPr/>
        </p:nvSpPr>
        <p:spPr>
          <a:xfrm>
            <a:off x="6781800" y="3239277"/>
            <a:ext cx="1828800" cy="72515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Finance/</a:t>
            </a:r>
          </a:p>
          <a:p>
            <a:pPr algn="ctr"/>
            <a:r>
              <a:rPr lang="en-US" sz="2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F7AEF30-FAC8-094A-91A6-80D6B760565C}"/>
              </a:ext>
            </a:extLst>
          </p:cNvPr>
          <p:cNvCxnSpPr/>
          <p:nvPr/>
        </p:nvCxnSpPr>
        <p:spPr>
          <a:xfrm>
            <a:off x="1213058" y="3019821"/>
            <a:ext cx="651253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51477C-7EA8-5447-BCB4-F98F837E228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572000" y="2401077"/>
            <a:ext cx="2057400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87C68FE-B843-1A44-ABC8-D955A5EF9C0E}"/>
              </a:ext>
            </a:extLst>
          </p:cNvPr>
          <p:cNvSpPr/>
          <p:nvPr/>
        </p:nvSpPr>
        <p:spPr>
          <a:xfrm>
            <a:off x="6629400" y="2096277"/>
            <a:ext cx="1828800" cy="643571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Staff</a:t>
            </a:r>
          </a:p>
        </p:txBody>
      </p:sp>
    </p:spTree>
    <p:extLst>
      <p:ext uri="{BB962C8B-B14F-4D97-AF65-F5344CB8AC3E}">
        <p14:creationId xmlns:p14="http://schemas.microsoft.com/office/powerpoint/2010/main" val="3561709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2799</TotalTime>
  <Words>1214</Words>
  <Application>Microsoft Macintosh PowerPoint</Application>
  <PresentationFormat>On-screen Show (16:9)</PresentationFormat>
  <Paragraphs>214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 New</vt:lpstr>
      <vt:lpstr>Calibri</vt:lpstr>
      <vt:lpstr>Myriad Web Pro</vt:lpstr>
      <vt:lpstr>Arial</vt:lpstr>
      <vt:lpstr>Wingdings</vt:lpstr>
      <vt:lpstr>Master</vt:lpstr>
      <vt:lpstr>Establishing and Operating an Emergency Operations Center to Support the COVID-19 Response</vt:lpstr>
      <vt:lpstr>Objectives</vt:lpstr>
      <vt:lpstr>What is an EOC?</vt:lpstr>
      <vt:lpstr>Why have an EOC?</vt:lpstr>
      <vt:lpstr>Why have an EOC?</vt:lpstr>
      <vt:lpstr>What does an EOC do?</vt:lpstr>
      <vt:lpstr>EOC Organizational Principles</vt:lpstr>
      <vt:lpstr>EOC Organizational Principles</vt:lpstr>
      <vt:lpstr>Basic IMS Structure</vt:lpstr>
      <vt:lpstr>IMS Structure *can be scaled up as needed*</vt:lpstr>
      <vt:lpstr>IMS Structure</vt:lpstr>
      <vt:lpstr>Developing an EOC</vt:lpstr>
      <vt:lpstr>Prioritization</vt:lpstr>
      <vt:lpstr>Define the EOC’s Mission</vt:lpstr>
      <vt:lpstr>Define the EOC’s Mission</vt:lpstr>
      <vt:lpstr>Communications</vt:lpstr>
      <vt:lpstr>Operational Approach</vt:lpstr>
      <vt:lpstr>Organizational Design</vt:lpstr>
      <vt:lpstr>Response Reporting</vt:lpstr>
      <vt:lpstr>Facility Design Considerations</vt:lpstr>
      <vt:lpstr>Location</vt:lpstr>
      <vt:lpstr>Size</vt:lpstr>
      <vt:lpstr>Layout</vt:lpstr>
      <vt:lpstr>Facility Use</vt:lpstr>
      <vt:lpstr>Technology</vt:lpstr>
      <vt:lpstr>Threats and Vulnerabilities</vt:lpstr>
      <vt:lpstr>Final Thoughts</vt:lpstr>
      <vt:lpstr>PowerPoint Presentation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Ryan Zimmerman</cp:lastModifiedBy>
  <cp:revision>241</cp:revision>
  <dcterms:created xsi:type="dcterms:W3CDTF">2011-03-17T17:43:16Z</dcterms:created>
  <dcterms:modified xsi:type="dcterms:W3CDTF">2020-06-26T19:59:41Z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