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sldIdLst>
    <p:sldId id="256" r:id="rId2"/>
    <p:sldId id="257" r:id="rId3"/>
    <p:sldId id="259" r:id="rId4"/>
    <p:sldId id="261" r:id="rId5"/>
    <p:sldId id="262" r:id="rId6"/>
    <p:sldId id="263" r:id="rId7"/>
    <p:sldId id="264" r:id="rId8"/>
    <p:sldId id="260" r:id="rId9"/>
    <p:sldId id="266" r:id="rId10"/>
    <p:sldId id="267" r:id="rId11"/>
    <p:sldId id="265"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90" r:id="rId25"/>
    <p:sldId id="291" r:id="rId26"/>
    <p:sldId id="292" r:id="rId27"/>
    <p:sldId id="294" r:id="rId28"/>
    <p:sldId id="295" r:id="rId29"/>
    <p:sldId id="296" r:id="rId30"/>
    <p:sldId id="297" r:id="rId31"/>
    <p:sldId id="298" r:id="rId32"/>
    <p:sldId id="300" r:id="rId33"/>
    <p:sldId id="299"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280" r:id="rId58"/>
    <p:sldId id="281" r:id="rId59"/>
    <p:sldId id="282" r:id="rId60"/>
    <p:sldId id="283" r:id="rId61"/>
    <p:sldId id="285" r:id="rId62"/>
    <p:sldId id="286" r:id="rId63"/>
    <p:sldId id="284" r:id="rId64"/>
    <p:sldId id="287" r:id="rId65"/>
    <p:sldId id="288" r:id="rId66"/>
    <p:sldId id="324" r:id="rId67"/>
    <p:sldId id="325" r:id="rId68"/>
    <p:sldId id="326" r:id="rId69"/>
    <p:sldId id="327"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705" autoAdjust="0"/>
  </p:normalViewPr>
  <p:slideViewPr>
    <p:cSldViewPr>
      <p:cViewPr varScale="1">
        <p:scale>
          <a:sx n="56" d="100"/>
          <a:sy n="56" d="100"/>
        </p:scale>
        <p:origin x="-1692" y="-84"/>
      </p:cViewPr>
      <p:guideLst>
        <p:guide orient="horz" pos="2160"/>
        <p:guide pos="2880"/>
      </p:guideLst>
    </p:cSldViewPr>
  </p:slideViewPr>
  <p:notesTextViewPr>
    <p:cViewPr>
      <p:scale>
        <a:sx n="1" d="1"/>
        <a:sy n="1" d="1"/>
      </p:scale>
      <p:origin x="0" y="0"/>
    </p:cViewPr>
  </p:notesTextViewPr>
  <p:sorterViewPr>
    <p:cViewPr>
      <p:scale>
        <a:sx n="100" d="100"/>
        <a:sy n="100" d="100"/>
      </p:scale>
      <p:origin x="0" y="148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BB1FDE-B50E-4E8C-986B-9C5FD125E2A0}" type="doc">
      <dgm:prSet loTypeId="urn:microsoft.com/office/officeart/2005/8/layout/orgChart1" loCatId="hierarchy" qsTypeId="urn:microsoft.com/office/officeart/2005/8/quickstyle/simple2" qsCatId="simple" csTypeId="urn:microsoft.com/office/officeart/2005/8/colors/accent0_1" csCatId="mainScheme" phldr="1"/>
      <dgm:spPr/>
      <dgm:t>
        <a:bodyPr/>
        <a:lstStyle/>
        <a:p>
          <a:endParaRPr lang="en-US"/>
        </a:p>
      </dgm:t>
    </dgm:pt>
    <dgm:pt modelId="{556D33FB-5677-416E-BDEB-FBD1862C3C86}">
      <dgm:prSet phldrT="[Text]"/>
      <dgm:spPr/>
      <dgm:t>
        <a:bodyPr/>
        <a:lstStyle/>
        <a:p>
          <a:r>
            <a:rPr lang="en-US" dirty="0" smtClean="0"/>
            <a:t>Coordinator</a:t>
          </a:r>
          <a:endParaRPr lang="en-US" dirty="0"/>
        </a:p>
      </dgm:t>
    </dgm:pt>
    <dgm:pt modelId="{8B51AD82-1F54-4C24-AD41-6E64FB54B025}" type="parTrans" cxnId="{48555259-8A40-4D03-BF36-4918AD80454B}">
      <dgm:prSet/>
      <dgm:spPr/>
      <dgm:t>
        <a:bodyPr/>
        <a:lstStyle/>
        <a:p>
          <a:endParaRPr lang="en-US"/>
        </a:p>
      </dgm:t>
    </dgm:pt>
    <dgm:pt modelId="{8305DD6D-F0D3-4F56-A6A1-1DE8BA04D2F9}" type="sibTrans" cxnId="{48555259-8A40-4D03-BF36-4918AD80454B}">
      <dgm:prSet/>
      <dgm:spPr/>
      <dgm:t>
        <a:bodyPr/>
        <a:lstStyle/>
        <a:p>
          <a:endParaRPr lang="en-US"/>
        </a:p>
      </dgm:t>
    </dgm:pt>
    <dgm:pt modelId="{54F40BFF-A1BB-4ED1-B328-44122FAA4CE0}" type="asst">
      <dgm:prSet phldrT="[Text]"/>
      <dgm:spPr/>
      <dgm:t>
        <a:bodyPr/>
        <a:lstStyle/>
        <a:p>
          <a:r>
            <a:rPr lang="en-US" dirty="0" smtClean="0"/>
            <a:t>Administration</a:t>
          </a:r>
          <a:endParaRPr lang="en-US" dirty="0"/>
        </a:p>
      </dgm:t>
    </dgm:pt>
    <dgm:pt modelId="{46C7FF20-333A-4C5B-B0C7-7B9BE93441C8}" type="parTrans" cxnId="{5E94AE3C-F2CD-48F9-9882-E336DABD906B}">
      <dgm:prSet/>
      <dgm:spPr/>
      <dgm:t>
        <a:bodyPr/>
        <a:lstStyle/>
        <a:p>
          <a:endParaRPr lang="en-US"/>
        </a:p>
      </dgm:t>
    </dgm:pt>
    <dgm:pt modelId="{31E6CEDC-90C6-44C3-AE3A-C789028D0555}" type="sibTrans" cxnId="{5E94AE3C-F2CD-48F9-9882-E336DABD906B}">
      <dgm:prSet/>
      <dgm:spPr/>
      <dgm:t>
        <a:bodyPr/>
        <a:lstStyle/>
        <a:p>
          <a:endParaRPr lang="en-US"/>
        </a:p>
      </dgm:t>
    </dgm:pt>
    <dgm:pt modelId="{4D33C134-E3F7-41F3-A44A-914DB6F7754E}">
      <dgm:prSet phldrT="[Text]"/>
      <dgm:spPr/>
      <dgm:t>
        <a:bodyPr/>
        <a:lstStyle/>
        <a:p>
          <a:r>
            <a:rPr lang="en-US" dirty="0" smtClean="0"/>
            <a:t>Exercise control</a:t>
          </a:r>
          <a:endParaRPr lang="en-US" dirty="0"/>
        </a:p>
      </dgm:t>
    </dgm:pt>
    <dgm:pt modelId="{F048247A-FE32-4F27-A3F9-11F545338652}" type="parTrans" cxnId="{B2FDE111-4A78-4051-9BD3-BBF3513151CE}">
      <dgm:prSet/>
      <dgm:spPr/>
      <dgm:t>
        <a:bodyPr/>
        <a:lstStyle/>
        <a:p>
          <a:endParaRPr lang="en-US"/>
        </a:p>
      </dgm:t>
    </dgm:pt>
    <dgm:pt modelId="{C371105C-133A-4BE2-ACD8-DC1479646906}" type="sibTrans" cxnId="{B2FDE111-4A78-4051-9BD3-BBF3513151CE}">
      <dgm:prSet/>
      <dgm:spPr/>
      <dgm:t>
        <a:bodyPr/>
        <a:lstStyle/>
        <a:p>
          <a:endParaRPr lang="en-US"/>
        </a:p>
      </dgm:t>
    </dgm:pt>
    <dgm:pt modelId="{B1BAC644-CBE0-4C93-ACBE-8D875C90A8A5}">
      <dgm:prSet phldrT="[Text]"/>
      <dgm:spPr/>
      <dgm:t>
        <a:bodyPr/>
        <a:lstStyle/>
        <a:p>
          <a:r>
            <a:rPr lang="en-US" dirty="0" smtClean="0"/>
            <a:t>Technical Design</a:t>
          </a:r>
          <a:endParaRPr lang="en-US" dirty="0"/>
        </a:p>
      </dgm:t>
    </dgm:pt>
    <dgm:pt modelId="{1CF5907D-0786-4499-BE3F-3719231ACE30}" type="parTrans" cxnId="{FC3E497C-EFD8-4D6E-8B9B-87306632B6D9}">
      <dgm:prSet/>
      <dgm:spPr/>
      <dgm:t>
        <a:bodyPr/>
        <a:lstStyle/>
        <a:p>
          <a:endParaRPr lang="en-US"/>
        </a:p>
      </dgm:t>
    </dgm:pt>
    <dgm:pt modelId="{6D485339-09FC-4145-888C-CD133A71C339}" type="sibTrans" cxnId="{FC3E497C-EFD8-4D6E-8B9B-87306632B6D9}">
      <dgm:prSet/>
      <dgm:spPr/>
      <dgm:t>
        <a:bodyPr/>
        <a:lstStyle/>
        <a:p>
          <a:endParaRPr lang="en-US"/>
        </a:p>
      </dgm:t>
    </dgm:pt>
    <dgm:pt modelId="{B31EB606-067A-4934-993C-9489F8743AA0}">
      <dgm:prSet phldrT="[Text]"/>
      <dgm:spPr/>
      <dgm:t>
        <a:bodyPr/>
        <a:lstStyle/>
        <a:p>
          <a:r>
            <a:rPr lang="en-US" dirty="0" smtClean="0"/>
            <a:t>Logistics</a:t>
          </a:r>
          <a:endParaRPr lang="en-US" dirty="0"/>
        </a:p>
      </dgm:t>
    </dgm:pt>
    <dgm:pt modelId="{18089AE8-E096-4214-9B4E-1080EE70A25F}" type="parTrans" cxnId="{1E29F024-5B9A-4CC5-94D0-8C7D4B5BFFF4}">
      <dgm:prSet/>
      <dgm:spPr/>
      <dgm:t>
        <a:bodyPr/>
        <a:lstStyle/>
        <a:p>
          <a:endParaRPr lang="en-US"/>
        </a:p>
      </dgm:t>
    </dgm:pt>
    <dgm:pt modelId="{D680C472-1FA8-4D05-A6B5-DA00476498E5}" type="sibTrans" cxnId="{1E29F024-5B9A-4CC5-94D0-8C7D4B5BFFF4}">
      <dgm:prSet/>
      <dgm:spPr/>
      <dgm:t>
        <a:bodyPr/>
        <a:lstStyle/>
        <a:p>
          <a:endParaRPr lang="en-US"/>
        </a:p>
      </dgm:t>
    </dgm:pt>
    <dgm:pt modelId="{5F742315-5D5E-4985-A5CA-26B5EB53BC44}" type="asst">
      <dgm:prSet phldrT="[Text]"/>
      <dgm:spPr/>
      <dgm:t>
        <a:bodyPr/>
        <a:lstStyle/>
        <a:p>
          <a:r>
            <a:rPr lang="en-US" dirty="0" smtClean="0"/>
            <a:t>Liaison</a:t>
          </a:r>
          <a:endParaRPr lang="en-US" dirty="0"/>
        </a:p>
      </dgm:t>
    </dgm:pt>
    <dgm:pt modelId="{5B37FA7A-77FA-4116-B372-48C4D7FEF5CF}" type="parTrans" cxnId="{3B6A5088-2211-4918-A4B0-CE3DEF08C772}">
      <dgm:prSet/>
      <dgm:spPr/>
      <dgm:t>
        <a:bodyPr/>
        <a:lstStyle/>
        <a:p>
          <a:endParaRPr lang="en-US"/>
        </a:p>
      </dgm:t>
    </dgm:pt>
    <dgm:pt modelId="{138E65AA-D726-4DC4-8451-864280427F59}" type="sibTrans" cxnId="{3B6A5088-2211-4918-A4B0-CE3DEF08C772}">
      <dgm:prSet/>
      <dgm:spPr/>
      <dgm:t>
        <a:bodyPr/>
        <a:lstStyle/>
        <a:p>
          <a:endParaRPr lang="en-US"/>
        </a:p>
      </dgm:t>
    </dgm:pt>
    <dgm:pt modelId="{691C6F2D-22FE-4A8B-8D3A-F95EA3FE3787}" type="asst">
      <dgm:prSet phldrT="[Text]"/>
      <dgm:spPr/>
      <dgm:t>
        <a:bodyPr/>
        <a:lstStyle/>
        <a:p>
          <a:r>
            <a:rPr lang="en-US" dirty="0" smtClean="0"/>
            <a:t>Security</a:t>
          </a:r>
          <a:endParaRPr lang="en-US" dirty="0"/>
        </a:p>
      </dgm:t>
    </dgm:pt>
    <dgm:pt modelId="{FEA4F42A-8E27-4551-B8A5-CCD5CE3ABAC9}" type="parTrans" cxnId="{FC8DE3D8-DCA4-4A59-B38D-C10AFC27D357}">
      <dgm:prSet/>
      <dgm:spPr/>
      <dgm:t>
        <a:bodyPr/>
        <a:lstStyle/>
        <a:p>
          <a:endParaRPr lang="en-US"/>
        </a:p>
      </dgm:t>
    </dgm:pt>
    <dgm:pt modelId="{73BBE61B-9E54-4F3C-B355-0BB011CD0F31}" type="sibTrans" cxnId="{FC8DE3D8-DCA4-4A59-B38D-C10AFC27D357}">
      <dgm:prSet/>
      <dgm:spPr/>
      <dgm:t>
        <a:bodyPr/>
        <a:lstStyle/>
        <a:p>
          <a:endParaRPr lang="en-US"/>
        </a:p>
      </dgm:t>
    </dgm:pt>
    <dgm:pt modelId="{3906182B-8C22-449E-BA17-71CC630784B9}">
      <dgm:prSet phldrT="[Text]"/>
      <dgm:spPr/>
      <dgm:t>
        <a:bodyPr/>
        <a:lstStyle/>
        <a:p>
          <a:r>
            <a:rPr lang="en-US" dirty="0" smtClean="0"/>
            <a:t>Participants</a:t>
          </a:r>
          <a:endParaRPr lang="en-US" dirty="0"/>
        </a:p>
      </dgm:t>
    </dgm:pt>
    <dgm:pt modelId="{D7722EA1-FD04-4BBA-B3DC-EBF2E59EFA3C}" type="parTrans" cxnId="{156A2350-7D40-47CD-8776-D7EA87A19EA8}">
      <dgm:prSet/>
      <dgm:spPr/>
      <dgm:t>
        <a:bodyPr/>
        <a:lstStyle/>
        <a:p>
          <a:endParaRPr lang="en-US"/>
        </a:p>
      </dgm:t>
    </dgm:pt>
    <dgm:pt modelId="{406C3E1B-3E85-4BC8-A5E6-724B03F08C18}" type="sibTrans" cxnId="{156A2350-7D40-47CD-8776-D7EA87A19EA8}">
      <dgm:prSet/>
      <dgm:spPr/>
      <dgm:t>
        <a:bodyPr/>
        <a:lstStyle/>
        <a:p>
          <a:endParaRPr lang="en-US"/>
        </a:p>
      </dgm:t>
    </dgm:pt>
    <dgm:pt modelId="{7F61BA36-690E-422D-BCFA-022F9792339F}">
      <dgm:prSet phldrT="[Text]"/>
      <dgm:spPr/>
      <dgm:t>
        <a:bodyPr/>
        <a:lstStyle/>
        <a:p>
          <a:r>
            <a:rPr lang="en-US" dirty="0" smtClean="0"/>
            <a:t>Simulators </a:t>
          </a:r>
          <a:endParaRPr lang="en-US" dirty="0"/>
        </a:p>
      </dgm:t>
    </dgm:pt>
    <dgm:pt modelId="{C2286001-16F8-43C0-9386-009F3F6FBFA6}" type="parTrans" cxnId="{5961D3CF-B9C6-45C5-93B9-BEA4B1E5C684}">
      <dgm:prSet/>
      <dgm:spPr/>
      <dgm:t>
        <a:bodyPr/>
        <a:lstStyle/>
        <a:p>
          <a:endParaRPr lang="en-US"/>
        </a:p>
      </dgm:t>
    </dgm:pt>
    <dgm:pt modelId="{18957163-9BA6-4938-8F2F-ECE84548344B}" type="sibTrans" cxnId="{5961D3CF-B9C6-45C5-93B9-BEA4B1E5C684}">
      <dgm:prSet/>
      <dgm:spPr/>
      <dgm:t>
        <a:bodyPr/>
        <a:lstStyle/>
        <a:p>
          <a:endParaRPr lang="en-US"/>
        </a:p>
      </dgm:t>
    </dgm:pt>
    <dgm:pt modelId="{2F7FAF4E-CB19-434A-82DB-9F08AFAE5B23}">
      <dgm:prSet phldrT="[Text]"/>
      <dgm:spPr/>
      <dgm:t>
        <a:bodyPr/>
        <a:lstStyle/>
        <a:p>
          <a:r>
            <a:rPr lang="en-US" dirty="0" smtClean="0"/>
            <a:t>Scenario</a:t>
          </a:r>
          <a:endParaRPr lang="en-US" dirty="0"/>
        </a:p>
      </dgm:t>
    </dgm:pt>
    <dgm:pt modelId="{AD17B42B-47E3-4D9F-B92C-567163FC4C5A}" type="parTrans" cxnId="{09591FD8-11F7-47A4-8D37-697B9B328747}">
      <dgm:prSet/>
      <dgm:spPr/>
      <dgm:t>
        <a:bodyPr/>
        <a:lstStyle/>
        <a:p>
          <a:endParaRPr lang="en-US"/>
        </a:p>
      </dgm:t>
    </dgm:pt>
    <dgm:pt modelId="{CC8CCC06-21B2-4ED9-8BE2-690CA62F28C9}" type="sibTrans" cxnId="{09591FD8-11F7-47A4-8D37-697B9B328747}">
      <dgm:prSet/>
      <dgm:spPr/>
      <dgm:t>
        <a:bodyPr/>
        <a:lstStyle/>
        <a:p>
          <a:endParaRPr lang="en-US"/>
        </a:p>
      </dgm:t>
    </dgm:pt>
    <dgm:pt modelId="{5F5C1213-9B8B-46A3-B5FF-8CDED58EF322}">
      <dgm:prSet phldrT="[Text]"/>
      <dgm:spPr/>
      <dgm:t>
        <a:bodyPr/>
        <a:lstStyle/>
        <a:p>
          <a:r>
            <a:rPr lang="en-US" dirty="0" smtClean="0"/>
            <a:t>Evaluation</a:t>
          </a:r>
          <a:endParaRPr lang="en-US" dirty="0"/>
        </a:p>
      </dgm:t>
    </dgm:pt>
    <dgm:pt modelId="{5C7935BB-826B-4D90-BA41-DAE04623C22C}" type="parTrans" cxnId="{83FC7A5C-DC98-434E-9454-21BBA34514E1}">
      <dgm:prSet/>
      <dgm:spPr/>
      <dgm:t>
        <a:bodyPr/>
        <a:lstStyle/>
        <a:p>
          <a:endParaRPr lang="en-US"/>
        </a:p>
      </dgm:t>
    </dgm:pt>
    <dgm:pt modelId="{25DE7982-8C92-478A-8FE7-F55F3C0163F8}" type="sibTrans" cxnId="{83FC7A5C-DC98-434E-9454-21BBA34514E1}">
      <dgm:prSet/>
      <dgm:spPr/>
      <dgm:t>
        <a:bodyPr/>
        <a:lstStyle/>
        <a:p>
          <a:endParaRPr lang="en-US"/>
        </a:p>
      </dgm:t>
    </dgm:pt>
    <dgm:pt modelId="{30E5A9AA-EF24-43AE-B76A-641ED1BC66FB}">
      <dgm:prSet phldrT="[Text]"/>
      <dgm:spPr/>
      <dgm:t>
        <a:bodyPr/>
        <a:lstStyle/>
        <a:p>
          <a:r>
            <a:rPr lang="en-US" dirty="0" smtClean="0"/>
            <a:t>Evaluators </a:t>
          </a:r>
          <a:endParaRPr lang="en-US" dirty="0"/>
        </a:p>
      </dgm:t>
    </dgm:pt>
    <dgm:pt modelId="{D2FF7349-59C0-44A2-9E1B-6E4F3E6D3F35}" type="parTrans" cxnId="{FFEECFCF-21C9-4F62-9795-DA50E1E53BB2}">
      <dgm:prSet/>
      <dgm:spPr/>
      <dgm:t>
        <a:bodyPr/>
        <a:lstStyle/>
        <a:p>
          <a:endParaRPr lang="en-US"/>
        </a:p>
      </dgm:t>
    </dgm:pt>
    <dgm:pt modelId="{519EA2A1-25E2-4BC1-9CE6-153855719F0E}" type="sibTrans" cxnId="{FFEECFCF-21C9-4F62-9795-DA50E1E53BB2}">
      <dgm:prSet/>
      <dgm:spPr/>
      <dgm:t>
        <a:bodyPr/>
        <a:lstStyle/>
        <a:p>
          <a:endParaRPr lang="en-US"/>
        </a:p>
      </dgm:t>
    </dgm:pt>
    <dgm:pt modelId="{3B456C87-B930-4E44-AF1A-9A2BDB5BB202}">
      <dgm:prSet phldrT="[Text]"/>
      <dgm:spPr/>
      <dgm:t>
        <a:bodyPr/>
        <a:lstStyle/>
        <a:p>
          <a:r>
            <a:rPr lang="en-US" dirty="0" smtClean="0"/>
            <a:t>Observers</a:t>
          </a:r>
          <a:endParaRPr lang="en-US" dirty="0"/>
        </a:p>
      </dgm:t>
    </dgm:pt>
    <dgm:pt modelId="{E01695BD-FD24-4B8F-8F2C-92711772486A}" type="parTrans" cxnId="{54438F3C-DFAF-41FC-80D5-4756D70A5ABB}">
      <dgm:prSet/>
      <dgm:spPr/>
      <dgm:t>
        <a:bodyPr/>
        <a:lstStyle/>
        <a:p>
          <a:endParaRPr lang="en-US"/>
        </a:p>
      </dgm:t>
    </dgm:pt>
    <dgm:pt modelId="{943F3E28-1739-421B-B19B-B4E388270864}" type="sibTrans" cxnId="{54438F3C-DFAF-41FC-80D5-4756D70A5ABB}">
      <dgm:prSet/>
      <dgm:spPr/>
      <dgm:t>
        <a:bodyPr/>
        <a:lstStyle/>
        <a:p>
          <a:endParaRPr lang="en-US"/>
        </a:p>
      </dgm:t>
    </dgm:pt>
    <dgm:pt modelId="{574D73DC-AF60-4A32-8B12-4F61CEC74A6C}" type="pres">
      <dgm:prSet presAssocID="{74BB1FDE-B50E-4E8C-986B-9C5FD125E2A0}" presName="hierChild1" presStyleCnt="0">
        <dgm:presLayoutVars>
          <dgm:orgChart val="1"/>
          <dgm:chPref val="1"/>
          <dgm:dir/>
          <dgm:animOne val="branch"/>
          <dgm:animLvl val="lvl"/>
          <dgm:resizeHandles/>
        </dgm:presLayoutVars>
      </dgm:prSet>
      <dgm:spPr/>
      <dgm:t>
        <a:bodyPr/>
        <a:lstStyle/>
        <a:p>
          <a:endParaRPr lang="en-US"/>
        </a:p>
      </dgm:t>
    </dgm:pt>
    <dgm:pt modelId="{522C3595-8683-431B-9BF0-9CFA0CF3A828}" type="pres">
      <dgm:prSet presAssocID="{556D33FB-5677-416E-BDEB-FBD1862C3C86}" presName="hierRoot1" presStyleCnt="0">
        <dgm:presLayoutVars>
          <dgm:hierBranch val="init"/>
        </dgm:presLayoutVars>
      </dgm:prSet>
      <dgm:spPr/>
    </dgm:pt>
    <dgm:pt modelId="{03AA81C1-6DFC-4663-8E18-C964766B4DBE}" type="pres">
      <dgm:prSet presAssocID="{556D33FB-5677-416E-BDEB-FBD1862C3C86}" presName="rootComposite1" presStyleCnt="0"/>
      <dgm:spPr/>
    </dgm:pt>
    <dgm:pt modelId="{1A49FC9C-2AAE-4E76-848F-0028A878B147}" type="pres">
      <dgm:prSet presAssocID="{556D33FB-5677-416E-BDEB-FBD1862C3C86}" presName="rootText1" presStyleLbl="node0" presStyleIdx="0" presStyleCnt="1">
        <dgm:presLayoutVars>
          <dgm:chPref val="3"/>
        </dgm:presLayoutVars>
      </dgm:prSet>
      <dgm:spPr/>
      <dgm:t>
        <a:bodyPr/>
        <a:lstStyle/>
        <a:p>
          <a:endParaRPr lang="en-US"/>
        </a:p>
      </dgm:t>
    </dgm:pt>
    <dgm:pt modelId="{4ED5A2B2-0A76-4660-ACAA-46A837602E64}" type="pres">
      <dgm:prSet presAssocID="{556D33FB-5677-416E-BDEB-FBD1862C3C86}" presName="rootConnector1" presStyleLbl="node1" presStyleIdx="0" presStyleCnt="0"/>
      <dgm:spPr/>
      <dgm:t>
        <a:bodyPr/>
        <a:lstStyle/>
        <a:p>
          <a:endParaRPr lang="en-US"/>
        </a:p>
      </dgm:t>
    </dgm:pt>
    <dgm:pt modelId="{87BAD081-3337-4BD7-B77F-7FE20B6C61F4}" type="pres">
      <dgm:prSet presAssocID="{556D33FB-5677-416E-BDEB-FBD1862C3C86}" presName="hierChild2" presStyleCnt="0"/>
      <dgm:spPr/>
    </dgm:pt>
    <dgm:pt modelId="{D35C95FF-4A13-4C7A-946A-8707E8C333B1}" type="pres">
      <dgm:prSet presAssocID="{F048247A-FE32-4F27-A3F9-11F545338652}" presName="Name37" presStyleLbl="parChTrans1D2" presStyleIdx="0" presStyleCnt="7"/>
      <dgm:spPr/>
      <dgm:t>
        <a:bodyPr/>
        <a:lstStyle/>
        <a:p>
          <a:endParaRPr lang="en-US"/>
        </a:p>
      </dgm:t>
    </dgm:pt>
    <dgm:pt modelId="{0CADCE27-5700-4F45-A27A-6644E3EABDB2}" type="pres">
      <dgm:prSet presAssocID="{4D33C134-E3F7-41F3-A44A-914DB6F7754E}" presName="hierRoot2" presStyleCnt="0">
        <dgm:presLayoutVars>
          <dgm:hierBranch val="init"/>
        </dgm:presLayoutVars>
      </dgm:prSet>
      <dgm:spPr/>
    </dgm:pt>
    <dgm:pt modelId="{12E5B856-F05F-4E3B-8A05-D6412CB5A3C3}" type="pres">
      <dgm:prSet presAssocID="{4D33C134-E3F7-41F3-A44A-914DB6F7754E}" presName="rootComposite" presStyleCnt="0"/>
      <dgm:spPr/>
    </dgm:pt>
    <dgm:pt modelId="{03BC8801-CC0B-40A3-AAC2-0828D5374DF4}" type="pres">
      <dgm:prSet presAssocID="{4D33C134-E3F7-41F3-A44A-914DB6F7754E}" presName="rootText" presStyleLbl="node2" presStyleIdx="0" presStyleCnt="4">
        <dgm:presLayoutVars>
          <dgm:chPref val="3"/>
        </dgm:presLayoutVars>
      </dgm:prSet>
      <dgm:spPr/>
      <dgm:t>
        <a:bodyPr/>
        <a:lstStyle/>
        <a:p>
          <a:endParaRPr lang="en-US"/>
        </a:p>
      </dgm:t>
    </dgm:pt>
    <dgm:pt modelId="{52662025-01C9-4489-A718-FE72E666A868}" type="pres">
      <dgm:prSet presAssocID="{4D33C134-E3F7-41F3-A44A-914DB6F7754E}" presName="rootConnector" presStyleLbl="node2" presStyleIdx="0" presStyleCnt="4"/>
      <dgm:spPr/>
      <dgm:t>
        <a:bodyPr/>
        <a:lstStyle/>
        <a:p>
          <a:endParaRPr lang="en-US"/>
        </a:p>
      </dgm:t>
    </dgm:pt>
    <dgm:pt modelId="{CEDB413E-D3D7-4CB2-8615-1C8BFEA5F7C4}" type="pres">
      <dgm:prSet presAssocID="{4D33C134-E3F7-41F3-A44A-914DB6F7754E}" presName="hierChild4" presStyleCnt="0"/>
      <dgm:spPr/>
    </dgm:pt>
    <dgm:pt modelId="{80B5582B-71C4-4507-B5A9-B4AFDF953543}" type="pres">
      <dgm:prSet presAssocID="{D7722EA1-FD04-4BBA-B3DC-EBF2E59EFA3C}" presName="Name37" presStyleLbl="parChTrans1D3" presStyleIdx="0" presStyleCnt="5"/>
      <dgm:spPr/>
      <dgm:t>
        <a:bodyPr/>
        <a:lstStyle/>
        <a:p>
          <a:endParaRPr lang="en-US"/>
        </a:p>
      </dgm:t>
    </dgm:pt>
    <dgm:pt modelId="{7CB74B87-7342-48A1-8CFC-88EDEA19AC81}" type="pres">
      <dgm:prSet presAssocID="{3906182B-8C22-449E-BA17-71CC630784B9}" presName="hierRoot2" presStyleCnt="0">
        <dgm:presLayoutVars>
          <dgm:hierBranch val="init"/>
        </dgm:presLayoutVars>
      </dgm:prSet>
      <dgm:spPr/>
    </dgm:pt>
    <dgm:pt modelId="{B5B387F2-C699-4CDB-9E01-0F390CA9AA5F}" type="pres">
      <dgm:prSet presAssocID="{3906182B-8C22-449E-BA17-71CC630784B9}" presName="rootComposite" presStyleCnt="0"/>
      <dgm:spPr/>
    </dgm:pt>
    <dgm:pt modelId="{F1E28D60-62FE-48B7-A653-978ED7DD93ED}" type="pres">
      <dgm:prSet presAssocID="{3906182B-8C22-449E-BA17-71CC630784B9}" presName="rootText" presStyleLbl="node3" presStyleIdx="0" presStyleCnt="5">
        <dgm:presLayoutVars>
          <dgm:chPref val="3"/>
        </dgm:presLayoutVars>
      </dgm:prSet>
      <dgm:spPr/>
      <dgm:t>
        <a:bodyPr/>
        <a:lstStyle/>
        <a:p>
          <a:endParaRPr lang="en-US"/>
        </a:p>
      </dgm:t>
    </dgm:pt>
    <dgm:pt modelId="{A7C265DE-9870-4FAF-B115-00AAA6D9066D}" type="pres">
      <dgm:prSet presAssocID="{3906182B-8C22-449E-BA17-71CC630784B9}" presName="rootConnector" presStyleLbl="node3" presStyleIdx="0" presStyleCnt="5"/>
      <dgm:spPr/>
      <dgm:t>
        <a:bodyPr/>
        <a:lstStyle/>
        <a:p>
          <a:endParaRPr lang="en-US"/>
        </a:p>
      </dgm:t>
    </dgm:pt>
    <dgm:pt modelId="{284518BE-A812-45A9-8EE7-140C17E19946}" type="pres">
      <dgm:prSet presAssocID="{3906182B-8C22-449E-BA17-71CC630784B9}" presName="hierChild4" presStyleCnt="0"/>
      <dgm:spPr/>
    </dgm:pt>
    <dgm:pt modelId="{2B533321-4212-480A-A19A-D31E3F7F3A82}" type="pres">
      <dgm:prSet presAssocID="{3906182B-8C22-449E-BA17-71CC630784B9}" presName="hierChild5" presStyleCnt="0"/>
      <dgm:spPr/>
    </dgm:pt>
    <dgm:pt modelId="{30B49369-31DA-4040-B7BF-B808EE330CBB}" type="pres">
      <dgm:prSet presAssocID="{C2286001-16F8-43C0-9386-009F3F6FBFA6}" presName="Name37" presStyleLbl="parChTrans1D3" presStyleIdx="1" presStyleCnt="5"/>
      <dgm:spPr/>
      <dgm:t>
        <a:bodyPr/>
        <a:lstStyle/>
        <a:p>
          <a:endParaRPr lang="en-US"/>
        </a:p>
      </dgm:t>
    </dgm:pt>
    <dgm:pt modelId="{5E455D89-12FE-415C-9D2B-28254665244A}" type="pres">
      <dgm:prSet presAssocID="{7F61BA36-690E-422D-BCFA-022F9792339F}" presName="hierRoot2" presStyleCnt="0">
        <dgm:presLayoutVars>
          <dgm:hierBranch val="init"/>
        </dgm:presLayoutVars>
      </dgm:prSet>
      <dgm:spPr/>
    </dgm:pt>
    <dgm:pt modelId="{09970916-C3BF-4821-A91A-5FB85E09A99F}" type="pres">
      <dgm:prSet presAssocID="{7F61BA36-690E-422D-BCFA-022F9792339F}" presName="rootComposite" presStyleCnt="0"/>
      <dgm:spPr/>
    </dgm:pt>
    <dgm:pt modelId="{3F88F47F-6B90-47F8-8A4B-87D6B5F316E3}" type="pres">
      <dgm:prSet presAssocID="{7F61BA36-690E-422D-BCFA-022F9792339F}" presName="rootText" presStyleLbl="node3" presStyleIdx="1" presStyleCnt="5">
        <dgm:presLayoutVars>
          <dgm:chPref val="3"/>
        </dgm:presLayoutVars>
      </dgm:prSet>
      <dgm:spPr/>
      <dgm:t>
        <a:bodyPr/>
        <a:lstStyle/>
        <a:p>
          <a:endParaRPr lang="en-US"/>
        </a:p>
      </dgm:t>
    </dgm:pt>
    <dgm:pt modelId="{C456453D-3318-4577-9B97-E4D1C4A09BBD}" type="pres">
      <dgm:prSet presAssocID="{7F61BA36-690E-422D-BCFA-022F9792339F}" presName="rootConnector" presStyleLbl="node3" presStyleIdx="1" presStyleCnt="5"/>
      <dgm:spPr/>
      <dgm:t>
        <a:bodyPr/>
        <a:lstStyle/>
        <a:p>
          <a:endParaRPr lang="en-US"/>
        </a:p>
      </dgm:t>
    </dgm:pt>
    <dgm:pt modelId="{9DEE1C9B-0623-4312-91EB-324002064D18}" type="pres">
      <dgm:prSet presAssocID="{7F61BA36-690E-422D-BCFA-022F9792339F}" presName="hierChild4" presStyleCnt="0"/>
      <dgm:spPr/>
    </dgm:pt>
    <dgm:pt modelId="{3BE9E942-B610-4500-9E56-D0EC70011D97}" type="pres">
      <dgm:prSet presAssocID="{7F61BA36-690E-422D-BCFA-022F9792339F}" presName="hierChild5" presStyleCnt="0"/>
      <dgm:spPr/>
    </dgm:pt>
    <dgm:pt modelId="{1968B397-C361-4653-9166-A4DA56215A0B}" type="pres">
      <dgm:prSet presAssocID="{4D33C134-E3F7-41F3-A44A-914DB6F7754E}" presName="hierChild5" presStyleCnt="0"/>
      <dgm:spPr/>
    </dgm:pt>
    <dgm:pt modelId="{30B28987-4611-4C51-AE5C-EF6971D9919F}" type="pres">
      <dgm:prSet presAssocID="{1CF5907D-0786-4499-BE3F-3719231ACE30}" presName="Name37" presStyleLbl="parChTrans1D2" presStyleIdx="1" presStyleCnt="7"/>
      <dgm:spPr/>
      <dgm:t>
        <a:bodyPr/>
        <a:lstStyle/>
        <a:p>
          <a:endParaRPr lang="en-US"/>
        </a:p>
      </dgm:t>
    </dgm:pt>
    <dgm:pt modelId="{F4AF104B-63B3-46F7-8A1D-D7E037F27B1B}" type="pres">
      <dgm:prSet presAssocID="{B1BAC644-CBE0-4C93-ACBE-8D875C90A8A5}" presName="hierRoot2" presStyleCnt="0">
        <dgm:presLayoutVars>
          <dgm:hierBranch val="init"/>
        </dgm:presLayoutVars>
      </dgm:prSet>
      <dgm:spPr/>
    </dgm:pt>
    <dgm:pt modelId="{56BA3536-218C-4984-AE65-4E0919C8FBD3}" type="pres">
      <dgm:prSet presAssocID="{B1BAC644-CBE0-4C93-ACBE-8D875C90A8A5}" presName="rootComposite" presStyleCnt="0"/>
      <dgm:spPr/>
    </dgm:pt>
    <dgm:pt modelId="{8EF796EB-2B02-42C5-8E3C-B1B590D2799F}" type="pres">
      <dgm:prSet presAssocID="{B1BAC644-CBE0-4C93-ACBE-8D875C90A8A5}" presName="rootText" presStyleLbl="node2" presStyleIdx="1" presStyleCnt="4">
        <dgm:presLayoutVars>
          <dgm:chPref val="3"/>
        </dgm:presLayoutVars>
      </dgm:prSet>
      <dgm:spPr/>
      <dgm:t>
        <a:bodyPr/>
        <a:lstStyle/>
        <a:p>
          <a:endParaRPr lang="en-US"/>
        </a:p>
      </dgm:t>
    </dgm:pt>
    <dgm:pt modelId="{88EDFEA8-9EF6-49BB-9D7E-D77CCBE09CF0}" type="pres">
      <dgm:prSet presAssocID="{B1BAC644-CBE0-4C93-ACBE-8D875C90A8A5}" presName="rootConnector" presStyleLbl="node2" presStyleIdx="1" presStyleCnt="4"/>
      <dgm:spPr/>
      <dgm:t>
        <a:bodyPr/>
        <a:lstStyle/>
        <a:p>
          <a:endParaRPr lang="en-US"/>
        </a:p>
      </dgm:t>
    </dgm:pt>
    <dgm:pt modelId="{A5570556-C3A7-4229-8E8D-78244B790E9C}" type="pres">
      <dgm:prSet presAssocID="{B1BAC644-CBE0-4C93-ACBE-8D875C90A8A5}" presName="hierChild4" presStyleCnt="0"/>
      <dgm:spPr/>
    </dgm:pt>
    <dgm:pt modelId="{D9BF15B3-9EFD-43C7-A74C-FD427272EE80}" type="pres">
      <dgm:prSet presAssocID="{AD17B42B-47E3-4D9F-B92C-567163FC4C5A}" presName="Name37" presStyleLbl="parChTrans1D3" presStyleIdx="2" presStyleCnt="5"/>
      <dgm:spPr/>
      <dgm:t>
        <a:bodyPr/>
        <a:lstStyle/>
        <a:p>
          <a:endParaRPr lang="en-US"/>
        </a:p>
      </dgm:t>
    </dgm:pt>
    <dgm:pt modelId="{732C67CA-7687-4E6B-9985-67A67A78A5EC}" type="pres">
      <dgm:prSet presAssocID="{2F7FAF4E-CB19-434A-82DB-9F08AFAE5B23}" presName="hierRoot2" presStyleCnt="0">
        <dgm:presLayoutVars>
          <dgm:hierBranch val="init"/>
        </dgm:presLayoutVars>
      </dgm:prSet>
      <dgm:spPr/>
    </dgm:pt>
    <dgm:pt modelId="{04C6D639-27D1-4196-8DC8-973AAF9E47F9}" type="pres">
      <dgm:prSet presAssocID="{2F7FAF4E-CB19-434A-82DB-9F08AFAE5B23}" presName="rootComposite" presStyleCnt="0"/>
      <dgm:spPr/>
    </dgm:pt>
    <dgm:pt modelId="{D5A880AB-D3B9-4BC8-A271-06F42307A60B}" type="pres">
      <dgm:prSet presAssocID="{2F7FAF4E-CB19-434A-82DB-9F08AFAE5B23}" presName="rootText" presStyleLbl="node3" presStyleIdx="2" presStyleCnt="5">
        <dgm:presLayoutVars>
          <dgm:chPref val="3"/>
        </dgm:presLayoutVars>
      </dgm:prSet>
      <dgm:spPr/>
      <dgm:t>
        <a:bodyPr/>
        <a:lstStyle/>
        <a:p>
          <a:endParaRPr lang="en-US"/>
        </a:p>
      </dgm:t>
    </dgm:pt>
    <dgm:pt modelId="{E8879018-68D3-41A3-A73D-3C77BDBFFDE3}" type="pres">
      <dgm:prSet presAssocID="{2F7FAF4E-CB19-434A-82DB-9F08AFAE5B23}" presName="rootConnector" presStyleLbl="node3" presStyleIdx="2" presStyleCnt="5"/>
      <dgm:spPr/>
      <dgm:t>
        <a:bodyPr/>
        <a:lstStyle/>
        <a:p>
          <a:endParaRPr lang="en-US"/>
        </a:p>
      </dgm:t>
    </dgm:pt>
    <dgm:pt modelId="{CDDF2303-41E8-42A5-B2CD-8959FC59FD07}" type="pres">
      <dgm:prSet presAssocID="{2F7FAF4E-CB19-434A-82DB-9F08AFAE5B23}" presName="hierChild4" presStyleCnt="0"/>
      <dgm:spPr/>
    </dgm:pt>
    <dgm:pt modelId="{7412C2B4-010B-49C9-8953-F8BFFA30C396}" type="pres">
      <dgm:prSet presAssocID="{2F7FAF4E-CB19-434A-82DB-9F08AFAE5B23}" presName="hierChild5" presStyleCnt="0"/>
      <dgm:spPr/>
    </dgm:pt>
    <dgm:pt modelId="{11DBA824-5023-46C8-BEB4-857032C6E406}" type="pres">
      <dgm:prSet presAssocID="{B1BAC644-CBE0-4C93-ACBE-8D875C90A8A5}" presName="hierChild5" presStyleCnt="0"/>
      <dgm:spPr/>
    </dgm:pt>
    <dgm:pt modelId="{B864F3CC-1C9A-4ADD-981A-D43BC4E83045}" type="pres">
      <dgm:prSet presAssocID="{18089AE8-E096-4214-9B4E-1080EE70A25F}" presName="Name37" presStyleLbl="parChTrans1D2" presStyleIdx="2" presStyleCnt="7"/>
      <dgm:spPr/>
      <dgm:t>
        <a:bodyPr/>
        <a:lstStyle/>
        <a:p>
          <a:endParaRPr lang="en-US"/>
        </a:p>
      </dgm:t>
    </dgm:pt>
    <dgm:pt modelId="{A850B521-2F1D-4EBE-ACF1-3A6E01E2F564}" type="pres">
      <dgm:prSet presAssocID="{B31EB606-067A-4934-993C-9489F8743AA0}" presName="hierRoot2" presStyleCnt="0">
        <dgm:presLayoutVars>
          <dgm:hierBranch val="init"/>
        </dgm:presLayoutVars>
      </dgm:prSet>
      <dgm:spPr/>
    </dgm:pt>
    <dgm:pt modelId="{11582A8C-0C89-4D23-916B-A13C98E00D4B}" type="pres">
      <dgm:prSet presAssocID="{B31EB606-067A-4934-993C-9489F8743AA0}" presName="rootComposite" presStyleCnt="0"/>
      <dgm:spPr/>
    </dgm:pt>
    <dgm:pt modelId="{78D32B51-4DD5-42C0-9592-A4F56851F0AD}" type="pres">
      <dgm:prSet presAssocID="{B31EB606-067A-4934-993C-9489F8743AA0}" presName="rootText" presStyleLbl="node2" presStyleIdx="2" presStyleCnt="4">
        <dgm:presLayoutVars>
          <dgm:chPref val="3"/>
        </dgm:presLayoutVars>
      </dgm:prSet>
      <dgm:spPr/>
      <dgm:t>
        <a:bodyPr/>
        <a:lstStyle/>
        <a:p>
          <a:endParaRPr lang="en-US"/>
        </a:p>
      </dgm:t>
    </dgm:pt>
    <dgm:pt modelId="{186D1537-717B-4A12-BF8F-C7EF4AF92F93}" type="pres">
      <dgm:prSet presAssocID="{B31EB606-067A-4934-993C-9489F8743AA0}" presName="rootConnector" presStyleLbl="node2" presStyleIdx="2" presStyleCnt="4"/>
      <dgm:spPr/>
      <dgm:t>
        <a:bodyPr/>
        <a:lstStyle/>
        <a:p>
          <a:endParaRPr lang="en-US"/>
        </a:p>
      </dgm:t>
    </dgm:pt>
    <dgm:pt modelId="{5C7A47A4-52C3-422E-8A14-214D17156D2D}" type="pres">
      <dgm:prSet presAssocID="{B31EB606-067A-4934-993C-9489F8743AA0}" presName="hierChild4" presStyleCnt="0"/>
      <dgm:spPr/>
    </dgm:pt>
    <dgm:pt modelId="{9BC41242-6095-4BFA-891A-95674BD73B7C}" type="pres">
      <dgm:prSet presAssocID="{B31EB606-067A-4934-993C-9489F8743AA0}" presName="hierChild5" presStyleCnt="0"/>
      <dgm:spPr/>
    </dgm:pt>
    <dgm:pt modelId="{1661C79F-C773-4855-AD70-2BC4E47FEBF1}" type="pres">
      <dgm:prSet presAssocID="{5C7935BB-826B-4D90-BA41-DAE04623C22C}" presName="Name37" presStyleLbl="parChTrans1D2" presStyleIdx="3" presStyleCnt="7"/>
      <dgm:spPr/>
      <dgm:t>
        <a:bodyPr/>
        <a:lstStyle/>
        <a:p>
          <a:endParaRPr lang="en-US"/>
        </a:p>
      </dgm:t>
    </dgm:pt>
    <dgm:pt modelId="{DE4707A5-A6BB-4E2A-807A-345D4EE583D3}" type="pres">
      <dgm:prSet presAssocID="{5F5C1213-9B8B-46A3-B5FF-8CDED58EF322}" presName="hierRoot2" presStyleCnt="0">
        <dgm:presLayoutVars>
          <dgm:hierBranch val="init"/>
        </dgm:presLayoutVars>
      </dgm:prSet>
      <dgm:spPr/>
    </dgm:pt>
    <dgm:pt modelId="{0414F021-3BAF-4A65-B636-53921E263C23}" type="pres">
      <dgm:prSet presAssocID="{5F5C1213-9B8B-46A3-B5FF-8CDED58EF322}" presName="rootComposite" presStyleCnt="0"/>
      <dgm:spPr/>
    </dgm:pt>
    <dgm:pt modelId="{75DF3A00-3978-4FAE-8073-C383DA24BC05}" type="pres">
      <dgm:prSet presAssocID="{5F5C1213-9B8B-46A3-B5FF-8CDED58EF322}" presName="rootText" presStyleLbl="node2" presStyleIdx="3" presStyleCnt="4">
        <dgm:presLayoutVars>
          <dgm:chPref val="3"/>
        </dgm:presLayoutVars>
      </dgm:prSet>
      <dgm:spPr/>
      <dgm:t>
        <a:bodyPr/>
        <a:lstStyle/>
        <a:p>
          <a:endParaRPr lang="en-US"/>
        </a:p>
      </dgm:t>
    </dgm:pt>
    <dgm:pt modelId="{1941E8FF-E96B-49F6-832E-BE4FF9820DEF}" type="pres">
      <dgm:prSet presAssocID="{5F5C1213-9B8B-46A3-B5FF-8CDED58EF322}" presName="rootConnector" presStyleLbl="node2" presStyleIdx="3" presStyleCnt="4"/>
      <dgm:spPr/>
      <dgm:t>
        <a:bodyPr/>
        <a:lstStyle/>
        <a:p>
          <a:endParaRPr lang="en-US"/>
        </a:p>
      </dgm:t>
    </dgm:pt>
    <dgm:pt modelId="{B88D20E1-A38C-4043-B7CE-EF0DA6974B46}" type="pres">
      <dgm:prSet presAssocID="{5F5C1213-9B8B-46A3-B5FF-8CDED58EF322}" presName="hierChild4" presStyleCnt="0"/>
      <dgm:spPr/>
    </dgm:pt>
    <dgm:pt modelId="{1A25F1D5-E951-40A9-8CB0-5BCE13D44C72}" type="pres">
      <dgm:prSet presAssocID="{D2FF7349-59C0-44A2-9E1B-6E4F3E6D3F35}" presName="Name37" presStyleLbl="parChTrans1D3" presStyleIdx="3" presStyleCnt="5"/>
      <dgm:spPr/>
      <dgm:t>
        <a:bodyPr/>
        <a:lstStyle/>
        <a:p>
          <a:endParaRPr lang="en-US"/>
        </a:p>
      </dgm:t>
    </dgm:pt>
    <dgm:pt modelId="{858D0E72-2B36-41E2-BAF6-34C9D23F4C83}" type="pres">
      <dgm:prSet presAssocID="{30E5A9AA-EF24-43AE-B76A-641ED1BC66FB}" presName="hierRoot2" presStyleCnt="0">
        <dgm:presLayoutVars>
          <dgm:hierBranch val="init"/>
        </dgm:presLayoutVars>
      </dgm:prSet>
      <dgm:spPr/>
    </dgm:pt>
    <dgm:pt modelId="{58C60E8D-A792-4DE2-987A-BCB8885EF114}" type="pres">
      <dgm:prSet presAssocID="{30E5A9AA-EF24-43AE-B76A-641ED1BC66FB}" presName="rootComposite" presStyleCnt="0"/>
      <dgm:spPr/>
    </dgm:pt>
    <dgm:pt modelId="{6D4E7003-7B24-4ADE-B3A3-B4249262CA29}" type="pres">
      <dgm:prSet presAssocID="{30E5A9AA-EF24-43AE-B76A-641ED1BC66FB}" presName="rootText" presStyleLbl="node3" presStyleIdx="3" presStyleCnt="5">
        <dgm:presLayoutVars>
          <dgm:chPref val="3"/>
        </dgm:presLayoutVars>
      </dgm:prSet>
      <dgm:spPr/>
      <dgm:t>
        <a:bodyPr/>
        <a:lstStyle/>
        <a:p>
          <a:endParaRPr lang="en-US"/>
        </a:p>
      </dgm:t>
    </dgm:pt>
    <dgm:pt modelId="{35F81070-58FE-4902-9D19-0B857AA7518D}" type="pres">
      <dgm:prSet presAssocID="{30E5A9AA-EF24-43AE-B76A-641ED1BC66FB}" presName="rootConnector" presStyleLbl="node3" presStyleIdx="3" presStyleCnt="5"/>
      <dgm:spPr/>
      <dgm:t>
        <a:bodyPr/>
        <a:lstStyle/>
        <a:p>
          <a:endParaRPr lang="en-US"/>
        </a:p>
      </dgm:t>
    </dgm:pt>
    <dgm:pt modelId="{29A1027D-B131-4D9B-997D-660FB5DF9125}" type="pres">
      <dgm:prSet presAssocID="{30E5A9AA-EF24-43AE-B76A-641ED1BC66FB}" presName="hierChild4" presStyleCnt="0"/>
      <dgm:spPr/>
    </dgm:pt>
    <dgm:pt modelId="{41DD715C-4D23-4596-BA88-1D1038D7A418}" type="pres">
      <dgm:prSet presAssocID="{30E5A9AA-EF24-43AE-B76A-641ED1BC66FB}" presName="hierChild5" presStyleCnt="0"/>
      <dgm:spPr/>
    </dgm:pt>
    <dgm:pt modelId="{AE928DE9-37DF-44B8-9054-3BD18F8EB6F9}" type="pres">
      <dgm:prSet presAssocID="{E01695BD-FD24-4B8F-8F2C-92711772486A}" presName="Name37" presStyleLbl="parChTrans1D3" presStyleIdx="4" presStyleCnt="5"/>
      <dgm:spPr/>
      <dgm:t>
        <a:bodyPr/>
        <a:lstStyle/>
        <a:p>
          <a:endParaRPr lang="en-US"/>
        </a:p>
      </dgm:t>
    </dgm:pt>
    <dgm:pt modelId="{8964EA1F-B069-41DE-93DF-B26C44AA2F58}" type="pres">
      <dgm:prSet presAssocID="{3B456C87-B930-4E44-AF1A-9A2BDB5BB202}" presName="hierRoot2" presStyleCnt="0">
        <dgm:presLayoutVars>
          <dgm:hierBranch val="init"/>
        </dgm:presLayoutVars>
      </dgm:prSet>
      <dgm:spPr/>
    </dgm:pt>
    <dgm:pt modelId="{9E6D536E-7A38-4DE7-B244-CF31D0D28804}" type="pres">
      <dgm:prSet presAssocID="{3B456C87-B930-4E44-AF1A-9A2BDB5BB202}" presName="rootComposite" presStyleCnt="0"/>
      <dgm:spPr/>
    </dgm:pt>
    <dgm:pt modelId="{894FF4A8-05B8-4686-ACCE-E29BB1430B78}" type="pres">
      <dgm:prSet presAssocID="{3B456C87-B930-4E44-AF1A-9A2BDB5BB202}" presName="rootText" presStyleLbl="node3" presStyleIdx="4" presStyleCnt="5">
        <dgm:presLayoutVars>
          <dgm:chPref val="3"/>
        </dgm:presLayoutVars>
      </dgm:prSet>
      <dgm:spPr/>
      <dgm:t>
        <a:bodyPr/>
        <a:lstStyle/>
        <a:p>
          <a:endParaRPr lang="en-US"/>
        </a:p>
      </dgm:t>
    </dgm:pt>
    <dgm:pt modelId="{0138DA0E-1066-4560-8CF4-3DCBA74CD0CE}" type="pres">
      <dgm:prSet presAssocID="{3B456C87-B930-4E44-AF1A-9A2BDB5BB202}" presName="rootConnector" presStyleLbl="node3" presStyleIdx="4" presStyleCnt="5"/>
      <dgm:spPr/>
      <dgm:t>
        <a:bodyPr/>
        <a:lstStyle/>
        <a:p>
          <a:endParaRPr lang="en-US"/>
        </a:p>
      </dgm:t>
    </dgm:pt>
    <dgm:pt modelId="{A01E9429-327D-4F7E-A298-1ACB58752C07}" type="pres">
      <dgm:prSet presAssocID="{3B456C87-B930-4E44-AF1A-9A2BDB5BB202}" presName="hierChild4" presStyleCnt="0"/>
      <dgm:spPr/>
    </dgm:pt>
    <dgm:pt modelId="{32C59ECF-9532-4D32-8526-D77B9108A0EE}" type="pres">
      <dgm:prSet presAssocID="{3B456C87-B930-4E44-AF1A-9A2BDB5BB202}" presName="hierChild5" presStyleCnt="0"/>
      <dgm:spPr/>
    </dgm:pt>
    <dgm:pt modelId="{B5E8805D-C72B-4E5F-81C2-946378C84004}" type="pres">
      <dgm:prSet presAssocID="{5F5C1213-9B8B-46A3-B5FF-8CDED58EF322}" presName="hierChild5" presStyleCnt="0"/>
      <dgm:spPr/>
    </dgm:pt>
    <dgm:pt modelId="{4508505F-738B-4A7D-96A7-7439D62942B9}" type="pres">
      <dgm:prSet presAssocID="{556D33FB-5677-416E-BDEB-FBD1862C3C86}" presName="hierChild3" presStyleCnt="0"/>
      <dgm:spPr/>
    </dgm:pt>
    <dgm:pt modelId="{1FA62514-5DFB-49C2-84D5-E6782DCE2CA2}" type="pres">
      <dgm:prSet presAssocID="{46C7FF20-333A-4C5B-B0C7-7B9BE93441C8}" presName="Name111" presStyleLbl="parChTrans1D2" presStyleIdx="4" presStyleCnt="7"/>
      <dgm:spPr/>
      <dgm:t>
        <a:bodyPr/>
        <a:lstStyle/>
        <a:p>
          <a:endParaRPr lang="en-US"/>
        </a:p>
      </dgm:t>
    </dgm:pt>
    <dgm:pt modelId="{7C44A2B0-27DD-46ED-994F-F000576680A5}" type="pres">
      <dgm:prSet presAssocID="{54F40BFF-A1BB-4ED1-B328-44122FAA4CE0}" presName="hierRoot3" presStyleCnt="0">
        <dgm:presLayoutVars>
          <dgm:hierBranch val="init"/>
        </dgm:presLayoutVars>
      </dgm:prSet>
      <dgm:spPr/>
    </dgm:pt>
    <dgm:pt modelId="{822655E8-55C1-464C-A10C-5A420D50E9B1}" type="pres">
      <dgm:prSet presAssocID="{54F40BFF-A1BB-4ED1-B328-44122FAA4CE0}" presName="rootComposite3" presStyleCnt="0"/>
      <dgm:spPr/>
    </dgm:pt>
    <dgm:pt modelId="{7E6FF98D-1D31-4A4F-849A-5880BC63928E}" type="pres">
      <dgm:prSet presAssocID="{54F40BFF-A1BB-4ED1-B328-44122FAA4CE0}" presName="rootText3" presStyleLbl="asst1" presStyleIdx="0" presStyleCnt="3">
        <dgm:presLayoutVars>
          <dgm:chPref val="3"/>
        </dgm:presLayoutVars>
      </dgm:prSet>
      <dgm:spPr/>
      <dgm:t>
        <a:bodyPr/>
        <a:lstStyle/>
        <a:p>
          <a:endParaRPr lang="en-US"/>
        </a:p>
      </dgm:t>
    </dgm:pt>
    <dgm:pt modelId="{D8DDC4CB-82F7-4CB2-BD25-17D4144B65AD}" type="pres">
      <dgm:prSet presAssocID="{54F40BFF-A1BB-4ED1-B328-44122FAA4CE0}" presName="rootConnector3" presStyleLbl="asst1" presStyleIdx="0" presStyleCnt="3"/>
      <dgm:spPr/>
      <dgm:t>
        <a:bodyPr/>
        <a:lstStyle/>
        <a:p>
          <a:endParaRPr lang="en-US"/>
        </a:p>
      </dgm:t>
    </dgm:pt>
    <dgm:pt modelId="{141EC325-B17C-463B-9874-D8AFC821021E}" type="pres">
      <dgm:prSet presAssocID="{54F40BFF-A1BB-4ED1-B328-44122FAA4CE0}" presName="hierChild6" presStyleCnt="0"/>
      <dgm:spPr/>
    </dgm:pt>
    <dgm:pt modelId="{47FA6D2A-F50E-48BD-BC4E-F9E3BBB76721}" type="pres">
      <dgm:prSet presAssocID="{54F40BFF-A1BB-4ED1-B328-44122FAA4CE0}" presName="hierChild7" presStyleCnt="0"/>
      <dgm:spPr/>
    </dgm:pt>
    <dgm:pt modelId="{EBF0D294-000E-4F48-B057-CF71B30D6777}" type="pres">
      <dgm:prSet presAssocID="{5B37FA7A-77FA-4116-B372-48C4D7FEF5CF}" presName="Name111" presStyleLbl="parChTrans1D2" presStyleIdx="5" presStyleCnt="7"/>
      <dgm:spPr/>
      <dgm:t>
        <a:bodyPr/>
        <a:lstStyle/>
        <a:p>
          <a:endParaRPr lang="en-US"/>
        </a:p>
      </dgm:t>
    </dgm:pt>
    <dgm:pt modelId="{B29996CC-C398-4F63-A98A-55A5179B500E}" type="pres">
      <dgm:prSet presAssocID="{5F742315-5D5E-4985-A5CA-26B5EB53BC44}" presName="hierRoot3" presStyleCnt="0">
        <dgm:presLayoutVars>
          <dgm:hierBranch val="init"/>
        </dgm:presLayoutVars>
      </dgm:prSet>
      <dgm:spPr/>
    </dgm:pt>
    <dgm:pt modelId="{EDD5602F-1393-4A87-9D24-8205078D88E6}" type="pres">
      <dgm:prSet presAssocID="{5F742315-5D5E-4985-A5CA-26B5EB53BC44}" presName="rootComposite3" presStyleCnt="0"/>
      <dgm:spPr/>
    </dgm:pt>
    <dgm:pt modelId="{AE2AE554-4769-42BE-8690-575A9759F2CA}" type="pres">
      <dgm:prSet presAssocID="{5F742315-5D5E-4985-A5CA-26B5EB53BC44}" presName="rootText3" presStyleLbl="asst1" presStyleIdx="1" presStyleCnt="3">
        <dgm:presLayoutVars>
          <dgm:chPref val="3"/>
        </dgm:presLayoutVars>
      </dgm:prSet>
      <dgm:spPr/>
      <dgm:t>
        <a:bodyPr/>
        <a:lstStyle/>
        <a:p>
          <a:endParaRPr lang="en-US"/>
        </a:p>
      </dgm:t>
    </dgm:pt>
    <dgm:pt modelId="{83C366EB-4D2A-4CB4-A8A1-8536C97FB7A5}" type="pres">
      <dgm:prSet presAssocID="{5F742315-5D5E-4985-A5CA-26B5EB53BC44}" presName="rootConnector3" presStyleLbl="asst1" presStyleIdx="1" presStyleCnt="3"/>
      <dgm:spPr/>
      <dgm:t>
        <a:bodyPr/>
        <a:lstStyle/>
        <a:p>
          <a:endParaRPr lang="en-US"/>
        </a:p>
      </dgm:t>
    </dgm:pt>
    <dgm:pt modelId="{E2C44276-B751-475C-B1C6-EBD1E33404F8}" type="pres">
      <dgm:prSet presAssocID="{5F742315-5D5E-4985-A5CA-26B5EB53BC44}" presName="hierChild6" presStyleCnt="0"/>
      <dgm:spPr/>
    </dgm:pt>
    <dgm:pt modelId="{CE61EE6F-B9F5-4E59-9563-C2CD8B818396}" type="pres">
      <dgm:prSet presAssocID="{5F742315-5D5E-4985-A5CA-26B5EB53BC44}" presName="hierChild7" presStyleCnt="0"/>
      <dgm:spPr/>
    </dgm:pt>
    <dgm:pt modelId="{2AE07D3A-10F2-4312-BA2F-4062EB557EC9}" type="pres">
      <dgm:prSet presAssocID="{FEA4F42A-8E27-4551-B8A5-CCD5CE3ABAC9}" presName="Name111" presStyleLbl="parChTrans1D2" presStyleIdx="6" presStyleCnt="7"/>
      <dgm:spPr/>
      <dgm:t>
        <a:bodyPr/>
        <a:lstStyle/>
        <a:p>
          <a:endParaRPr lang="en-US"/>
        </a:p>
      </dgm:t>
    </dgm:pt>
    <dgm:pt modelId="{C3D7FDA4-6FF3-4170-BA33-D75EC1131208}" type="pres">
      <dgm:prSet presAssocID="{691C6F2D-22FE-4A8B-8D3A-F95EA3FE3787}" presName="hierRoot3" presStyleCnt="0">
        <dgm:presLayoutVars>
          <dgm:hierBranch val="init"/>
        </dgm:presLayoutVars>
      </dgm:prSet>
      <dgm:spPr/>
    </dgm:pt>
    <dgm:pt modelId="{42C0137A-C5E1-49F1-ADD1-012978595E43}" type="pres">
      <dgm:prSet presAssocID="{691C6F2D-22FE-4A8B-8D3A-F95EA3FE3787}" presName="rootComposite3" presStyleCnt="0"/>
      <dgm:spPr/>
    </dgm:pt>
    <dgm:pt modelId="{9442E25C-68ED-4D59-B6F2-AB1B01759E20}" type="pres">
      <dgm:prSet presAssocID="{691C6F2D-22FE-4A8B-8D3A-F95EA3FE3787}" presName="rootText3" presStyleLbl="asst1" presStyleIdx="2" presStyleCnt="3">
        <dgm:presLayoutVars>
          <dgm:chPref val="3"/>
        </dgm:presLayoutVars>
      </dgm:prSet>
      <dgm:spPr/>
      <dgm:t>
        <a:bodyPr/>
        <a:lstStyle/>
        <a:p>
          <a:endParaRPr lang="en-US"/>
        </a:p>
      </dgm:t>
    </dgm:pt>
    <dgm:pt modelId="{706CF8A5-C5EC-4EFB-896E-568890AA82CD}" type="pres">
      <dgm:prSet presAssocID="{691C6F2D-22FE-4A8B-8D3A-F95EA3FE3787}" presName="rootConnector3" presStyleLbl="asst1" presStyleIdx="2" presStyleCnt="3"/>
      <dgm:spPr/>
      <dgm:t>
        <a:bodyPr/>
        <a:lstStyle/>
        <a:p>
          <a:endParaRPr lang="en-US"/>
        </a:p>
      </dgm:t>
    </dgm:pt>
    <dgm:pt modelId="{0FFE1B2A-6B81-4A32-A3A9-49044B23CCBC}" type="pres">
      <dgm:prSet presAssocID="{691C6F2D-22FE-4A8B-8D3A-F95EA3FE3787}" presName="hierChild6" presStyleCnt="0"/>
      <dgm:spPr/>
    </dgm:pt>
    <dgm:pt modelId="{04A634BD-4818-4195-8088-1A590C58EE71}" type="pres">
      <dgm:prSet presAssocID="{691C6F2D-22FE-4A8B-8D3A-F95EA3FE3787}" presName="hierChild7" presStyleCnt="0"/>
      <dgm:spPr/>
    </dgm:pt>
  </dgm:ptLst>
  <dgm:cxnLst>
    <dgm:cxn modelId="{0ECBD317-0F37-428D-A3C8-0EF662F2ADCE}" type="presOf" srcId="{C2286001-16F8-43C0-9386-009F3F6FBFA6}" destId="{30B49369-31DA-4040-B7BF-B808EE330CBB}" srcOrd="0" destOrd="0" presId="urn:microsoft.com/office/officeart/2005/8/layout/orgChart1"/>
    <dgm:cxn modelId="{F17756E4-CCBD-4E73-B647-E773B6D795C5}" type="presOf" srcId="{556D33FB-5677-416E-BDEB-FBD1862C3C86}" destId="{1A49FC9C-2AAE-4E76-848F-0028A878B147}" srcOrd="0" destOrd="0" presId="urn:microsoft.com/office/officeart/2005/8/layout/orgChart1"/>
    <dgm:cxn modelId="{B06A78DB-4084-462B-8F35-C295E26A6A48}" type="presOf" srcId="{2F7FAF4E-CB19-434A-82DB-9F08AFAE5B23}" destId="{E8879018-68D3-41A3-A73D-3C77BDBFFDE3}" srcOrd="1" destOrd="0" presId="urn:microsoft.com/office/officeart/2005/8/layout/orgChart1"/>
    <dgm:cxn modelId="{CFE62F45-3A0E-4984-B6D4-DA1DFEE2E251}" type="presOf" srcId="{5C7935BB-826B-4D90-BA41-DAE04623C22C}" destId="{1661C79F-C773-4855-AD70-2BC4E47FEBF1}" srcOrd="0" destOrd="0" presId="urn:microsoft.com/office/officeart/2005/8/layout/orgChart1"/>
    <dgm:cxn modelId="{A306F58D-46DA-405A-994A-C44250190738}" type="presOf" srcId="{691C6F2D-22FE-4A8B-8D3A-F95EA3FE3787}" destId="{9442E25C-68ED-4D59-B6F2-AB1B01759E20}" srcOrd="0" destOrd="0" presId="urn:microsoft.com/office/officeart/2005/8/layout/orgChart1"/>
    <dgm:cxn modelId="{5799D58F-E782-404F-BFC9-D2EF90BBE05B}" type="presOf" srcId="{AD17B42B-47E3-4D9F-B92C-567163FC4C5A}" destId="{D9BF15B3-9EFD-43C7-A74C-FD427272EE80}" srcOrd="0" destOrd="0" presId="urn:microsoft.com/office/officeart/2005/8/layout/orgChart1"/>
    <dgm:cxn modelId="{5E94AE3C-F2CD-48F9-9882-E336DABD906B}" srcId="{556D33FB-5677-416E-BDEB-FBD1862C3C86}" destId="{54F40BFF-A1BB-4ED1-B328-44122FAA4CE0}" srcOrd="0" destOrd="0" parTransId="{46C7FF20-333A-4C5B-B0C7-7B9BE93441C8}" sibTransId="{31E6CEDC-90C6-44C3-AE3A-C789028D0555}"/>
    <dgm:cxn modelId="{EAD8010F-3D68-43A8-A3FB-85E723382258}" type="presOf" srcId="{F048247A-FE32-4F27-A3F9-11F545338652}" destId="{D35C95FF-4A13-4C7A-946A-8707E8C333B1}" srcOrd="0" destOrd="0" presId="urn:microsoft.com/office/officeart/2005/8/layout/orgChart1"/>
    <dgm:cxn modelId="{2138648B-F969-4B3D-8BD4-327E33DF92F1}" type="presOf" srcId="{B1BAC644-CBE0-4C93-ACBE-8D875C90A8A5}" destId="{8EF796EB-2B02-42C5-8E3C-B1B590D2799F}" srcOrd="0" destOrd="0" presId="urn:microsoft.com/office/officeart/2005/8/layout/orgChart1"/>
    <dgm:cxn modelId="{FFEECFCF-21C9-4F62-9795-DA50E1E53BB2}" srcId="{5F5C1213-9B8B-46A3-B5FF-8CDED58EF322}" destId="{30E5A9AA-EF24-43AE-B76A-641ED1BC66FB}" srcOrd="0" destOrd="0" parTransId="{D2FF7349-59C0-44A2-9E1B-6E4F3E6D3F35}" sibTransId="{519EA2A1-25E2-4BC1-9CE6-153855719F0E}"/>
    <dgm:cxn modelId="{5559D4C4-9303-467C-9867-74EB5414C63E}" type="presOf" srcId="{D7722EA1-FD04-4BBA-B3DC-EBF2E59EFA3C}" destId="{80B5582B-71C4-4507-B5A9-B4AFDF953543}" srcOrd="0" destOrd="0" presId="urn:microsoft.com/office/officeart/2005/8/layout/orgChart1"/>
    <dgm:cxn modelId="{5FC3029B-1610-4DC7-AB79-9689CE03F6F4}" type="presOf" srcId="{18089AE8-E096-4214-9B4E-1080EE70A25F}" destId="{B864F3CC-1C9A-4ADD-981A-D43BC4E83045}" srcOrd="0" destOrd="0" presId="urn:microsoft.com/office/officeart/2005/8/layout/orgChart1"/>
    <dgm:cxn modelId="{7BBB2D2D-A5B2-4110-9FD5-6581C9C2CB3F}" type="presOf" srcId="{30E5A9AA-EF24-43AE-B76A-641ED1BC66FB}" destId="{6D4E7003-7B24-4ADE-B3A3-B4249262CA29}" srcOrd="0" destOrd="0" presId="urn:microsoft.com/office/officeart/2005/8/layout/orgChart1"/>
    <dgm:cxn modelId="{EA385453-F4A2-4DAE-9C6A-B35249372F78}" type="presOf" srcId="{7F61BA36-690E-422D-BCFA-022F9792339F}" destId="{C456453D-3318-4577-9B97-E4D1C4A09BBD}" srcOrd="1" destOrd="0" presId="urn:microsoft.com/office/officeart/2005/8/layout/orgChart1"/>
    <dgm:cxn modelId="{86A87486-8713-4C21-8D72-0F2656775B9E}" type="presOf" srcId="{556D33FB-5677-416E-BDEB-FBD1862C3C86}" destId="{4ED5A2B2-0A76-4660-ACAA-46A837602E64}" srcOrd="1" destOrd="0" presId="urn:microsoft.com/office/officeart/2005/8/layout/orgChart1"/>
    <dgm:cxn modelId="{09336730-DABE-4F2E-9035-F6BB9ADB99DF}" type="presOf" srcId="{D2FF7349-59C0-44A2-9E1B-6E4F3E6D3F35}" destId="{1A25F1D5-E951-40A9-8CB0-5BCE13D44C72}" srcOrd="0" destOrd="0" presId="urn:microsoft.com/office/officeart/2005/8/layout/orgChart1"/>
    <dgm:cxn modelId="{96B2CCC8-490A-4F2B-B705-70FF25E0AFCB}" type="presOf" srcId="{5F742315-5D5E-4985-A5CA-26B5EB53BC44}" destId="{83C366EB-4D2A-4CB4-A8A1-8536C97FB7A5}" srcOrd="1" destOrd="0" presId="urn:microsoft.com/office/officeart/2005/8/layout/orgChart1"/>
    <dgm:cxn modelId="{5961D3CF-B9C6-45C5-93B9-BEA4B1E5C684}" srcId="{4D33C134-E3F7-41F3-A44A-914DB6F7754E}" destId="{7F61BA36-690E-422D-BCFA-022F9792339F}" srcOrd="1" destOrd="0" parTransId="{C2286001-16F8-43C0-9386-009F3F6FBFA6}" sibTransId="{18957163-9BA6-4938-8F2F-ECE84548344B}"/>
    <dgm:cxn modelId="{914E6817-C888-40D0-B16F-F4741DC86FCA}" type="presOf" srcId="{2F7FAF4E-CB19-434A-82DB-9F08AFAE5B23}" destId="{D5A880AB-D3B9-4BC8-A271-06F42307A60B}" srcOrd="0" destOrd="0" presId="urn:microsoft.com/office/officeart/2005/8/layout/orgChart1"/>
    <dgm:cxn modelId="{1C7BFC38-0A1A-4337-90E9-05BB5E1DFE8F}" type="presOf" srcId="{B31EB606-067A-4934-993C-9489F8743AA0}" destId="{78D32B51-4DD5-42C0-9592-A4F56851F0AD}" srcOrd="0" destOrd="0" presId="urn:microsoft.com/office/officeart/2005/8/layout/orgChart1"/>
    <dgm:cxn modelId="{3A0C045A-AECB-4D7A-A8C9-7DA8198EA90A}" type="presOf" srcId="{5F5C1213-9B8B-46A3-B5FF-8CDED58EF322}" destId="{1941E8FF-E96B-49F6-832E-BE4FF9820DEF}" srcOrd="1" destOrd="0" presId="urn:microsoft.com/office/officeart/2005/8/layout/orgChart1"/>
    <dgm:cxn modelId="{10286B03-D7B4-4E3C-B1D5-1A1B2B3AA4B7}" type="presOf" srcId="{5F742315-5D5E-4985-A5CA-26B5EB53BC44}" destId="{AE2AE554-4769-42BE-8690-575A9759F2CA}" srcOrd="0" destOrd="0" presId="urn:microsoft.com/office/officeart/2005/8/layout/orgChart1"/>
    <dgm:cxn modelId="{F10D3AEC-74DE-4434-919F-377A717605DA}" type="presOf" srcId="{5B37FA7A-77FA-4116-B372-48C4D7FEF5CF}" destId="{EBF0D294-000E-4F48-B057-CF71B30D6777}" srcOrd="0" destOrd="0" presId="urn:microsoft.com/office/officeart/2005/8/layout/orgChart1"/>
    <dgm:cxn modelId="{5D18C55D-E814-48CF-9D82-795405DBA972}" type="presOf" srcId="{5F5C1213-9B8B-46A3-B5FF-8CDED58EF322}" destId="{75DF3A00-3978-4FAE-8073-C383DA24BC05}" srcOrd="0" destOrd="0" presId="urn:microsoft.com/office/officeart/2005/8/layout/orgChart1"/>
    <dgm:cxn modelId="{79F4C7D1-C27F-445E-9C66-65FBBE3DF92B}" type="presOf" srcId="{1CF5907D-0786-4499-BE3F-3719231ACE30}" destId="{30B28987-4611-4C51-AE5C-EF6971D9919F}" srcOrd="0" destOrd="0" presId="urn:microsoft.com/office/officeart/2005/8/layout/orgChart1"/>
    <dgm:cxn modelId="{A980FF23-B278-479A-9B86-E475AE368291}" type="presOf" srcId="{B1BAC644-CBE0-4C93-ACBE-8D875C90A8A5}" destId="{88EDFEA8-9EF6-49BB-9D7E-D77CCBE09CF0}" srcOrd="1" destOrd="0" presId="urn:microsoft.com/office/officeart/2005/8/layout/orgChart1"/>
    <dgm:cxn modelId="{A5D6AF2C-5D5A-4185-A7B9-F8507A62E6FB}" type="presOf" srcId="{3906182B-8C22-449E-BA17-71CC630784B9}" destId="{F1E28D60-62FE-48B7-A653-978ED7DD93ED}" srcOrd="0" destOrd="0" presId="urn:microsoft.com/office/officeart/2005/8/layout/orgChart1"/>
    <dgm:cxn modelId="{A62154EF-C989-4833-B0F0-E9FA6462B082}" type="presOf" srcId="{4D33C134-E3F7-41F3-A44A-914DB6F7754E}" destId="{03BC8801-CC0B-40A3-AAC2-0828D5374DF4}" srcOrd="0" destOrd="0" presId="urn:microsoft.com/office/officeart/2005/8/layout/orgChart1"/>
    <dgm:cxn modelId="{D0DE1EC2-16E2-437E-8224-2EE575ED9ADA}" type="presOf" srcId="{E01695BD-FD24-4B8F-8F2C-92711772486A}" destId="{AE928DE9-37DF-44B8-9054-3BD18F8EB6F9}" srcOrd="0" destOrd="0" presId="urn:microsoft.com/office/officeart/2005/8/layout/orgChart1"/>
    <dgm:cxn modelId="{FEF253B7-9AAE-448A-985B-974A468D1D76}" type="presOf" srcId="{54F40BFF-A1BB-4ED1-B328-44122FAA4CE0}" destId="{D8DDC4CB-82F7-4CB2-BD25-17D4144B65AD}" srcOrd="1" destOrd="0" presId="urn:microsoft.com/office/officeart/2005/8/layout/orgChart1"/>
    <dgm:cxn modelId="{1E29F024-5B9A-4CC5-94D0-8C7D4B5BFFF4}" srcId="{556D33FB-5677-416E-BDEB-FBD1862C3C86}" destId="{B31EB606-067A-4934-993C-9489F8743AA0}" srcOrd="5" destOrd="0" parTransId="{18089AE8-E096-4214-9B4E-1080EE70A25F}" sibTransId="{D680C472-1FA8-4D05-A6B5-DA00476498E5}"/>
    <dgm:cxn modelId="{0FAF2A06-7074-48C7-925D-E711D06714A8}" type="presOf" srcId="{74BB1FDE-B50E-4E8C-986B-9C5FD125E2A0}" destId="{574D73DC-AF60-4A32-8B12-4F61CEC74A6C}" srcOrd="0" destOrd="0" presId="urn:microsoft.com/office/officeart/2005/8/layout/orgChart1"/>
    <dgm:cxn modelId="{8E08697E-2892-4497-B3CD-3011F337AF1E}" type="presOf" srcId="{30E5A9AA-EF24-43AE-B76A-641ED1BC66FB}" destId="{35F81070-58FE-4902-9D19-0B857AA7518D}" srcOrd="1" destOrd="0" presId="urn:microsoft.com/office/officeart/2005/8/layout/orgChart1"/>
    <dgm:cxn modelId="{B2FDE111-4A78-4051-9BD3-BBF3513151CE}" srcId="{556D33FB-5677-416E-BDEB-FBD1862C3C86}" destId="{4D33C134-E3F7-41F3-A44A-914DB6F7754E}" srcOrd="3" destOrd="0" parTransId="{F048247A-FE32-4F27-A3F9-11F545338652}" sibTransId="{C371105C-133A-4BE2-ACD8-DC1479646906}"/>
    <dgm:cxn modelId="{156A2350-7D40-47CD-8776-D7EA87A19EA8}" srcId="{4D33C134-E3F7-41F3-A44A-914DB6F7754E}" destId="{3906182B-8C22-449E-BA17-71CC630784B9}" srcOrd="0" destOrd="0" parTransId="{D7722EA1-FD04-4BBA-B3DC-EBF2E59EFA3C}" sibTransId="{406C3E1B-3E85-4BC8-A5E6-724B03F08C18}"/>
    <dgm:cxn modelId="{54438F3C-DFAF-41FC-80D5-4756D70A5ABB}" srcId="{5F5C1213-9B8B-46A3-B5FF-8CDED58EF322}" destId="{3B456C87-B930-4E44-AF1A-9A2BDB5BB202}" srcOrd="1" destOrd="0" parTransId="{E01695BD-FD24-4B8F-8F2C-92711772486A}" sibTransId="{943F3E28-1739-421B-B19B-B4E388270864}"/>
    <dgm:cxn modelId="{B7765E12-8B06-4908-8ADE-634A94DB49B5}" type="presOf" srcId="{691C6F2D-22FE-4A8B-8D3A-F95EA3FE3787}" destId="{706CF8A5-C5EC-4EFB-896E-568890AA82CD}" srcOrd="1" destOrd="0" presId="urn:microsoft.com/office/officeart/2005/8/layout/orgChart1"/>
    <dgm:cxn modelId="{FC8DE3D8-DCA4-4A59-B38D-C10AFC27D357}" srcId="{556D33FB-5677-416E-BDEB-FBD1862C3C86}" destId="{691C6F2D-22FE-4A8B-8D3A-F95EA3FE3787}" srcOrd="2" destOrd="0" parTransId="{FEA4F42A-8E27-4551-B8A5-CCD5CE3ABAC9}" sibTransId="{73BBE61B-9E54-4F3C-B355-0BB011CD0F31}"/>
    <dgm:cxn modelId="{3F164860-2890-40E8-8ABF-D04178592EA9}" type="presOf" srcId="{3906182B-8C22-449E-BA17-71CC630784B9}" destId="{A7C265DE-9870-4FAF-B115-00AAA6D9066D}" srcOrd="1" destOrd="0" presId="urn:microsoft.com/office/officeart/2005/8/layout/orgChart1"/>
    <dgm:cxn modelId="{A1520DF5-6351-4026-9816-8C5AC4805F44}" type="presOf" srcId="{46C7FF20-333A-4C5B-B0C7-7B9BE93441C8}" destId="{1FA62514-5DFB-49C2-84D5-E6782DCE2CA2}" srcOrd="0" destOrd="0" presId="urn:microsoft.com/office/officeart/2005/8/layout/orgChart1"/>
    <dgm:cxn modelId="{09591FD8-11F7-47A4-8D37-697B9B328747}" srcId="{B1BAC644-CBE0-4C93-ACBE-8D875C90A8A5}" destId="{2F7FAF4E-CB19-434A-82DB-9F08AFAE5B23}" srcOrd="0" destOrd="0" parTransId="{AD17B42B-47E3-4D9F-B92C-567163FC4C5A}" sibTransId="{CC8CCC06-21B2-4ED9-8BE2-690CA62F28C9}"/>
    <dgm:cxn modelId="{C8AB73C5-49FF-4009-BC0B-D0FDEC183485}" type="presOf" srcId="{3B456C87-B930-4E44-AF1A-9A2BDB5BB202}" destId="{0138DA0E-1066-4560-8CF4-3DCBA74CD0CE}" srcOrd="1" destOrd="0" presId="urn:microsoft.com/office/officeart/2005/8/layout/orgChart1"/>
    <dgm:cxn modelId="{D9159DE4-20E8-4419-A139-3C24500B6370}" type="presOf" srcId="{FEA4F42A-8E27-4551-B8A5-CCD5CE3ABAC9}" destId="{2AE07D3A-10F2-4312-BA2F-4062EB557EC9}" srcOrd="0" destOrd="0" presId="urn:microsoft.com/office/officeart/2005/8/layout/orgChart1"/>
    <dgm:cxn modelId="{C342427A-7100-427E-9A78-4A282103EA83}" type="presOf" srcId="{4D33C134-E3F7-41F3-A44A-914DB6F7754E}" destId="{52662025-01C9-4489-A718-FE72E666A868}" srcOrd="1" destOrd="0" presId="urn:microsoft.com/office/officeart/2005/8/layout/orgChart1"/>
    <dgm:cxn modelId="{DC22D494-B1C0-4CB8-92F5-EE1B328C51B1}" type="presOf" srcId="{3B456C87-B930-4E44-AF1A-9A2BDB5BB202}" destId="{894FF4A8-05B8-4686-ACCE-E29BB1430B78}" srcOrd="0" destOrd="0" presId="urn:microsoft.com/office/officeart/2005/8/layout/orgChart1"/>
    <dgm:cxn modelId="{FC3E497C-EFD8-4D6E-8B9B-87306632B6D9}" srcId="{556D33FB-5677-416E-BDEB-FBD1862C3C86}" destId="{B1BAC644-CBE0-4C93-ACBE-8D875C90A8A5}" srcOrd="4" destOrd="0" parTransId="{1CF5907D-0786-4499-BE3F-3719231ACE30}" sibTransId="{6D485339-09FC-4145-888C-CD133A71C339}"/>
    <dgm:cxn modelId="{48555259-8A40-4D03-BF36-4918AD80454B}" srcId="{74BB1FDE-B50E-4E8C-986B-9C5FD125E2A0}" destId="{556D33FB-5677-416E-BDEB-FBD1862C3C86}" srcOrd="0" destOrd="0" parTransId="{8B51AD82-1F54-4C24-AD41-6E64FB54B025}" sibTransId="{8305DD6D-F0D3-4F56-A6A1-1DE8BA04D2F9}"/>
    <dgm:cxn modelId="{94F12514-A263-47C4-A5D2-F5A1454527DE}" type="presOf" srcId="{B31EB606-067A-4934-993C-9489F8743AA0}" destId="{186D1537-717B-4A12-BF8F-C7EF4AF92F93}" srcOrd="1" destOrd="0" presId="urn:microsoft.com/office/officeart/2005/8/layout/orgChart1"/>
    <dgm:cxn modelId="{FEBF8274-3300-4FE6-A35E-B4EC7524C3DB}" type="presOf" srcId="{54F40BFF-A1BB-4ED1-B328-44122FAA4CE0}" destId="{7E6FF98D-1D31-4A4F-849A-5880BC63928E}" srcOrd="0" destOrd="0" presId="urn:microsoft.com/office/officeart/2005/8/layout/orgChart1"/>
    <dgm:cxn modelId="{57855DE7-6EBD-4B4E-A97E-DD57289D56F2}" type="presOf" srcId="{7F61BA36-690E-422D-BCFA-022F9792339F}" destId="{3F88F47F-6B90-47F8-8A4B-87D6B5F316E3}" srcOrd="0" destOrd="0" presId="urn:microsoft.com/office/officeart/2005/8/layout/orgChart1"/>
    <dgm:cxn modelId="{83FC7A5C-DC98-434E-9454-21BBA34514E1}" srcId="{556D33FB-5677-416E-BDEB-FBD1862C3C86}" destId="{5F5C1213-9B8B-46A3-B5FF-8CDED58EF322}" srcOrd="6" destOrd="0" parTransId="{5C7935BB-826B-4D90-BA41-DAE04623C22C}" sibTransId="{25DE7982-8C92-478A-8FE7-F55F3C0163F8}"/>
    <dgm:cxn modelId="{3B6A5088-2211-4918-A4B0-CE3DEF08C772}" srcId="{556D33FB-5677-416E-BDEB-FBD1862C3C86}" destId="{5F742315-5D5E-4985-A5CA-26B5EB53BC44}" srcOrd="1" destOrd="0" parTransId="{5B37FA7A-77FA-4116-B372-48C4D7FEF5CF}" sibTransId="{138E65AA-D726-4DC4-8451-864280427F59}"/>
    <dgm:cxn modelId="{725043DE-FCBA-42F0-81A4-DA2C01FD3CF5}" type="presParOf" srcId="{574D73DC-AF60-4A32-8B12-4F61CEC74A6C}" destId="{522C3595-8683-431B-9BF0-9CFA0CF3A828}" srcOrd="0" destOrd="0" presId="urn:microsoft.com/office/officeart/2005/8/layout/orgChart1"/>
    <dgm:cxn modelId="{C88466E4-5D53-4A68-B549-A11F6536503F}" type="presParOf" srcId="{522C3595-8683-431B-9BF0-9CFA0CF3A828}" destId="{03AA81C1-6DFC-4663-8E18-C964766B4DBE}" srcOrd="0" destOrd="0" presId="urn:microsoft.com/office/officeart/2005/8/layout/orgChart1"/>
    <dgm:cxn modelId="{04C4234E-D1AD-4A5D-BFEB-03F9548907F2}" type="presParOf" srcId="{03AA81C1-6DFC-4663-8E18-C964766B4DBE}" destId="{1A49FC9C-2AAE-4E76-848F-0028A878B147}" srcOrd="0" destOrd="0" presId="urn:microsoft.com/office/officeart/2005/8/layout/orgChart1"/>
    <dgm:cxn modelId="{D06A5984-F516-4960-9490-45FE2488B414}" type="presParOf" srcId="{03AA81C1-6DFC-4663-8E18-C964766B4DBE}" destId="{4ED5A2B2-0A76-4660-ACAA-46A837602E64}" srcOrd="1" destOrd="0" presId="urn:microsoft.com/office/officeart/2005/8/layout/orgChart1"/>
    <dgm:cxn modelId="{F099F2F8-6FEA-442E-A1CA-C5DA56B4CCF7}" type="presParOf" srcId="{522C3595-8683-431B-9BF0-9CFA0CF3A828}" destId="{87BAD081-3337-4BD7-B77F-7FE20B6C61F4}" srcOrd="1" destOrd="0" presId="urn:microsoft.com/office/officeart/2005/8/layout/orgChart1"/>
    <dgm:cxn modelId="{D03C0E77-ECD8-4904-A371-720F462C0E72}" type="presParOf" srcId="{87BAD081-3337-4BD7-B77F-7FE20B6C61F4}" destId="{D35C95FF-4A13-4C7A-946A-8707E8C333B1}" srcOrd="0" destOrd="0" presId="urn:microsoft.com/office/officeart/2005/8/layout/orgChart1"/>
    <dgm:cxn modelId="{E66AE9F5-07DD-41EE-9D4B-4957103D7477}" type="presParOf" srcId="{87BAD081-3337-4BD7-B77F-7FE20B6C61F4}" destId="{0CADCE27-5700-4F45-A27A-6644E3EABDB2}" srcOrd="1" destOrd="0" presId="urn:microsoft.com/office/officeart/2005/8/layout/orgChart1"/>
    <dgm:cxn modelId="{49386D44-EFBF-453D-868C-279C01BF82C4}" type="presParOf" srcId="{0CADCE27-5700-4F45-A27A-6644E3EABDB2}" destId="{12E5B856-F05F-4E3B-8A05-D6412CB5A3C3}" srcOrd="0" destOrd="0" presId="urn:microsoft.com/office/officeart/2005/8/layout/orgChart1"/>
    <dgm:cxn modelId="{F9B4CF92-AF05-44D5-9E9C-5F0D46D1FA55}" type="presParOf" srcId="{12E5B856-F05F-4E3B-8A05-D6412CB5A3C3}" destId="{03BC8801-CC0B-40A3-AAC2-0828D5374DF4}" srcOrd="0" destOrd="0" presId="urn:microsoft.com/office/officeart/2005/8/layout/orgChart1"/>
    <dgm:cxn modelId="{EAC9024D-3583-40B8-8A46-6633628D29D5}" type="presParOf" srcId="{12E5B856-F05F-4E3B-8A05-D6412CB5A3C3}" destId="{52662025-01C9-4489-A718-FE72E666A868}" srcOrd="1" destOrd="0" presId="urn:microsoft.com/office/officeart/2005/8/layout/orgChart1"/>
    <dgm:cxn modelId="{8499371C-19B4-4B10-B543-9CE431C8CDEE}" type="presParOf" srcId="{0CADCE27-5700-4F45-A27A-6644E3EABDB2}" destId="{CEDB413E-D3D7-4CB2-8615-1C8BFEA5F7C4}" srcOrd="1" destOrd="0" presId="urn:microsoft.com/office/officeart/2005/8/layout/orgChart1"/>
    <dgm:cxn modelId="{188B35B4-13FB-4122-BA52-870E6AFA4611}" type="presParOf" srcId="{CEDB413E-D3D7-4CB2-8615-1C8BFEA5F7C4}" destId="{80B5582B-71C4-4507-B5A9-B4AFDF953543}" srcOrd="0" destOrd="0" presId="urn:microsoft.com/office/officeart/2005/8/layout/orgChart1"/>
    <dgm:cxn modelId="{75C22756-FC12-4DF6-BCBB-1E33EE9C516F}" type="presParOf" srcId="{CEDB413E-D3D7-4CB2-8615-1C8BFEA5F7C4}" destId="{7CB74B87-7342-48A1-8CFC-88EDEA19AC81}" srcOrd="1" destOrd="0" presId="urn:microsoft.com/office/officeart/2005/8/layout/orgChart1"/>
    <dgm:cxn modelId="{409367CF-40B6-45AF-BA28-887D7F348852}" type="presParOf" srcId="{7CB74B87-7342-48A1-8CFC-88EDEA19AC81}" destId="{B5B387F2-C699-4CDB-9E01-0F390CA9AA5F}" srcOrd="0" destOrd="0" presId="urn:microsoft.com/office/officeart/2005/8/layout/orgChart1"/>
    <dgm:cxn modelId="{6A26041C-833B-42B4-9E1B-11E0222F0D48}" type="presParOf" srcId="{B5B387F2-C699-4CDB-9E01-0F390CA9AA5F}" destId="{F1E28D60-62FE-48B7-A653-978ED7DD93ED}" srcOrd="0" destOrd="0" presId="urn:microsoft.com/office/officeart/2005/8/layout/orgChart1"/>
    <dgm:cxn modelId="{7AAFF390-5B22-45E6-A461-7EA33E73C628}" type="presParOf" srcId="{B5B387F2-C699-4CDB-9E01-0F390CA9AA5F}" destId="{A7C265DE-9870-4FAF-B115-00AAA6D9066D}" srcOrd="1" destOrd="0" presId="urn:microsoft.com/office/officeart/2005/8/layout/orgChart1"/>
    <dgm:cxn modelId="{B10182C2-0535-44F3-A82F-E3968C2235E6}" type="presParOf" srcId="{7CB74B87-7342-48A1-8CFC-88EDEA19AC81}" destId="{284518BE-A812-45A9-8EE7-140C17E19946}" srcOrd="1" destOrd="0" presId="urn:microsoft.com/office/officeart/2005/8/layout/orgChart1"/>
    <dgm:cxn modelId="{5A049049-DB37-4DE4-8774-DFA8EE25CBC1}" type="presParOf" srcId="{7CB74B87-7342-48A1-8CFC-88EDEA19AC81}" destId="{2B533321-4212-480A-A19A-D31E3F7F3A82}" srcOrd="2" destOrd="0" presId="urn:microsoft.com/office/officeart/2005/8/layout/orgChart1"/>
    <dgm:cxn modelId="{053D6441-0156-44F4-9B6B-00BBE1FA766E}" type="presParOf" srcId="{CEDB413E-D3D7-4CB2-8615-1C8BFEA5F7C4}" destId="{30B49369-31DA-4040-B7BF-B808EE330CBB}" srcOrd="2" destOrd="0" presId="urn:microsoft.com/office/officeart/2005/8/layout/orgChart1"/>
    <dgm:cxn modelId="{7E2D8FAD-57EA-48F6-99C8-10FE7D01442A}" type="presParOf" srcId="{CEDB413E-D3D7-4CB2-8615-1C8BFEA5F7C4}" destId="{5E455D89-12FE-415C-9D2B-28254665244A}" srcOrd="3" destOrd="0" presId="urn:microsoft.com/office/officeart/2005/8/layout/orgChart1"/>
    <dgm:cxn modelId="{A79DE4CD-F28B-49B9-9F4A-29082C99C88F}" type="presParOf" srcId="{5E455D89-12FE-415C-9D2B-28254665244A}" destId="{09970916-C3BF-4821-A91A-5FB85E09A99F}" srcOrd="0" destOrd="0" presId="urn:microsoft.com/office/officeart/2005/8/layout/orgChart1"/>
    <dgm:cxn modelId="{07B513A4-B4B9-4154-B379-0F34B34B9886}" type="presParOf" srcId="{09970916-C3BF-4821-A91A-5FB85E09A99F}" destId="{3F88F47F-6B90-47F8-8A4B-87D6B5F316E3}" srcOrd="0" destOrd="0" presId="urn:microsoft.com/office/officeart/2005/8/layout/orgChart1"/>
    <dgm:cxn modelId="{9EDDADF1-5E70-4784-898D-4D0946AF1225}" type="presParOf" srcId="{09970916-C3BF-4821-A91A-5FB85E09A99F}" destId="{C456453D-3318-4577-9B97-E4D1C4A09BBD}" srcOrd="1" destOrd="0" presId="urn:microsoft.com/office/officeart/2005/8/layout/orgChart1"/>
    <dgm:cxn modelId="{ACFBB3A9-A71B-4D48-BB1B-CAC6D71952F0}" type="presParOf" srcId="{5E455D89-12FE-415C-9D2B-28254665244A}" destId="{9DEE1C9B-0623-4312-91EB-324002064D18}" srcOrd="1" destOrd="0" presId="urn:microsoft.com/office/officeart/2005/8/layout/orgChart1"/>
    <dgm:cxn modelId="{09E56967-3B8F-4A2E-9E1F-932309423330}" type="presParOf" srcId="{5E455D89-12FE-415C-9D2B-28254665244A}" destId="{3BE9E942-B610-4500-9E56-D0EC70011D97}" srcOrd="2" destOrd="0" presId="urn:microsoft.com/office/officeart/2005/8/layout/orgChart1"/>
    <dgm:cxn modelId="{99056651-B002-47DD-AFA8-00F68E16C0E4}" type="presParOf" srcId="{0CADCE27-5700-4F45-A27A-6644E3EABDB2}" destId="{1968B397-C361-4653-9166-A4DA56215A0B}" srcOrd="2" destOrd="0" presId="urn:microsoft.com/office/officeart/2005/8/layout/orgChart1"/>
    <dgm:cxn modelId="{EE927383-0CF2-4873-9467-B144207E2674}" type="presParOf" srcId="{87BAD081-3337-4BD7-B77F-7FE20B6C61F4}" destId="{30B28987-4611-4C51-AE5C-EF6971D9919F}" srcOrd="2" destOrd="0" presId="urn:microsoft.com/office/officeart/2005/8/layout/orgChart1"/>
    <dgm:cxn modelId="{2B456C37-404B-412D-BDDC-497D278B7D1E}" type="presParOf" srcId="{87BAD081-3337-4BD7-B77F-7FE20B6C61F4}" destId="{F4AF104B-63B3-46F7-8A1D-D7E037F27B1B}" srcOrd="3" destOrd="0" presId="urn:microsoft.com/office/officeart/2005/8/layout/orgChart1"/>
    <dgm:cxn modelId="{08475038-E6E8-4CB0-A2BE-2D21AD8A98EE}" type="presParOf" srcId="{F4AF104B-63B3-46F7-8A1D-D7E037F27B1B}" destId="{56BA3536-218C-4984-AE65-4E0919C8FBD3}" srcOrd="0" destOrd="0" presId="urn:microsoft.com/office/officeart/2005/8/layout/orgChart1"/>
    <dgm:cxn modelId="{F95A434D-E911-42B4-B84F-CD590741FBCC}" type="presParOf" srcId="{56BA3536-218C-4984-AE65-4E0919C8FBD3}" destId="{8EF796EB-2B02-42C5-8E3C-B1B590D2799F}" srcOrd="0" destOrd="0" presId="urn:microsoft.com/office/officeart/2005/8/layout/orgChart1"/>
    <dgm:cxn modelId="{11853471-3875-45B4-9138-B17E3351CAD9}" type="presParOf" srcId="{56BA3536-218C-4984-AE65-4E0919C8FBD3}" destId="{88EDFEA8-9EF6-49BB-9D7E-D77CCBE09CF0}" srcOrd="1" destOrd="0" presId="urn:microsoft.com/office/officeart/2005/8/layout/orgChart1"/>
    <dgm:cxn modelId="{DE0F3D87-C7D9-42CA-870D-8C616A8EFF59}" type="presParOf" srcId="{F4AF104B-63B3-46F7-8A1D-D7E037F27B1B}" destId="{A5570556-C3A7-4229-8E8D-78244B790E9C}" srcOrd="1" destOrd="0" presId="urn:microsoft.com/office/officeart/2005/8/layout/orgChart1"/>
    <dgm:cxn modelId="{5AA4FF57-8759-4B01-9A05-18A3F1242E8A}" type="presParOf" srcId="{A5570556-C3A7-4229-8E8D-78244B790E9C}" destId="{D9BF15B3-9EFD-43C7-A74C-FD427272EE80}" srcOrd="0" destOrd="0" presId="urn:microsoft.com/office/officeart/2005/8/layout/orgChart1"/>
    <dgm:cxn modelId="{4594BD6E-119D-4500-BCEF-E4FDCB8C095B}" type="presParOf" srcId="{A5570556-C3A7-4229-8E8D-78244B790E9C}" destId="{732C67CA-7687-4E6B-9985-67A67A78A5EC}" srcOrd="1" destOrd="0" presId="urn:microsoft.com/office/officeart/2005/8/layout/orgChart1"/>
    <dgm:cxn modelId="{BAB83E95-FF17-4C5F-A816-28C8DF39117A}" type="presParOf" srcId="{732C67CA-7687-4E6B-9985-67A67A78A5EC}" destId="{04C6D639-27D1-4196-8DC8-973AAF9E47F9}" srcOrd="0" destOrd="0" presId="urn:microsoft.com/office/officeart/2005/8/layout/orgChart1"/>
    <dgm:cxn modelId="{0E1B0F57-88C0-4285-B4FA-892FBDF320CE}" type="presParOf" srcId="{04C6D639-27D1-4196-8DC8-973AAF9E47F9}" destId="{D5A880AB-D3B9-4BC8-A271-06F42307A60B}" srcOrd="0" destOrd="0" presId="urn:microsoft.com/office/officeart/2005/8/layout/orgChart1"/>
    <dgm:cxn modelId="{DE2A8700-BD6E-4633-8C9A-0DA0A175BE72}" type="presParOf" srcId="{04C6D639-27D1-4196-8DC8-973AAF9E47F9}" destId="{E8879018-68D3-41A3-A73D-3C77BDBFFDE3}" srcOrd="1" destOrd="0" presId="urn:microsoft.com/office/officeart/2005/8/layout/orgChart1"/>
    <dgm:cxn modelId="{8E4DC318-D733-4B98-B9AF-188C0470C033}" type="presParOf" srcId="{732C67CA-7687-4E6B-9985-67A67A78A5EC}" destId="{CDDF2303-41E8-42A5-B2CD-8959FC59FD07}" srcOrd="1" destOrd="0" presId="urn:microsoft.com/office/officeart/2005/8/layout/orgChart1"/>
    <dgm:cxn modelId="{581EAC8C-2986-4A00-8D4F-4277369E963A}" type="presParOf" srcId="{732C67CA-7687-4E6B-9985-67A67A78A5EC}" destId="{7412C2B4-010B-49C9-8953-F8BFFA30C396}" srcOrd="2" destOrd="0" presId="urn:microsoft.com/office/officeart/2005/8/layout/orgChart1"/>
    <dgm:cxn modelId="{7A46D082-DDA3-4965-8D21-983079B14E3D}" type="presParOf" srcId="{F4AF104B-63B3-46F7-8A1D-D7E037F27B1B}" destId="{11DBA824-5023-46C8-BEB4-857032C6E406}" srcOrd="2" destOrd="0" presId="urn:microsoft.com/office/officeart/2005/8/layout/orgChart1"/>
    <dgm:cxn modelId="{7670EEC5-EFF7-4FCD-BF91-83C7D03D4B6F}" type="presParOf" srcId="{87BAD081-3337-4BD7-B77F-7FE20B6C61F4}" destId="{B864F3CC-1C9A-4ADD-981A-D43BC4E83045}" srcOrd="4" destOrd="0" presId="urn:microsoft.com/office/officeart/2005/8/layout/orgChart1"/>
    <dgm:cxn modelId="{495E1338-9C41-475C-B720-12D986D10230}" type="presParOf" srcId="{87BAD081-3337-4BD7-B77F-7FE20B6C61F4}" destId="{A850B521-2F1D-4EBE-ACF1-3A6E01E2F564}" srcOrd="5" destOrd="0" presId="urn:microsoft.com/office/officeart/2005/8/layout/orgChart1"/>
    <dgm:cxn modelId="{EEAC5C54-5359-4FC0-9802-EC786102F728}" type="presParOf" srcId="{A850B521-2F1D-4EBE-ACF1-3A6E01E2F564}" destId="{11582A8C-0C89-4D23-916B-A13C98E00D4B}" srcOrd="0" destOrd="0" presId="urn:microsoft.com/office/officeart/2005/8/layout/orgChart1"/>
    <dgm:cxn modelId="{DE6E6125-CBBC-491F-80A3-D5B40B462AC2}" type="presParOf" srcId="{11582A8C-0C89-4D23-916B-A13C98E00D4B}" destId="{78D32B51-4DD5-42C0-9592-A4F56851F0AD}" srcOrd="0" destOrd="0" presId="urn:microsoft.com/office/officeart/2005/8/layout/orgChart1"/>
    <dgm:cxn modelId="{EE87CA91-6CB4-41BA-9EAD-988F4F8921EB}" type="presParOf" srcId="{11582A8C-0C89-4D23-916B-A13C98E00D4B}" destId="{186D1537-717B-4A12-BF8F-C7EF4AF92F93}" srcOrd="1" destOrd="0" presId="urn:microsoft.com/office/officeart/2005/8/layout/orgChart1"/>
    <dgm:cxn modelId="{100B5054-3542-4565-BD16-F328AD5BD15C}" type="presParOf" srcId="{A850B521-2F1D-4EBE-ACF1-3A6E01E2F564}" destId="{5C7A47A4-52C3-422E-8A14-214D17156D2D}" srcOrd="1" destOrd="0" presId="urn:microsoft.com/office/officeart/2005/8/layout/orgChart1"/>
    <dgm:cxn modelId="{1DB0320E-DB1B-4130-A6D4-750167F2C775}" type="presParOf" srcId="{A850B521-2F1D-4EBE-ACF1-3A6E01E2F564}" destId="{9BC41242-6095-4BFA-891A-95674BD73B7C}" srcOrd="2" destOrd="0" presId="urn:microsoft.com/office/officeart/2005/8/layout/orgChart1"/>
    <dgm:cxn modelId="{179CBFEA-0647-4E5C-AF60-9F2AE689B9F2}" type="presParOf" srcId="{87BAD081-3337-4BD7-B77F-7FE20B6C61F4}" destId="{1661C79F-C773-4855-AD70-2BC4E47FEBF1}" srcOrd="6" destOrd="0" presId="urn:microsoft.com/office/officeart/2005/8/layout/orgChart1"/>
    <dgm:cxn modelId="{DF68D6E2-27FE-49DB-A8F1-143AA1C77331}" type="presParOf" srcId="{87BAD081-3337-4BD7-B77F-7FE20B6C61F4}" destId="{DE4707A5-A6BB-4E2A-807A-345D4EE583D3}" srcOrd="7" destOrd="0" presId="urn:microsoft.com/office/officeart/2005/8/layout/orgChart1"/>
    <dgm:cxn modelId="{FD7588B7-8673-4E64-916C-D9F07C02C726}" type="presParOf" srcId="{DE4707A5-A6BB-4E2A-807A-345D4EE583D3}" destId="{0414F021-3BAF-4A65-B636-53921E263C23}" srcOrd="0" destOrd="0" presId="urn:microsoft.com/office/officeart/2005/8/layout/orgChart1"/>
    <dgm:cxn modelId="{374872D1-11BA-4534-AD17-80D66251C860}" type="presParOf" srcId="{0414F021-3BAF-4A65-B636-53921E263C23}" destId="{75DF3A00-3978-4FAE-8073-C383DA24BC05}" srcOrd="0" destOrd="0" presId="urn:microsoft.com/office/officeart/2005/8/layout/orgChart1"/>
    <dgm:cxn modelId="{DE608756-39D1-4006-B76C-F8E5C9DAE847}" type="presParOf" srcId="{0414F021-3BAF-4A65-B636-53921E263C23}" destId="{1941E8FF-E96B-49F6-832E-BE4FF9820DEF}" srcOrd="1" destOrd="0" presId="urn:microsoft.com/office/officeart/2005/8/layout/orgChart1"/>
    <dgm:cxn modelId="{B53CBF35-4E85-44EF-B2CF-AFCC048378CA}" type="presParOf" srcId="{DE4707A5-A6BB-4E2A-807A-345D4EE583D3}" destId="{B88D20E1-A38C-4043-B7CE-EF0DA6974B46}" srcOrd="1" destOrd="0" presId="urn:microsoft.com/office/officeart/2005/8/layout/orgChart1"/>
    <dgm:cxn modelId="{40A118C5-24F3-4012-A53D-423194CD140B}" type="presParOf" srcId="{B88D20E1-A38C-4043-B7CE-EF0DA6974B46}" destId="{1A25F1D5-E951-40A9-8CB0-5BCE13D44C72}" srcOrd="0" destOrd="0" presId="urn:microsoft.com/office/officeart/2005/8/layout/orgChart1"/>
    <dgm:cxn modelId="{67CC2669-D1A3-4948-9FC0-87434E3F69AC}" type="presParOf" srcId="{B88D20E1-A38C-4043-B7CE-EF0DA6974B46}" destId="{858D0E72-2B36-41E2-BAF6-34C9D23F4C83}" srcOrd="1" destOrd="0" presId="urn:microsoft.com/office/officeart/2005/8/layout/orgChart1"/>
    <dgm:cxn modelId="{EA308171-3293-47B5-8FDC-DD56B710FF8B}" type="presParOf" srcId="{858D0E72-2B36-41E2-BAF6-34C9D23F4C83}" destId="{58C60E8D-A792-4DE2-987A-BCB8885EF114}" srcOrd="0" destOrd="0" presId="urn:microsoft.com/office/officeart/2005/8/layout/orgChart1"/>
    <dgm:cxn modelId="{9CA5504A-033E-4F61-83EC-8C70A7C7D7F4}" type="presParOf" srcId="{58C60E8D-A792-4DE2-987A-BCB8885EF114}" destId="{6D4E7003-7B24-4ADE-B3A3-B4249262CA29}" srcOrd="0" destOrd="0" presId="urn:microsoft.com/office/officeart/2005/8/layout/orgChart1"/>
    <dgm:cxn modelId="{DB385469-140C-4561-ADC7-98E05B10AF0D}" type="presParOf" srcId="{58C60E8D-A792-4DE2-987A-BCB8885EF114}" destId="{35F81070-58FE-4902-9D19-0B857AA7518D}" srcOrd="1" destOrd="0" presId="urn:microsoft.com/office/officeart/2005/8/layout/orgChart1"/>
    <dgm:cxn modelId="{3A41BF38-A5BC-45FE-A0C5-7355499A2F0A}" type="presParOf" srcId="{858D0E72-2B36-41E2-BAF6-34C9D23F4C83}" destId="{29A1027D-B131-4D9B-997D-660FB5DF9125}" srcOrd="1" destOrd="0" presId="urn:microsoft.com/office/officeart/2005/8/layout/orgChart1"/>
    <dgm:cxn modelId="{11DB85C5-9E57-494E-A4F5-14C3022FC6FD}" type="presParOf" srcId="{858D0E72-2B36-41E2-BAF6-34C9D23F4C83}" destId="{41DD715C-4D23-4596-BA88-1D1038D7A418}" srcOrd="2" destOrd="0" presId="urn:microsoft.com/office/officeart/2005/8/layout/orgChart1"/>
    <dgm:cxn modelId="{12707167-851A-45C4-B2C6-79CE2C9D7020}" type="presParOf" srcId="{B88D20E1-A38C-4043-B7CE-EF0DA6974B46}" destId="{AE928DE9-37DF-44B8-9054-3BD18F8EB6F9}" srcOrd="2" destOrd="0" presId="urn:microsoft.com/office/officeart/2005/8/layout/orgChart1"/>
    <dgm:cxn modelId="{191E270E-01A3-45D5-81D0-5CBCB81EB479}" type="presParOf" srcId="{B88D20E1-A38C-4043-B7CE-EF0DA6974B46}" destId="{8964EA1F-B069-41DE-93DF-B26C44AA2F58}" srcOrd="3" destOrd="0" presId="urn:microsoft.com/office/officeart/2005/8/layout/orgChart1"/>
    <dgm:cxn modelId="{38CF94CE-70A8-4967-9704-70CD13C16B5C}" type="presParOf" srcId="{8964EA1F-B069-41DE-93DF-B26C44AA2F58}" destId="{9E6D536E-7A38-4DE7-B244-CF31D0D28804}" srcOrd="0" destOrd="0" presId="urn:microsoft.com/office/officeart/2005/8/layout/orgChart1"/>
    <dgm:cxn modelId="{3E1412D5-1E67-4989-80E2-18D8EAFA04AE}" type="presParOf" srcId="{9E6D536E-7A38-4DE7-B244-CF31D0D28804}" destId="{894FF4A8-05B8-4686-ACCE-E29BB1430B78}" srcOrd="0" destOrd="0" presId="urn:microsoft.com/office/officeart/2005/8/layout/orgChart1"/>
    <dgm:cxn modelId="{58ECA933-EFD2-4BA8-AD6A-858C0D020005}" type="presParOf" srcId="{9E6D536E-7A38-4DE7-B244-CF31D0D28804}" destId="{0138DA0E-1066-4560-8CF4-3DCBA74CD0CE}" srcOrd="1" destOrd="0" presId="urn:microsoft.com/office/officeart/2005/8/layout/orgChart1"/>
    <dgm:cxn modelId="{5849E3EF-3134-4B4A-872D-44CB58A8996B}" type="presParOf" srcId="{8964EA1F-B069-41DE-93DF-B26C44AA2F58}" destId="{A01E9429-327D-4F7E-A298-1ACB58752C07}" srcOrd="1" destOrd="0" presId="urn:microsoft.com/office/officeart/2005/8/layout/orgChart1"/>
    <dgm:cxn modelId="{743BA345-8874-435C-BF2B-C8DA268937FE}" type="presParOf" srcId="{8964EA1F-B069-41DE-93DF-B26C44AA2F58}" destId="{32C59ECF-9532-4D32-8526-D77B9108A0EE}" srcOrd="2" destOrd="0" presId="urn:microsoft.com/office/officeart/2005/8/layout/orgChart1"/>
    <dgm:cxn modelId="{B9D0F641-AEFE-4BAF-9DE3-9858A6C0070C}" type="presParOf" srcId="{DE4707A5-A6BB-4E2A-807A-345D4EE583D3}" destId="{B5E8805D-C72B-4E5F-81C2-946378C84004}" srcOrd="2" destOrd="0" presId="urn:microsoft.com/office/officeart/2005/8/layout/orgChart1"/>
    <dgm:cxn modelId="{0FF457CA-904C-4548-A75C-DAB4B9A58036}" type="presParOf" srcId="{522C3595-8683-431B-9BF0-9CFA0CF3A828}" destId="{4508505F-738B-4A7D-96A7-7439D62942B9}" srcOrd="2" destOrd="0" presId="urn:microsoft.com/office/officeart/2005/8/layout/orgChart1"/>
    <dgm:cxn modelId="{E423EC57-2CF4-4548-9D08-C9A12FD815E4}" type="presParOf" srcId="{4508505F-738B-4A7D-96A7-7439D62942B9}" destId="{1FA62514-5DFB-49C2-84D5-E6782DCE2CA2}" srcOrd="0" destOrd="0" presId="urn:microsoft.com/office/officeart/2005/8/layout/orgChart1"/>
    <dgm:cxn modelId="{B6155C08-2DE0-4454-B7EF-751FD664E3E3}" type="presParOf" srcId="{4508505F-738B-4A7D-96A7-7439D62942B9}" destId="{7C44A2B0-27DD-46ED-994F-F000576680A5}" srcOrd="1" destOrd="0" presId="urn:microsoft.com/office/officeart/2005/8/layout/orgChart1"/>
    <dgm:cxn modelId="{BE0189BC-9C5C-4233-A156-822CFC35E3FB}" type="presParOf" srcId="{7C44A2B0-27DD-46ED-994F-F000576680A5}" destId="{822655E8-55C1-464C-A10C-5A420D50E9B1}" srcOrd="0" destOrd="0" presId="urn:microsoft.com/office/officeart/2005/8/layout/orgChart1"/>
    <dgm:cxn modelId="{7FB4E591-7836-41FB-B7BD-4C8BCA171E8C}" type="presParOf" srcId="{822655E8-55C1-464C-A10C-5A420D50E9B1}" destId="{7E6FF98D-1D31-4A4F-849A-5880BC63928E}" srcOrd="0" destOrd="0" presId="urn:microsoft.com/office/officeart/2005/8/layout/orgChart1"/>
    <dgm:cxn modelId="{020C577E-2E3F-43EC-9614-7579D8292C56}" type="presParOf" srcId="{822655E8-55C1-464C-A10C-5A420D50E9B1}" destId="{D8DDC4CB-82F7-4CB2-BD25-17D4144B65AD}" srcOrd="1" destOrd="0" presId="urn:microsoft.com/office/officeart/2005/8/layout/orgChart1"/>
    <dgm:cxn modelId="{D661A909-C360-4EFE-BD47-5F01CAFCB95E}" type="presParOf" srcId="{7C44A2B0-27DD-46ED-994F-F000576680A5}" destId="{141EC325-B17C-463B-9874-D8AFC821021E}" srcOrd="1" destOrd="0" presId="urn:microsoft.com/office/officeart/2005/8/layout/orgChart1"/>
    <dgm:cxn modelId="{FAB4C02B-389B-4A45-8745-CF214385CB04}" type="presParOf" srcId="{7C44A2B0-27DD-46ED-994F-F000576680A5}" destId="{47FA6D2A-F50E-48BD-BC4E-F9E3BBB76721}" srcOrd="2" destOrd="0" presId="urn:microsoft.com/office/officeart/2005/8/layout/orgChart1"/>
    <dgm:cxn modelId="{BEAD6257-6DE4-4217-B37E-E90985355D39}" type="presParOf" srcId="{4508505F-738B-4A7D-96A7-7439D62942B9}" destId="{EBF0D294-000E-4F48-B057-CF71B30D6777}" srcOrd="2" destOrd="0" presId="urn:microsoft.com/office/officeart/2005/8/layout/orgChart1"/>
    <dgm:cxn modelId="{F52F72E3-107B-4D82-8AE0-2A67ADA0160E}" type="presParOf" srcId="{4508505F-738B-4A7D-96A7-7439D62942B9}" destId="{B29996CC-C398-4F63-A98A-55A5179B500E}" srcOrd="3" destOrd="0" presId="urn:microsoft.com/office/officeart/2005/8/layout/orgChart1"/>
    <dgm:cxn modelId="{8598C250-D3D3-479A-8C79-730333B9EB59}" type="presParOf" srcId="{B29996CC-C398-4F63-A98A-55A5179B500E}" destId="{EDD5602F-1393-4A87-9D24-8205078D88E6}" srcOrd="0" destOrd="0" presId="urn:microsoft.com/office/officeart/2005/8/layout/orgChart1"/>
    <dgm:cxn modelId="{6A0E173E-1199-4FD6-868F-8FA119A87148}" type="presParOf" srcId="{EDD5602F-1393-4A87-9D24-8205078D88E6}" destId="{AE2AE554-4769-42BE-8690-575A9759F2CA}" srcOrd="0" destOrd="0" presId="urn:microsoft.com/office/officeart/2005/8/layout/orgChart1"/>
    <dgm:cxn modelId="{AC34919C-7DCD-4821-8108-259E530582A5}" type="presParOf" srcId="{EDD5602F-1393-4A87-9D24-8205078D88E6}" destId="{83C366EB-4D2A-4CB4-A8A1-8536C97FB7A5}" srcOrd="1" destOrd="0" presId="urn:microsoft.com/office/officeart/2005/8/layout/orgChart1"/>
    <dgm:cxn modelId="{BC0600B0-4878-44E7-9585-3989193AB6D4}" type="presParOf" srcId="{B29996CC-C398-4F63-A98A-55A5179B500E}" destId="{E2C44276-B751-475C-B1C6-EBD1E33404F8}" srcOrd="1" destOrd="0" presId="urn:microsoft.com/office/officeart/2005/8/layout/orgChart1"/>
    <dgm:cxn modelId="{6EF41A43-9650-45C9-8222-44B1D5CFFBC7}" type="presParOf" srcId="{B29996CC-C398-4F63-A98A-55A5179B500E}" destId="{CE61EE6F-B9F5-4E59-9563-C2CD8B818396}" srcOrd="2" destOrd="0" presId="urn:microsoft.com/office/officeart/2005/8/layout/orgChart1"/>
    <dgm:cxn modelId="{52BF639A-E9B3-43A7-B5F5-21EBC1ADD5E4}" type="presParOf" srcId="{4508505F-738B-4A7D-96A7-7439D62942B9}" destId="{2AE07D3A-10F2-4312-BA2F-4062EB557EC9}" srcOrd="4" destOrd="0" presId="urn:microsoft.com/office/officeart/2005/8/layout/orgChart1"/>
    <dgm:cxn modelId="{C1CDEF0E-3FF3-427B-BB17-7BCDF659599F}" type="presParOf" srcId="{4508505F-738B-4A7D-96A7-7439D62942B9}" destId="{C3D7FDA4-6FF3-4170-BA33-D75EC1131208}" srcOrd="5" destOrd="0" presId="urn:microsoft.com/office/officeart/2005/8/layout/orgChart1"/>
    <dgm:cxn modelId="{3535C16D-C870-4DBD-8B49-D08B621668C3}" type="presParOf" srcId="{C3D7FDA4-6FF3-4170-BA33-D75EC1131208}" destId="{42C0137A-C5E1-49F1-ADD1-012978595E43}" srcOrd="0" destOrd="0" presId="urn:microsoft.com/office/officeart/2005/8/layout/orgChart1"/>
    <dgm:cxn modelId="{0B6414E0-9568-4F12-9368-E59DF78DB90E}" type="presParOf" srcId="{42C0137A-C5E1-49F1-ADD1-012978595E43}" destId="{9442E25C-68ED-4D59-B6F2-AB1B01759E20}" srcOrd="0" destOrd="0" presId="urn:microsoft.com/office/officeart/2005/8/layout/orgChart1"/>
    <dgm:cxn modelId="{A62780F5-2649-4F17-9284-0E0E1F807E04}" type="presParOf" srcId="{42C0137A-C5E1-49F1-ADD1-012978595E43}" destId="{706CF8A5-C5EC-4EFB-896E-568890AA82CD}" srcOrd="1" destOrd="0" presId="urn:microsoft.com/office/officeart/2005/8/layout/orgChart1"/>
    <dgm:cxn modelId="{F9463C1D-AC23-4E5F-A028-C6895B568F6B}" type="presParOf" srcId="{C3D7FDA4-6FF3-4170-BA33-D75EC1131208}" destId="{0FFE1B2A-6B81-4A32-A3A9-49044B23CCBC}" srcOrd="1" destOrd="0" presId="urn:microsoft.com/office/officeart/2005/8/layout/orgChart1"/>
    <dgm:cxn modelId="{EA1C9760-EA62-4EDD-A436-C53E296D152A}" type="presParOf" srcId="{C3D7FDA4-6FF3-4170-BA33-D75EC1131208}" destId="{04A634BD-4818-4195-8088-1A590C58EE71}"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D3321E-D662-4945-951D-7F0B4A819560}"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1C2B6002-B4A6-4B0E-9604-958749EC02F1}">
      <dgm:prSet phldrT="[Text]"/>
      <dgm:spPr/>
      <dgm:t>
        <a:bodyPr/>
        <a:lstStyle/>
        <a:p>
          <a:r>
            <a:rPr lang="en-US" dirty="0" smtClean="0"/>
            <a:t>Coordinator</a:t>
          </a:r>
          <a:endParaRPr lang="en-US" dirty="0"/>
        </a:p>
      </dgm:t>
    </dgm:pt>
    <dgm:pt modelId="{D4A206DF-542D-4BC3-80FE-B3DC43548713}" type="parTrans" cxnId="{DADD0578-B854-4665-9D4A-DAA98F12EB5D}">
      <dgm:prSet/>
      <dgm:spPr/>
      <dgm:t>
        <a:bodyPr/>
        <a:lstStyle/>
        <a:p>
          <a:endParaRPr lang="en-US"/>
        </a:p>
      </dgm:t>
    </dgm:pt>
    <dgm:pt modelId="{BFAEA1D3-DCD3-433A-B9BD-AB786C74DC00}" type="sibTrans" cxnId="{DADD0578-B854-4665-9D4A-DAA98F12EB5D}">
      <dgm:prSet/>
      <dgm:spPr/>
      <dgm:t>
        <a:bodyPr/>
        <a:lstStyle/>
        <a:p>
          <a:endParaRPr lang="en-US"/>
        </a:p>
      </dgm:t>
    </dgm:pt>
    <dgm:pt modelId="{BED2E96A-00D0-4EBD-97A5-705DCF121236}" type="asst">
      <dgm:prSet phldrT="[Text]"/>
      <dgm:spPr/>
      <dgm:t>
        <a:bodyPr/>
        <a:lstStyle/>
        <a:p>
          <a:r>
            <a:rPr lang="en-US" dirty="0" smtClean="0"/>
            <a:t>Administration</a:t>
          </a:r>
          <a:endParaRPr lang="en-US" dirty="0"/>
        </a:p>
      </dgm:t>
    </dgm:pt>
    <dgm:pt modelId="{461175CE-E634-4C4D-9E7E-DFC534AE3730}" type="parTrans" cxnId="{59B3800C-B750-478E-8665-C4204407CF83}">
      <dgm:prSet/>
      <dgm:spPr/>
      <dgm:t>
        <a:bodyPr/>
        <a:lstStyle/>
        <a:p>
          <a:endParaRPr lang="en-US"/>
        </a:p>
      </dgm:t>
    </dgm:pt>
    <dgm:pt modelId="{62A8B047-33B0-4204-B37A-F95EA60635A7}" type="sibTrans" cxnId="{59B3800C-B750-478E-8665-C4204407CF83}">
      <dgm:prSet/>
      <dgm:spPr/>
      <dgm:t>
        <a:bodyPr/>
        <a:lstStyle/>
        <a:p>
          <a:endParaRPr lang="en-US"/>
        </a:p>
      </dgm:t>
    </dgm:pt>
    <dgm:pt modelId="{C98605DA-BC4D-49B7-9612-883B54989518}">
      <dgm:prSet phldrT="[Text]"/>
      <dgm:spPr/>
      <dgm:t>
        <a:bodyPr/>
        <a:lstStyle/>
        <a:p>
          <a:r>
            <a:rPr lang="en-US" dirty="0" smtClean="0"/>
            <a:t>Exercise Control </a:t>
          </a:r>
          <a:endParaRPr lang="en-US" dirty="0"/>
        </a:p>
      </dgm:t>
    </dgm:pt>
    <dgm:pt modelId="{C2D9ED03-4661-4BCD-93A9-510EEF06E42C}" type="parTrans" cxnId="{DFC89F69-B89A-4142-B2D7-94BA7B643227}">
      <dgm:prSet/>
      <dgm:spPr/>
      <dgm:t>
        <a:bodyPr/>
        <a:lstStyle/>
        <a:p>
          <a:endParaRPr lang="en-US"/>
        </a:p>
      </dgm:t>
    </dgm:pt>
    <dgm:pt modelId="{359EC552-4531-4C2A-AF75-0A2EEA3A3800}" type="sibTrans" cxnId="{DFC89F69-B89A-4142-B2D7-94BA7B643227}">
      <dgm:prSet/>
      <dgm:spPr/>
      <dgm:t>
        <a:bodyPr/>
        <a:lstStyle/>
        <a:p>
          <a:endParaRPr lang="en-US"/>
        </a:p>
      </dgm:t>
    </dgm:pt>
    <dgm:pt modelId="{DD92A00F-B80B-4DFC-82C4-7DC0941184D8}">
      <dgm:prSet phldrT="[Text]"/>
      <dgm:spPr/>
      <dgm:t>
        <a:bodyPr/>
        <a:lstStyle/>
        <a:p>
          <a:r>
            <a:rPr lang="en-US" dirty="0" smtClean="0"/>
            <a:t>Technical Design</a:t>
          </a:r>
        </a:p>
      </dgm:t>
    </dgm:pt>
    <dgm:pt modelId="{F52DF116-E4CD-47B3-946D-67F6D3159DCD}" type="parTrans" cxnId="{A73B8DBB-7969-45D4-A5AC-2EC4CBA21F8E}">
      <dgm:prSet/>
      <dgm:spPr/>
      <dgm:t>
        <a:bodyPr/>
        <a:lstStyle/>
        <a:p>
          <a:endParaRPr lang="en-US"/>
        </a:p>
      </dgm:t>
    </dgm:pt>
    <dgm:pt modelId="{FD3AE021-88E5-4B14-A53B-7AA98765555B}" type="sibTrans" cxnId="{A73B8DBB-7969-45D4-A5AC-2EC4CBA21F8E}">
      <dgm:prSet/>
      <dgm:spPr/>
      <dgm:t>
        <a:bodyPr/>
        <a:lstStyle/>
        <a:p>
          <a:endParaRPr lang="en-US"/>
        </a:p>
      </dgm:t>
    </dgm:pt>
    <dgm:pt modelId="{13A81443-73C7-48D8-BE24-EFC46F178752}">
      <dgm:prSet phldrT="[Text]"/>
      <dgm:spPr/>
      <dgm:t>
        <a:bodyPr/>
        <a:lstStyle/>
        <a:p>
          <a:r>
            <a:rPr lang="en-US" dirty="0" smtClean="0"/>
            <a:t>Scenario</a:t>
          </a:r>
          <a:endParaRPr lang="en-US" dirty="0"/>
        </a:p>
      </dgm:t>
    </dgm:pt>
    <dgm:pt modelId="{85DFC582-17CD-4F4B-9C63-F40435BF8A87}" type="parTrans" cxnId="{042FE0AB-2A6E-44A5-B1D6-F1FF081779FD}">
      <dgm:prSet/>
      <dgm:spPr/>
      <dgm:t>
        <a:bodyPr/>
        <a:lstStyle/>
        <a:p>
          <a:endParaRPr lang="en-US"/>
        </a:p>
      </dgm:t>
    </dgm:pt>
    <dgm:pt modelId="{B974F6AB-6DEC-4BAC-86A8-A724FF15068C}" type="sibTrans" cxnId="{042FE0AB-2A6E-44A5-B1D6-F1FF081779FD}">
      <dgm:prSet/>
      <dgm:spPr/>
      <dgm:t>
        <a:bodyPr/>
        <a:lstStyle/>
        <a:p>
          <a:endParaRPr lang="en-US"/>
        </a:p>
      </dgm:t>
    </dgm:pt>
    <dgm:pt modelId="{99124FB8-A406-422C-B19F-0EBE4E92B036}" type="asst">
      <dgm:prSet phldrT="[Text]"/>
      <dgm:spPr/>
      <dgm:t>
        <a:bodyPr/>
        <a:lstStyle/>
        <a:p>
          <a:r>
            <a:rPr lang="en-US" dirty="0" smtClean="0"/>
            <a:t>Liaison</a:t>
          </a:r>
          <a:endParaRPr lang="en-US" dirty="0"/>
        </a:p>
      </dgm:t>
    </dgm:pt>
    <dgm:pt modelId="{6ED87368-5FDB-46D1-BA7C-3D11C49596AD}" type="parTrans" cxnId="{589FA868-87A2-4DB2-80E8-608A56499C3E}">
      <dgm:prSet/>
      <dgm:spPr/>
      <dgm:t>
        <a:bodyPr/>
        <a:lstStyle/>
        <a:p>
          <a:endParaRPr lang="en-US"/>
        </a:p>
      </dgm:t>
    </dgm:pt>
    <dgm:pt modelId="{1B799BC6-E11D-4397-BF7B-5D16EF56365C}" type="sibTrans" cxnId="{589FA868-87A2-4DB2-80E8-608A56499C3E}">
      <dgm:prSet/>
      <dgm:spPr/>
      <dgm:t>
        <a:bodyPr/>
        <a:lstStyle/>
        <a:p>
          <a:endParaRPr lang="en-US"/>
        </a:p>
      </dgm:t>
    </dgm:pt>
    <dgm:pt modelId="{EBC28CE8-41E7-4696-A144-73CC28FC4075}" type="asst">
      <dgm:prSet phldrT="[Text]"/>
      <dgm:spPr/>
      <dgm:t>
        <a:bodyPr/>
        <a:lstStyle/>
        <a:p>
          <a:r>
            <a:rPr lang="en-US" dirty="0" smtClean="0"/>
            <a:t>Security</a:t>
          </a:r>
          <a:endParaRPr lang="en-US" dirty="0"/>
        </a:p>
      </dgm:t>
    </dgm:pt>
    <dgm:pt modelId="{5C531C0B-73AC-4EC4-A182-DAAC0DE757D4}" type="parTrans" cxnId="{A46046FC-AE45-459D-BB94-2099D5468288}">
      <dgm:prSet/>
      <dgm:spPr/>
      <dgm:t>
        <a:bodyPr/>
        <a:lstStyle/>
        <a:p>
          <a:endParaRPr lang="en-US"/>
        </a:p>
      </dgm:t>
    </dgm:pt>
    <dgm:pt modelId="{F2575746-2A26-4FBC-B20A-2AF88CE31FC1}" type="sibTrans" cxnId="{A46046FC-AE45-459D-BB94-2099D5468288}">
      <dgm:prSet/>
      <dgm:spPr/>
      <dgm:t>
        <a:bodyPr/>
        <a:lstStyle/>
        <a:p>
          <a:endParaRPr lang="en-US"/>
        </a:p>
      </dgm:t>
    </dgm:pt>
    <dgm:pt modelId="{5840D282-49D0-40DE-9CC8-BEDE0FC3E576}">
      <dgm:prSet phldrT="[Text]"/>
      <dgm:spPr/>
      <dgm:t>
        <a:bodyPr/>
        <a:lstStyle/>
        <a:p>
          <a:r>
            <a:rPr lang="en-US" dirty="0" smtClean="0"/>
            <a:t>Participants </a:t>
          </a:r>
          <a:endParaRPr lang="en-US" dirty="0"/>
        </a:p>
      </dgm:t>
    </dgm:pt>
    <dgm:pt modelId="{4073A104-B71C-4BFF-A8F9-83BE443C3555}" type="parTrans" cxnId="{9BDD62BF-7F86-410C-B0C1-D9A83BD62C97}">
      <dgm:prSet/>
      <dgm:spPr/>
      <dgm:t>
        <a:bodyPr/>
        <a:lstStyle/>
        <a:p>
          <a:endParaRPr lang="en-US"/>
        </a:p>
      </dgm:t>
    </dgm:pt>
    <dgm:pt modelId="{FD3706BB-5F51-46AA-8C5E-6626DB2105BE}" type="sibTrans" cxnId="{9BDD62BF-7F86-410C-B0C1-D9A83BD62C97}">
      <dgm:prSet/>
      <dgm:spPr/>
      <dgm:t>
        <a:bodyPr/>
        <a:lstStyle/>
        <a:p>
          <a:endParaRPr lang="en-US"/>
        </a:p>
      </dgm:t>
    </dgm:pt>
    <dgm:pt modelId="{9A41B218-984F-4427-B2FD-D2B1CB6E1BC2}">
      <dgm:prSet phldrT="[Text]"/>
      <dgm:spPr/>
      <dgm:t>
        <a:bodyPr/>
        <a:lstStyle/>
        <a:p>
          <a:r>
            <a:rPr lang="en-US" dirty="0" smtClean="0"/>
            <a:t>Simulators</a:t>
          </a:r>
          <a:endParaRPr lang="en-US" dirty="0"/>
        </a:p>
      </dgm:t>
    </dgm:pt>
    <dgm:pt modelId="{ED4299A0-B18E-4370-BC9D-7A8FFC1EE405}" type="parTrans" cxnId="{F24A8B73-4D29-4A70-8E1F-504501DA0C9A}">
      <dgm:prSet/>
      <dgm:spPr/>
      <dgm:t>
        <a:bodyPr/>
        <a:lstStyle/>
        <a:p>
          <a:endParaRPr lang="en-US"/>
        </a:p>
      </dgm:t>
    </dgm:pt>
    <dgm:pt modelId="{F9204E84-917B-4C8B-81F7-E170A89AA9E1}" type="sibTrans" cxnId="{F24A8B73-4D29-4A70-8E1F-504501DA0C9A}">
      <dgm:prSet/>
      <dgm:spPr/>
      <dgm:t>
        <a:bodyPr/>
        <a:lstStyle/>
        <a:p>
          <a:endParaRPr lang="en-US"/>
        </a:p>
      </dgm:t>
    </dgm:pt>
    <dgm:pt modelId="{FD92487B-CEB0-4658-B25B-D760B2A10C0B}">
      <dgm:prSet phldrT="[Text]"/>
      <dgm:spPr/>
      <dgm:t>
        <a:bodyPr/>
        <a:lstStyle/>
        <a:p>
          <a:r>
            <a:rPr lang="en-US" dirty="0" smtClean="0"/>
            <a:t>Logistics</a:t>
          </a:r>
          <a:endParaRPr lang="en-US" dirty="0"/>
        </a:p>
      </dgm:t>
    </dgm:pt>
    <dgm:pt modelId="{8FB73772-4EAA-4E03-9E21-49017018D04B}" type="parTrans" cxnId="{696A3362-25CC-4CF7-BF03-E92FDB6A7B2E}">
      <dgm:prSet/>
      <dgm:spPr/>
      <dgm:t>
        <a:bodyPr/>
        <a:lstStyle/>
        <a:p>
          <a:endParaRPr lang="en-US"/>
        </a:p>
      </dgm:t>
    </dgm:pt>
    <dgm:pt modelId="{C70AA988-35E9-49CE-8965-4C018A7DA33B}" type="sibTrans" cxnId="{696A3362-25CC-4CF7-BF03-E92FDB6A7B2E}">
      <dgm:prSet/>
      <dgm:spPr/>
      <dgm:t>
        <a:bodyPr/>
        <a:lstStyle/>
        <a:p>
          <a:endParaRPr lang="en-US"/>
        </a:p>
      </dgm:t>
    </dgm:pt>
    <dgm:pt modelId="{34B5F79E-AF39-4564-BFE8-65E4A02DBC54}">
      <dgm:prSet phldrT="[Text]"/>
      <dgm:spPr/>
      <dgm:t>
        <a:bodyPr/>
        <a:lstStyle/>
        <a:p>
          <a:r>
            <a:rPr lang="en-US" dirty="0" smtClean="0"/>
            <a:t>Evaluation</a:t>
          </a:r>
          <a:endParaRPr lang="en-US" dirty="0"/>
        </a:p>
      </dgm:t>
    </dgm:pt>
    <dgm:pt modelId="{80DF84CC-E6DA-4603-BBB2-32786DA73A15}" type="parTrans" cxnId="{E271E695-F68C-4098-AC07-D517B55ABBD0}">
      <dgm:prSet/>
      <dgm:spPr/>
      <dgm:t>
        <a:bodyPr/>
        <a:lstStyle/>
        <a:p>
          <a:endParaRPr lang="en-US"/>
        </a:p>
      </dgm:t>
    </dgm:pt>
    <dgm:pt modelId="{07DA8EA9-FB33-4972-9978-1D0011F41FE9}" type="sibTrans" cxnId="{E271E695-F68C-4098-AC07-D517B55ABBD0}">
      <dgm:prSet/>
      <dgm:spPr/>
      <dgm:t>
        <a:bodyPr/>
        <a:lstStyle/>
        <a:p>
          <a:endParaRPr lang="en-US"/>
        </a:p>
      </dgm:t>
    </dgm:pt>
    <dgm:pt modelId="{4DFB271A-EF3C-4EBC-84F7-17E8C0280648}">
      <dgm:prSet phldrT="[Text]"/>
      <dgm:spPr/>
      <dgm:t>
        <a:bodyPr/>
        <a:lstStyle/>
        <a:p>
          <a:r>
            <a:rPr lang="en-US" dirty="0" smtClean="0"/>
            <a:t>Evaluators</a:t>
          </a:r>
          <a:endParaRPr lang="en-US" dirty="0"/>
        </a:p>
      </dgm:t>
    </dgm:pt>
    <dgm:pt modelId="{1A52F197-4BAB-45B5-BD83-80ADC8525C32}" type="parTrans" cxnId="{201D343F-5AE5-4735-A398-1ED771CE94EA}">
      <dgm:prSet/>
      <dgm:spPr/>
      <dgm:t>
        <a:bodyPr/>
        <a:lstStyle/>
        <a:p>
          <a:endParaRPr lang="en-US"/>
        </a:p>
      </dgm:t>
    </dgm:pt>
    <dgm:pt modelId="{2A432A42-40DA-44EE-9EEA-59C5C72FF55D}" type="sibTrans" cxnId="{201D343F-5AE5-4735-A398-1ED771CE94EA}">
      <dgm:prSet/>
      <dgm:spPr/>
      <dgm:t>
        <a:bodyPr/>
        <a:lstStyle/>
        <a:p>
          <a:endParaRPr lang="en-US"/>
        </a:p>
      </dgm:t>
    </dgm:pt>
    <dgm:pt modelId="{46E3A2A1-0BBF-46A2-A359-B3D0A1FB9D39}">
      <dgm:prSet phldrT="[Text]"/>
      <dgm:spPr/>
      <dgm:t>
        <a:bodyPr/>
        <a:lstStyle/>
        <a:p>
          <a:r>
            <a:rPr lang="en-US" dirty="0" smtClean="0"/>
            <a:t>Observers</a:t>
          </a:r>
          <a:endParaRPr lang="en-US" dirty="0"/>
        </a:p>
      </dgm:t>
    </dgm:pt>
    <dgm:pt modelId="{4051062D-E9F2-4B32-997F-B4816CC551D3}" type="parTrans" cxnId="{FA93BAAD-DF88-4930-8230-57FF0D2488D8}">
      <dgm:prSet/>
      <dgm:spPr/>
      <dgm:t>
        <a:bodyPr/>
        <a:lstStyle/>
        <a:p>
          <a:endParaRPr lang="en-US"/>
        </a:p>
      </dgm:t>
    </dgm:pt>
    <dgm:pt modelId="{A62D612D-0A69-4714-8251-996B17213B30}" type="sibTrans" cxnId="{FA93BAAD-DF88-4930-8230-57FF0D2488D8}">
      <dgm:prSet/>
      <dgm:spPr/>
      <dgm:t>
        <a:bodyPr/>
        <a:lstStyle/>
        <a:p>
          <a:endParaRPr lang="en-US"/>
        </a:p>
      </dgm:t>
    </dgm:pt>
    <dgm:pt modelId="{5849588B-AA21-42D5-8570-54F90AD7090F}" type="pres">
      <dgm:prSet presAssocID="{07D3321E-D662-4945-951D-7F0B4A819560}" presName="hierChild1" presStyleCnt="0">
        <dgm:presLayoutVars>
          <dgm:orgChart val="1"/>
          <dgm:chPref val="1"/>
          <dgm:dir/>
          <dgm:animOne val="branch"/>
          <dgm:animLvl val="lvl"/>
          <dgm:resizeHandles/>
        </dgm:presLayoutVars>
      </dgm:prSet>
      <dgm:spPr/>
      <dgm:t>
        <a:bodyPr/>
        <a:lstStyle/>
        <a:p>
          <a:endParaRPr lang="en-US"/>
        </a:p>
      </dgm:t>
    </dgm:pt>
    <dgm:pt modelId="{05CBE2A2-4CAE-471B-9F7F-97A3E3EE7A6A}" type="pres">
      <dgm:prSet presAssocID="{1C2B6002-B4A6-4B0E-9604-958749EC02F1}" presName="hierRoot1" presStyleCnt="0">
        <dgm:presLayoutVars>
          <dgm:hierBranch val="init"/>
        </dgm:presLayoutVars>
      </dgm:prSet>
      <dgm:spPr/>
    </dgm:pt>
    <dgm:pt modelId="{EDB4B65A-81E8-4D4C-B239-D86449B5F284}" type="pres">
      <dgm:prSet presAssocID="{1C2B6002-B4A6-4B0E-9604-958749EC02F1}" presName="rootComposite1" presStyleCnt="0"/>
      <dgm:spPr/>
    </dgm:pt>
    <dgm:pt modelId="{AE84D38F-9993-4AE0-B493-DF8346DBF5B6}" type="pres">
      <dgm:prSet presAssocID="{1C2B6002-B4A6-4B0E-9604-958749EC02F1}" presName="rootText1" presStyleLbl="node0" presStyleIdx="0" presStyleCnt="1">
        <dgm:presLayoutVars>
          <dgm:chPref val="3"/>
        </dgm:presLayoutVars>
      </dgm:prSet>
      <dgm:spPr/>
      <dgm:t>
        <a:bodyPr/>
        <a:lstStyle/>
        <a:p>
          <a:endParaRPr lang="en-US"/>
        </a:p>
      </dgm:t>
    </dgm:pt>
    <dgm:pt modelId="{6EE7C475-6853-4F2B-8297-F11AC101531A}" type="pres">
      <dgm:prSet presAssocID="{1C2B6002-B4A6-4B0E-9604-958749EC02F1}" presName="rootConnector1" presStyleLbl="node1" presStyleIdx="0" presStyleCnt="0"/>
      <dgm:spPr/>
      <dgm:t>
        <a:bodyPr/>
        <a:lstStyle/>
        <a:p>
          <a:endParaRPr lang="en-US"/>
        </a:p>
      </dgm:t>
    </dgm:pt>
    <dgm:pt modelId="{3EF54312-4230-4828-AA76-24F7E2E8E9C6}" type="pres">
      <dgm:prSet presAssocID="{1C2B6002-B4A6-4B0E-9604-958749EC02F1}" presName="hierChild2" presStyleCnt="0"/>
      <dgm:spPr/>
    </dgm:pt>
    <dgm:pt modelId="{E9E474B7-C4FC-4722-870C-F6A540142307}" type="pres">
      <dgm:prSet presAssocID="{C2D9ED03-4661-4BCD-93A9-510EEF06E42C}" presName="Name37" presStyleLbl="parChTrans1D2" presStyleIdx="0" presStyleCnt="7"/>
      <dgm:spPr/>
      <dgm:t>
        <a:bodyPr/>
        <a:lstStyle/>
        <a:p>
          <a:endParaRPr lang="en-US"/>
        </a:p>
      </dgm:t>
    </dgm:pt>
    <dgm:pt modelId="{FAA6B461-60EB-4875-81B9-EC41288AF9B6}" type="pres">
      <dgm:prSet presAssocID="{C98605DA-BC4D-49B7-9612-883B54989518}" presName="hierRoot2" presStyleCnt="0">
        <dgm:presLayoutVars>
          <dgm:hierBranch val="init"/>
        </dgm:presLayoutVars>
      </dgm:prSet>
      <dgm:spPr/>
    </dgm:pt>
    <dgm:pt modelId="{A709DE64-ED4A-43B3-B028-50D4E062916C}" type="pres">
      <dgm:prSet presAssocID="{C98605DA-BC4D-49B7-9612-883B54989518}" presName="rootComposite" presStyleCnt="0"/>
      <dgm:spPr/>
    </dgm:pt>
    <dgm:pt modelId="{82F0BECE-0886-4FA1-B3B4-56C5E5435517}" type="pres">
      <dgm:prSet presAssocID="{C98605DA-BC4D-49B7-9612-883B54989518}" presName="rootText" presStyleLbl="node2" presStyleIdx="0" presStyleCnt="4">
        <dgm:presLayoutVars>
          <dgm:chPref val="3"/>
        </dgm:presLayoutVars>
      </dgm:prSet>
      <dgm:spPr/>
      <dgm:t>
        <a:bodyPr/>
        <a:lstStyle/>
        <a:p>
          <a:endParaRPr lang="en-US"/>
        </a:p>
      </dgm:t>
    </dgm:pt>
    <dgm:pt modelId="{760AC111-E713-4ED2-B0F7-DE4A8F1713BA}" type="pres">
      <dgm:prSet presAssocID="{C98605DA-BC4D-49B7-9612-883B54989518}" presName="rootConnector" presStyleLbl="node2" presStyleIdx="0" presStyleCnt="4"/>
      <dgm:spPr/>
      <dgm:t>
        <a:bodyPr/>
        <a:lstStyle/>
        <a:p>
          <a:endParaRPr lang="en-US"/>
        </a:p>
      </dgm:t>
    </dgm:pt>
    <dgm:pt modelId="{0790A457-A7C1-4D86-98F5-933BC6A38467}" type="pres">
      <dgm:prSet presAssocID="{C98605DA-BC4D-49B7-9612-883B54989518}" presName="hierChild4" presStyleCnt="0"/>
      <dgm:spPr/>
    </dgm:pt>
    <dgm:pt modelId="{9866ADD6-530A-4626-AAE0-17E3EB962E25}" type="pres">
      <dgm:prSet presAssocID="{4073A104-B71C-4BFF-A8F9-83BE443C3555}" presName="Name37" presStyleLbl="parChTrans1D3" presStyleIdx="0" presStyleCnt="5"/>
      <dgm:spPr/>
      <dgm:t>
        <a:bodyPr/>
        <a:lstStyle/>
        <a:p>
          <a:endParaRPr lang="en-US"/>
        </a:p>
      </dgm:t>
    </dgm:pt>
    <dgm:pt modelId="{330362CC-7923-4F08-9F48-69A91A2B7AAC}" type="pres">
      <dgm:prSet presAssocID="{5840D282-49D0-40DE-9CC8-BEDE0FC3E576}" presName="hierRoot2" presStyleCnt="0">
        <dgm:presLayoutVars>
          <dgm:hierBranch val="init"/>
        </dgm:presLayoutVars>
      </dgm:prSet>
      <dgm:spPr/>
    </dgm:pt>
    <dgm:pt modelId="{80600251-A855-4CA9-8DC3-9E2E9D882950}" type="pres">
      <dgm:prSet presAssocID="{5840D282-49D0-40DE-9CC8-BEDE0FC3E576}" presName="rootComposite" presStyleCnt="0"/>
      <dgm:spPr/>
    </dgm:pt>
    <dgm:pt modelId="{F52191C4-E9DD-4256-AAE4-30D7D9EE6C0F}" type="pres">
      <dgm:prSet presAssocID="{5840D282-49D0-40DE-9CC8-BEDE0FC3E576}" presName="rootText" presStyleLbl="node3" presStyleIdx="0" presStyleCnt="5">
        <dgm:presLayoutVars>
          <dgm:chPref val="3"/>
        </dgm:presLayoutVars>
      </dgm:prSet>
      <dgm:spPr/>
      <dgm:t>
        <a:bodyPr/>
        <a:lstStyle/>
        <a:p>
          <a:endParaRPr lang="en-US"/>
        </a:p>
      </dgm:t>
    </dgm:pt>
    <dgm:pt modelId="{BC3DEFF9-8A14-496A-94CB-94910307F3CD}" type="pres">
      <dgm:prSet presAssocID="{5840D282-49D0-40DE-9CC8-BEDE0FC3E576}" presName="rootConnector" presStyleLbl="node3" presStyleIdx="0" presStyleCnt="5"/>
      <dgm:spPr/>
      <dgm:t>
        <a:bodyPr/>
        <a:lstStyle/>
        <a:p>
          <a:endParaRPr lang="en-US"/>
        </a:p>
      </dgm:t>
    </dgm:pt>
    <dgm:pt modelId="{55B68680-390F-4611-99C5-59251F0722E7}" type="pres">
      <dgm:prSet presAssocID="{5840D282-49D0-40DE-9CC8-BEDE0FC3E576}" presName="hierChild4" presStyleCnt="0"/>
      <dgm:spPr/>
    </dgm:pt>
    <dgm:pt modelId="{D2224D91-2F38-4CBA-B9C5-DE0CFC3D3DA4}" type="pres">
      <dgm:prSet presAssocID="{5840D282-49D0-40DE-9CC8-BEDE0FC3E576}" presName="hierChild5" presStyleCnt="0"/>
      <dgm:spPr/>
    </dgm:pt>
    <dgm:pt modelId="{0ED3DD7C-88C9-4633-BB75-28E214537E02}" type="pres">
      <dgm:prSet presAssocID="{ED4299A0-B18E-4370-BC9D-7A8FFC1EE405}" presName="Name37" presStyleLbl="parChTrans1D3" presStyleIdx="1" presStyleCnt="5"/>
      <dgm:spPr/>
      <dgm:t>
        <a:bodyPr/>
        <a:lstStyle/>
        <a:p>
          <a:endParaRPr lang="en-US"/>
        </a:p>
      </dgm:t>
    </dgm:pt>
    <dgm:pt modelId="{872B851F-39E8-46A4-9987-52D7D2029CE9}" type="pres">
      <dgm:prSet presAssocID="{9A41B218-984F-4427-B2FD-D2B1CB6E1BC2}" presName="hierRoot2" presStyleCnt="0">
        <dgm:presLayoutVars>
          <dgm:hierBranch val="init"/>
        </dgm:presLayoutVars>
      </dgm:prSet>
      <dgm:spPr/>
    </dgm:pt>
    <dgm:pt modelId="{DE17CD60-4479-4B2C-912B-0100E9E69113}" type="pres">
      <dgm:prSet presAssocID="{9A41B218-984F-4427-B2FD-D2B1CB6E1BC2}" presName="rootComposite" presStyleCnt="0"/>
      <dgm:spPr/>
    </dgm:pt>
    <dgm:pt modelId="{D92847DB-4001-41A7-8925-42DCB7AAA438}" type="pres">
      <dgm:prSet presAssocID="{9A41B218-984F-4427-B2FD-D2B1CB6E1BC2}" presName="rootText" presStyleLbl="node3" presStyleIdx="1" presStyleCnt="5">
        <dgm:presLayoutVars>
          <dgm:chPref val="3"/>
        </dgm:presLayoutVars>
      </dgm:prSet>
      <dgm:spPr/>
      <dgm:t>
        <a:bodyPr/>
        <a:lstStyle/>
        <a:p>
          <a:endParaRPr lang="en-US"/>
        </a:p>
      </dgm:t>
    </dgm:pt>
    <dgm:pt modelId="{836DDF63-C938-49EF-A2F7-45F7FC812094}" type="pres">
      <dgm:prSet presAssocID="{9A41B218-984F-4427-B2FD-D2B1CB6E1BC2}" presName="rootConnector" presStyleLbl="node3" presStyleIdx="1" presStyleCnt="5"/>
      <dgm:spPr/>
      <dgm:t>
        <a:bodyPr/>
        <a:lstStyle/>
        <a:p>
          <a:endParaRPr lang="en-US"/>
        </a:p>
      </dgm:t>
    </dgm:pt>
    <dgm:pt modelId="{20B4E95E-381D-49FB-AA7F-3BD6ED98DADE}" type="pres">
      <dgm:prSet presAssocID="{9A41B218-984F-4427-B2FD-D2B1CB6E1BC2}" presName="hierChild4" presStyleCnt="0"/>
      <dgm:spPr/>
    </dgm:pt>
    <dgm:pt modelId="{23A1ED77-A1E0-46BF-B3F7-E2B04A11A4C7}" type="pres">
      <dgm:prSet presAssocID="{9A41B218-984F-4427-B2FD-D2B1CB6E1BC2}" presName="hierChild5" presStyleCnt="0"/>
      <dgm:spPr/>
    </dgm:pt>
    <dgm:pt modelId="{A7D7862A-31A2-417F-9F23-79CB63896007}" type="pres">
      <dgm:prSet presAssocID="{C98605DA-BC4D-49B7-9612-883B54989518}" presName="hierChild5" presStyleCnt="0"/>
      <dgm:spPr/>
    </dgm:pt>
    <dgm:pt modelId="{5D07DBA8-43E8-4DE7-B1CA-4FA03F46EAEC}" type="pres">
      <dgm:prSet presAssocID="{F52DF116-E4CD-47B3-946D-67F6D3159DCD}" presName="Name37" presStyleLbl="parChTrans1D2" presStyleIdx="1" presStyleCnt="7"/>
      <dgm:spPr/>
      <dgm:t>
        <a:bodyPr/>
        <a:lstStyle/>
        <a:p>
          <a:endParaRPr lang="en-US"/>
        </a:p>
      </dgm:t>
    </dgm:pt>
    <dgm:pt modelId="{2D6F7191-089F-45E3-855E-A72816F65B6A}" type="pres">
      <dgm:prSet presAssocID="{DD92A00F-B80B-4DFC-82C4-7DC0941184D8}" presName="hierRoot2" presStyleCnt="0">
        <dgm:presLayoutVars>
          <dgm:hierBranch val="init"/>
        </dgm:presLayoutVars>
      </dgm:prSet>
      <dgm:spPr/>
    </dgm:pt>
    <dgm:pt modelId="{C3DAB18B-5E71-4E35-A0A3-8E7CD9539526}" type="pres">
      <dgm:prSet presAssocID="{DD92A00F-B80B-4DFC-82C4-7DC0941184D8}" presName="rootComposite" presStyleCnt="0"/>
      <dgm:spPr/>
    </dgm:pt>
    <dgm:pt modelId="{6772A810-D08D-47F6-921E-31A54305A030}" type="pres">
      <dgm:prSet presAssocID="{DD92A00F-B80B-4DFC-82C4-7DC0941184D8}" presName="rootText" presStyleLbl="node2" presStyleIdx="1" presStyleCnt="4">
        <dgm:presLayoutVars>
          <dgm:chPref val="3"/>
        </dgm:presLayoutVars>
      </dgm:prSet>
      <dgm:spPr/>
      <dgm:t>
        <a:bodyPr/>
        <a:lstStyle/>
        <a:p>
          <a:endParaRPr lang="en-US"/>
        </a:p>
      </dgm:t>
    </dgm:pt>
    <dgm:pt modelId="{5FE88CF5-E62D-4603-A7F8-7E1EF332CE9E}" type="pres">
      <dgm:prSet presAssocID="{DD92A00F-B80B-4DFC-82C4-7DC0941184D8}" presName="rootConnector" presStyleLbl="node2" presStyleIdx="1" presStyleCnt="4"/>
      <dgm:spPr/>
      <dgm:t>
        <a:bodyPr/>
        <a:lstStyle/>
        <a:p>
          <a:endParaRPr lang="en-US"/>
        </a:p>
      </dgm:t>
    </dgm:pt>
    <dgm:pt modelId="{098705BF-B25B-418A-9390-3D12926F4461}" type="pres">
      <dgm:prSet presAssocID="{DD92A00F-B80B-4DFC-82C4-7DC0941184D8}" presName="hierChild4" presStyleCnt="0"/>
      <dgm:spPr/>
    </dgm:pt>
    <dgm:pt modelId="{FD5A82C2-2F88-41BD-B58C-F52A107CCE4E}" type="pres">
      <dgm:prSet presAssocID="{85DFC582-17CD-4F4B-9C63-F40435BF8A87}" presName="Name37" presStyleLbl="parChTrans1D3" presStyleIdx="2" presStyleCnt="5"/>
      <dgm:spPr/>
      <dgm:t>
        <a:bodyPr/>
        <a:lstStyle/>
        <a:p>
          <a:endParaRPr lang="en-US"/>
        </a:p>
      </dgm:t>
    </dgm:pt>
    <dgm:pt modelId="{22FAFEBA-E688-4156-8B84-E111414F320C}" type="pres">
      <dgm:prSet presAssocID="{13A81443-73C7-48D8-BE24-EFC46F178752}" presName="hierRoot2" presStyleCnt="0">
        <dgm:presLayoutVars>
          <dgm:hierBranch val="init"/>
        </dgm:presLayoutVars>
      </dgm:prSet>
      <dgm:spPr/>
    </dgm:pt>
    <dgm:pt modelId="{6E5AFB84-62EF-45B0-A5E9-BA34468DAC4E}" type="pres">
      <dgm:prSet presAssocID="{13A81443-73C7-48D8-BE24-EFC46F178752}" presName="rootComposite" presStyleCnt="0"/>
      <dgm:spPr/>
    </dgm:pt>
    <dgm:pt modelId="{57328E6B-D90B-45E5-BDCF-1B7A0FFB628A}" type="pres">
      <dgm:prSet presAssocID="{13A81443-73C7-48D8-BE24-EFC46F178752}" presName="rootText" presStyleLbl="node3" presStyleIdx="2" presStyleCnt="5">
        <dgm:presLayoutVars>
          <dgm:chPref val="3"/>
        </dgm:presLayoutVars>
      </dgm:prSet>
      <dgm:spPr/>
      <dgm:t>
        <a:bodyPr/>
        <a:lstStyle/>
        <a:p>
          <a:endParaRPr lang="en-US"/>
        </a:p>
      </dgm:t>
    </dgm:pt>
    <dgm:pt modelId="{C3E6A2D6-807B-4AE6-84D5-4805DE512C25}" type="pres">
      <dgm:prSet presAssocID="{13A81443-73C7-48D8-BE24-EFC46F178752}" presName="rootConnector" presStyleLbl="node3" presStyleIdx="2" presStyleCnt="5"/>
      <dgm:spPr/>
      <dgm:t>
        <a:bodyPr/>
        <a:lstStyle/>
        <a:p>
          <a:endParaRPr lang="en-US"/>
        </a:p>
      </dgm:t>
    </dgm:pt>
    <dgm:pt modelId="{D136E696-8D06-4D01-83CA-BBD4EA1B735F}" type="pres">
      <dgm:prSet presAssocID="{13A81443-73C7-48D8-BE24-EFC46F178752}" presName="hierChild4" presStyleCnt="0"/>
      <dgm:spPr/>
    </dgm:pt>
    <dgm:pt modelId="{B74F4E7B-8259-4006-A705-FD0F3D95CDB5}" type="pres">
      <dgm:prSet presAssocID="{13A81443-73C7-48D8-BE24-EFC46F178752}" presName="hierChild5" presStyleCnt="0"/>
      <dgm:spPr/>
    </dgm:pt>
    <dgm:pt modelId="{BAAD628B-2403-4D2A-A936-EBCD77FABCD7}" type="pres">
      <dgm:prSet presAssocID="{DD92A00F-B80B-4DFC-82C4-7DC0941184D8}" presName="hierChild5" presStyleCnt="0"/>
      <dgm:spPr/>
    </dgm:pt>
    <dgm:pt modelId="{BD9BE517-5DDE-46FB-BFB9-52F4927EA2B9}" type="pres">
      <dgm:prSet presAssocID="{8FB73772-4EAA-4E03-9E21-49017018D04B}" presName="Name37" presStyleLbl="parChTrans1D2" presStyleIdx="2" presStyleCnt="7"/>
      <dgm:spPr/>
      <dgm:t>
        <a:bodyPr/>
        <a:lstStyle/>
        <a:p>
          <a:endParaRPr lang="en-US"/>
        </a:p>
      </dgm:t>
    </dgm:pt>
    <dgm:pt modelId="{18130D13-9256-4DC9-9A9C-DF49BC5C5661}" type="pres">
      <dgm:prSet presAssocID="{FD92487B-CEB0-4658-B25B-D760B2A10C0B}" presName="hierRoot2" presStyleCnt="0">
        <dgm:presLayoutVars>
          <dgm:hierBranch val="init"/>
        </dgm:presLayoutVars>
      </dgm:prSet>
      <dgm:spPr/>
    </dgm:pt>
    <dgm:pt modelId="{E23A18F1-985A-4855-82AA-226BCA375A63}" type="pres">
      <dgm:prSet presAssocID="{FD92487B-CEB0-4658-B25B-D760B2A10C0B}" presName="rootComposite" presStyleCnt="0"/>
      <dgm:spPr/>
    </dgm:pt>
    <dgm:pt modelId="{9AAC559A-32C6-43D8-AB23-FE35CC298C0C}" type="pres">
      <dgm:prSet presAssocID="{FD92487B-CEB0-4658-B25B-D760B2A10C0B}" presName="rootText" presStyleLbl="node2" presStyleIdx="2" presStyleCnt="4">
        <dgm:presLayoutVars>
          <dgm:chPref val="3"/>
        </dgm:presLayoutVars>
      </dgm:prSet>
      <dgm:spPr/>
      <dgm:t>
        <a:bodyPr/>
        <a:lstStyle/>
        <a:p>
          <a:endParaRPr lang="en-US"/>
        </a:p>
      </dgm:t>
    </dgm:pt>
    <dgm:pt modelId="{C165DC5C-BF69-447C-89C5-CC22B02656AC}" type="pres">
      <dgm:prSet presAssocID="{FD92487B-CEB0-4658-B25B-D760B2A10C0B}" presName="rootConnector" presStyleLbl="node2" presStyleIdx="2" presStyleCnt="4"/>
      <dgm:spPr/>
      <dgm:t>
        <a:bodyPr/>
        <a:lstStyle/>
        <a:p>
          <a:endParaRPr lang="en-US"/>
        </a:p>
      </dgm:t>
    </dgm:pt>
    <dgm:pt modelId="{1B47D0C8-707D-41CA-A843-E8D793D5F5E5}" type="pres">
      <dgm:prSet presAssocID="{FD92487B-CEB0-4658-B25B-D760B2A10C0B}" presName="hierChild4" presStyleCnt="0"/>
      <dgm:spPr/>
    </dgm:pt>
    <dgm:pt modelId="{2B88B578-D2A8-4722-88F5-45201B44984F}" type="pres">
      <dgm:prSet presAssocID="{FD92487B-CEB0-4658-B25B-D760B2A10C0B}" presName="hierChild5" presStyleCnt="0"/>
      <dgm:spPr/>
    </dgm:pt>
    <dgm:pt modelId="{E9181666-311A-4B26-9E32-C9CF91634BDF}" type="pres">
      <dgm:prSet presAssocID="{80DF84CC-E6DA-4603-BBB2-32786DA73A15}" presName="Name37" presStyleLbl="parChTrans1D2" presStyleIdx="3" presStyleCnt="7"/>
      <dgm:spPr/>
      <dgm:t>
        <a:bodyPr/>
        <a:lstStyle/>
        <a:p>
          <a:endParaRPr lang="en-US"/>
        </a:p>
      </dgm:t>
    </dgm:pt>
    <dgm:pt modelId="{A3C8D6D6-DBE1-4689-A454-C3DC8D803C88}" type="pres">
      <dgm:prSet presAssocID="{34B5F79E-AF39-4564-BFE8-65E4A02DBC54}" presName="hierRoot2" presStyleCnt="0">
        <dgm:presLayoutVars>
          <dgm:hierBranch val="init"/>
        </dgm:presLayoutVars>
      </dgm:prSet>
      <dgm:spPr/>
    </dgm:pt>
    <dgm:pt modelId="{2607EDC2-B890-4BCA-B63B-528EA4AAB123}" type="pres">
      <dgm:prSet presAssocID="{34B5F79E-AF39-4564-BFE8-65E4A02DBC54}" presName="rootComposite" presStyleCnt="0"/>
      <dgm:spPr/>
    </dgm:pt>
    <dgm:pt modelId="{4582B6FD-F9D7-4705-B98B-6C48CC41EBFC}" type="pres">
      <dgm:prSet presAssocID="{34B5F79E-AF39-4564-BFE8-65E4A02DBC54}" presName="rootText" presStyleLbl="node2" presStyleIdx="3" presStyleCnt="4">
        <dgm:presLayoutVars>
          <dgm:chPref val="3"/>
        </dgm:presLayoutVars>
      </dgm:prSet>
      <dgm:spPr/>
      <dgm:t>
        <a:bodyPr/>
        <a:lstStyle/>
        <a:p>
          <a:endParaRPr lang="en-US"/>
        </a:p>
      </dgm:t>
    </dgm:pt>
    <dgm:pt modelId="{DF145E98-2761-4DCC-AFF8-E1434CE71E22}" type="pres">
      <dgm:prSet presAssocID="{34B5F79E-AF39-4564-BFE8-65E4A02DBC54}" presName="rootConnector" presStyleLbl="node2" presStyleIdx="3" presStyleCnt="4"/>
      <dgm:spPr/>
      <dgm:t>
        <a:bodyPr/>
        <a:lstStyle/>
        <a:p>
          <a:endParaRPr lang="en-US"/>
        </a:p>
      </dgm:t>
    </dgm:pt>
    <dgm:pt modelId="{11A3227D-5442-483F-AC21-30358F4C764D}" type="pres">
      <dgm:prSet presAssocID="{34B5F79E-AF39-4564-BFE8-65E4A02DBC54}" presName="hierChild4" presStyleCnt="0"/>
      <dgm:spPr/>
    </dgm:pt>
    <dgm:pt modelId="{7E701C65-CD24-46A4-8057-2CB36DEABB61}" type="pres">
      <dgm:prSet presAssocID="{1A52F197-4BAB-45B5-BD83-80ADC8525C32}" presName="Name37" presStyleLbl="parChTrans1D3" presStyleIdx="3" presStyleCnt="5"/>
      <dgm:spPr/>
      <dgm:t>
        <a:bodyPr/>
        <a:lstStyle/>
        <a:p>
          <a:endParaRPr lang="en-US"/>
        </a:p>
      </dgm:t>
    </dgm:pt>
    <dgm:pt modelId="{0C86FA4B-6E45-4A3D-A5A2-7FB08464E14C}" type="pres">
      <dgm:prSet presAssocID="{4DFB271A-EF3C-4EBC-84F7-17E8C0280648}" presName="hierRoot2" presStyleCnt="0">
        <dgm:presLayoutVars>
          <dgm:hierBranch val="init"/>
        </dgm:presLayoutVars>
      </dgm:prSet>
      <dgm:spPr/>
    </dgm:pt>
    <dgm:pt modelId="{8A0ED634-A439-45A9-AC6E-E7F8899E3CCA}" type="pres">
      <dgm:prSet presAssocID="{4DFB271A-EF3C-4EBC-84F7-17E8C0280648}" presName="rootComposite" presStyleCnt="0"/>
      <dgm:spPr/>
    </dgm:pt>
    <dgm:pt modelId="{A4A8C30B-6CAA-4F9D-9FC3-35BE8BBF940D}" type="pres">
      <dgm:prSet presAssocID="{4DFB271A-EF3C-4EBC-84F7-17E8C0280648}" presName="rootText" presStyleLbl="node3" presStyleIdx="3" presStyleCnt="5">
        <dgm:presLayoutVars>
          <dgm:chPref val="3"/>
        </dgm:presLayoutVars>
      </dgm:prSet>
      <dgm:spPr/>
      <dgm:t>
        <a:bodyPr/>
        <a:lstStyle/>
        <a:p>
          <a:endParaRPr lang="en-US"/>
        </a:p>
      </dgm:t>
    </dgm:pt>
    <dgm:pt modelId="{10E2D06D-15EF-4E83-9AAB-6FBB15C85F88}" type="pres">
      <dgm:prSet presAssocID="{4DFB271A-EF3C-4EBC-84F7-17E8C0280648}" presName="rootConnector" presStyleLbl="node3" presStyleIdx="3" presStyleCnt="5"/>
      <dgm:spPr/>
      <dgm:t>
        <a:bodyPr/>
        <a:lstStyle/>
        <a:p>
          <a:endParaRPr lang="en-US"/>
        </a:p>
      </dgm:t>
    </dgm:pt>
    <dgm:pt modelId="{61C65E65-626F-4FBA-8122-F1E2FCBF9D7F}" type="pres">
      <dgm:prSet presAssocID="{4DFB271A-EF3C-4EBC-84F7-17E8C0280648}" presName="hierChild4" presStyleCnt="0"/>
      <dgm:spPr/>
    </dgm:pt>
    <dgm:pt modelId="{787A2E54-99A4-480B-8DA2-E84A14ED663B}" type="pres">
      <dgm:prSet presAssocID="{4DFB271A-EF3C-4EBC-84F7-17E8C0280648}" presName="hierChild5" presStyleCnt="0"/>
      <dgm:spPr/>
    </dgm:pt>
    <dgm:pt modelId="{D6CE3CBB-26BB-4D24-80FE-B0562875FEDC}" type="pres">
      <dgm:prSet presAssocID="{4051062D-E9F2-4B32-997F-B4816CC551D3}" presName="Name37" presStyleLbl="parChTrans1D3" presStyleIdx="4" presStyleCnt="5"/>
      <dgm:spPr/>
      <dgm:t>
        <a:bodyPr/>
        <a:lstStyle/>
        <a:p>
          <a:endParaRPr lang="en-US"/>
        </a:p>
      </dgm:t>
    </dgm:pt>
    <dgm:pt modelId="{857AE265-68AB-47EE-AB68-A4008D039E38}" type="pres">
      <dgm:prSet presAssocID="{46E3A2A1-0BBF-46A2-A359-B3D0A1FB9D39}" presName="hierRoot2" presStyleCnt="0">
        <dgm:presLayoutVars>
          <dgm:hierBranch val="init"/>
        </dgm:presLayoutVars>
      </dgm:prSet>
      <dgm:spPr/>
    </dgm:pt>
    <dgm:pt modelId="{215C3D7E-52AB-4569-B316-A24CA587FA36}" type="pres">
      <dgm:prSet presAssocID="{46E3A2A1-0BBF-46A2-A359-B3D0A1FB9D39}" presName="rootComposite" presStyleCnt="0"/>
      <dgm:spPr/>
    </dgm:pt>
    <dgm:pt modelId="{16076B4F-8A24-4F64-BF7B-998F44727101}" type="pres">
      <dgm:prSet presAssocID="{46E3A2A1-0BBF-46A2-A359-B3D0A1FB9D39}" presName="rootText" presStyleLbl="node3" presStyleIdx="4" presStyleCnt="5">
        <dgm:presLayoutVars>
          <dgm:chPref val="3"/>
        </dgm:presLayoutVars>
      </dgm:prSet>
      <dgm:spPr/>
      <dgm:t>
        <a:bodyPr/>
        <a:lstStyle/>
        <a:p>
          <a:endParaRPr lang="en-US"/>
        </a:p>
      </dgm:t>
    </dgm:pt>
    <dgm:pt modelId="{82053F72-738A-4C98-B200-B69EF4B2763B}" type="pres">
      <dgm:prSet presAssocID="{46E3A2A1-0BBF-46A2-A359-B3D0A1FB9D39}" presName="rootConnector" presStyleLbl="node3" presStyleIdx="4" presStyleCnt="5"/>
      <dgm:spPr/>
      <dgm:t>
        <a:bodyPr/>
        <a:lstStyle/>
        <a:p>
          <a:endParaRPr lang="en-US"/>
        </a:p>
      </dgm:t>
    </dgm:pt>
    <dgm:pt modelId="{73E39951-7702-4FC5-A6AB-52E9F0E32286}" type="pres">
      <dgm:prSet presAssocID="{46E3A2A1-0BBF-46A2-A359-B3D0A1FB9D39}" presName="hierChild4" presStyleCnt="0"/>
      <dgm:spPr/>
    </dgm:pt>
    <dgm:pt modelId="{2C1D524A-770F-41DE-9385-E0CE9A164C50}" type="pres">
      <dgm:prSet presAssocID="{46E3A2A1-0BBF-46A2-A359-B3D0A1FB9D39}" presName="hierChild5" presStyleCnt="0"/>
      <dgm:spPr/>
    </dgm:pt>
    <dgm:pt modelId="{72C585A8-F7BE-424C-BD2C-EC7787CEFADF}" type="pres">
      <dgm:prSet presAssocID="{34B5F79E-AF39-4564-BFE8-65E4A02DBC54}" presName="hierChild5" presStyleCnt="0"/>
      <dgm:spPr/>
    </dgm:pt>
    <dgm:pt modelId="{140AC507-641F-4500-AA53-5254C065AF17}" type="pres">
      <dgm:prSet presAssocID="{1C2B6002-B4A6-4B0E-9604-958749EC02F1}" presName="hierChild3" presStyleCnt="0"/>
      <dgm:spPr/>
    </dgm:pt>
    <dgm:pt modelId="{13A1F4BD-2750-4C88-A67A-6A285FE36A04}" type="pres">
      <dgm:prSet presAssocID="{461175CE-E634-4C4D-9E7E-DFC534AE3730}" presName="Name111" presStyleLbl="parChTrans1D2" presStyleIdx="4" presStyleCnt="7"/>
      <dgm:spPr/>
      <dgm:t>
        <a:bodyPr/>
        <a:lstStyle/>
        <a:p>
          <a:endParaRPr lang="en-US"/>
        </a:p>
      </dgm:t>
    </dgm:pt>
    <dgm:pt modelId="{F766F862-2E13-41F1-BDDF-76766BCE0AC1}" type="pres">
      <dgm:prSet presAssocID="{BED2E96A-00D0-4EBD-97A5-705DCF121236}" presName="hierRoot3" presStyleCnt="0">
        <dgm:presLayoutVars>
          <dgm:hierBranch val="init"/>
        </dgm:presLayoutVars>
      </dgm:prSet>
      <dgm:spPr/>
    </dgm:pt>
    <dgm:pt modelId="{AD2217B9-4AB6-42BC-9D51-1C934C9D9000}" type="pres">
      <dgm:prSet presAssocID="{BED2E96A-00D0-4EBD-97A5-705DCF121236}" presName="rootComposite3" presStyleCnt="0"/>
      <dgm:spPr/>
    </dgm:pt>
    <dgm:pt modelId="{27948DD8-9BD3-47F0-8476-F93AE4B0B933}" type="pres">
      <dgm:prSet presAssocID="{BED2E96A-00D0-4EBD-97A5-705DCF121236}" presName="rootText3" presStyleLbl="asst1" presStyleIdx="0" presStyleCnt="3">
        <dgm:presLayoutVars>
          <dgm:chPref val="3"/>
        </dgm:presLayoutVars>
      </dgm:prSet>
      <dgm:spPr/>
      <dgm:t>
        <a:bodyPr/>
        <a:lstStyle/>
        <a:p>
          <a:endParaRPr lang="en-US"/>
        </a:p>
      </dgm:t>
    </dgm:pt>
    <dgm:pt modelId="{47643770-BECA-4984-96E0-E85FAD744C4C}" type="pres">
      <dgm:prSet presAssocID="{BED2E96A-00D0-4EBD-97A5-705DCF121236}" presName="rootConnector3" presStyleLbl="asst1" presStyleIdx="0" presStyleCnt="3"/>
      <dgm:spPr/>
      <dgm:t>
        <a:bodyPr/>
        <a:lstStyle/>
        <a:p>
          <a:endParaRPr lang="en-US"/>
        </a:p>
      </dgm:t>
    </dgm:pt>
    <dgm:pt modelId="{3A35C1BA-697F-49E5-B462-765C90011765}" type="pres">
      <dgm:prSet presAssocID="{BED2E96A-00D0-4EBD-97A5-705DCF121236}" presName="hierChild6" presStyleCnt="0"/>
      <dgm:spPr/>
    </dgm:pt>
    <dgm:pt modelId="{19179EDA-2C36-4A6A-B765-4DE6FB8631B0}" type="pres">
      <dgm:prSet presAssocID="{BED2E96A-00D0-4EBD-97A5-705DCF121236}" presName="hierChild7" presStyleCnt="0"/>
      <dgm:spPr/>
    </dgm:pt>
    <dgm:pt modelId="{506A63D2-6F13-4B2C-AB9C-FA4F9441634D}" type="pres">
      <dgm:prSet presAssocID="{6ED87368-5FDB-46D1-BA7C-3D11C49596AD}" presName="Name111" presStyleLbl="parChTrans1D2" presStyleIdx="5" presStyleCnt="7"/>
      <dgm:spPr/>
      <dgm:t>
        <a:bodyPr/>
        <a:lstStyle/>
        <a:p>
          <a:endParaRPr lang="en-US"/>
        </a:p>
      </dgm:t>
    </dgm:pt>
    <dgm:pt modelId="{42FE00AE-82A2-4673-A08D-3F20EA1073C4}" type="pres">
      <dgm:prSet presAssocID="{99124FB8-A406-422C-B19F-0EBE4E92B036}" presName="hierRoot3" presStyleCnt="0">
        <dgm:presLayoutVars>
          <dgm:hierBranch val="init"/>
        </dgm:presLayoutVars>
      </dgm:prSet>
      <dgm:spPr/>
    </dgm:pt>
    <dgm:pt modelId="{F3BC58D9-EE66-4329-9717-A5707A40AD40}" type="pres">
      <dgm:prSet presAssocID="{99124FB8-A406-422C-B19F-0EBE4E92B036}" presName="rootComposite3" presStyleCnt="0"/>
      <dgm:spPr/>
    </dgm:pt>
    <dgm:pt modelId="{26473DAC-E4D0-437F-955E-CAE02373C6D6}" type="pres">
      <dgm:prSet presAssocID="{99124FB8-A406-422C-B19F-0EBE4E92B036}" presName="rootText3" presStyleLbl="asst1" presStyleIdx="1" presStyleCnt="3">
        <dgm:presLayoutVars>
          <dgm:chPref val="3"/>
        </dgm:presLayoutVars>
      </dgm:prSet>
      <dgm:spPr/>
      <dgm:t>
        <a:bodyPr/>
        <a:lstStyle/>
        <a:p>
          <a:endParaRPr lang="en-US"/>
        </a:p>
      </dgm:t>
    </dgm:pt>
    <dgm:pt modelId="{BB95EF71-30D8-460C-AFDC-6AEBD18847BA}" type="pres">
      <dgm:prSet presAssocID="{99124FB8-A406-422C-B19F-0EBE4E92B036}" presName="rootConnector3" presStyleLbl="asst1" presStyleIdx="1" presStyleCnt="3"/>
      <dgm:spPr/>
      <dgm:t>
        <a:bodyPr/>
        <a:lstStyle/>
        <a:p>
          <a:endParaRPr lang="en-US"/>
        </a:p>
      </dgm:t>
    </dgm:pt>
    <dgm:pt modelId="{F872E83D-5C21-473D-B867-2C18E793F343}" type="pres">
      <dgm:prSet presAssocID="{99124FB8-A406-422C-B19F-0EBE4E92B036}" presName="hierChild6" presStyleCnt="0"/>
      <dgm:spPr/>
    </dgm:pt>
    <dgm:pt modelId="{521EF967-1C18-46DA-9349-E364E72D6154}" type="pres">
      <dgm:prSet presAssocID="{99124FB8-A406-422C-B19F-0EBE4E92B036}" presName="hierChild7" presStyleCnt="0"/>
      <dgm:spPr/>
    </dgm:pt>
    <dgm:pt modelId="{3CED1808-BC78-42A3-B023-C7EED0C7A806}" type="pres">
      <dgm:prSet presAssocID="{5C531C0B-73AC-4EC4-A182-DAAC0DE757D4}" presName="Name111" presStyleLbl="parChTrans1D2" presStyleIdx="6" presStyleCnt="7"/>
      <dgm:spPr/>
      <dgm:t>
        <a:bodyPr/>
        <a:lstStyle/>
        <a:p>
          <a:endParaRPr lang="en-US"/>
        </a:p>
      </dgm:t>
    </dgm:pt>
    <dgm:pt modelId="{A8AFB1BB-631D-4351-B324-0A2EA764BA01}" type="pres">
      <dgm:prSet presAssocID="{EBC28CE8-41E7-4696-A144-73CC28FC4075}" presName="hierRoot3" presStyleCnt="0">
        <dgm:presLayoutVars>
          <dgm:hierBranch val="init"/>
        </dgm:presLayoutVars>
      </dgm:prSet>
      <dgm:spPr/>
    </dgm:pt>
    <dgm:pt modelId="{33B0328F-719D-430A-8505-E9C54B77B86C}" type="pres">
      <dgm:prSet presAssocID="{EBC28CE8-41E7-4696-A144-73CC28FC4075}" presName="rootComposite3" presStyleCnt="0"/>
      <dgm:spPr/>
    </dgm:pt>
    <dgm:pt modelId="{59D0BDFE-EA2A-46B2-9AA2-18D5407ECFF4}" type="pres">
      <dgm:prSet presAssocID="{EBC28CE8-41E7-4696-A144-73CC28FC4075}" presName="rootText3" presStyleLbl="asst1" presStyleIdx="2" presStyleCnt="3">
        <dgm:presLayoutVars>
          <dgm:chPref val="3"/>
        </dgm:presLayoutVars>
      </dgm:prSet>
      <dgm:spPr/>
      <dgm:t>
        <a:bodyPr/>
        <a:lstStyle/>
        <a:p>
          <a:endParaRPr lang="en-US"/>
        </a:p>
      </dgm:t>
    </dgm:pt>
    <dgm:pt modelId="{A2D644B8-A3C5-4E51-8B90-E3C8CEEEC78D}" type="pres">
      <dgm:prSet presAssocID="{EBC28CE8-41E7-4696-A144-73CC28FC4075}" presName="rootConnector3" presStyleLbl="asst1" presStyleIdx="2" presStyleCnt="3"/>
      <dgm:spPr/>
      <dgm:t>
        <a:bodyPr/>
        <a:lstStyle/>
        <a:p>
          <a:endParaRPr lang="en-US"/>
        </a:p>
      </dgm:t>
    </dgm:pt>
    <dgm:pt modelId="{A7F76E5C-4E6A-4C81-911A-154C339C7C72}" type="pres">
      <dgm:prSet presAssocID="{EBC28CE8-41E7-4696-A144-73CC28FC4075}" presName="hierChild6" presStyleCnt="0"/>
      <dgm:spPr/>
    </dgm:pt>
    <dgm:pt modelId="{078286B5-3D26-4631-98D3-0B230414C4FA}" type="pres">
      <dgm:prSet presAssocID="{EBC28CE8-41E7-4696-A144-73CC28FC4075}" presName="hierChild7" presStyleCnt="0"/>
      <dgm:spPr/>
    </dgm:pt>
  </dgm:ptLst>
  <dgm:cxnLst>
    <dgm:cxn modelId="{21C6281F-E5FC-4CA9-86DA-B3E3CAAAEA06}" type="presOf" srcId="{EBC28CE8-41E7-4696-A144-73CC28FC4075}" destId="{A2D644B8-A3C5-4E51-8B90-E3C8CEEEC78D}" srcOrd="1" destOrd="0" presId="urn:microsoft.com/office/officeart/2005/8/layout/orgChart1"/>
    <dgm:cxn modelId="{E36741B2-5721-410C-BB52-8EF2066E565C}" type="presOf" srcId="{13A81443-73C7-48D8-BE24-EFC46F178752}" destId="{57328E6B-D90B-45E5-BDCF-1B7A0FFB628A}" srcOrd="0" destOrd="0" presId="urn:microsoft.com/office/officeart/2005/8/layout/orgChart1"/>
    <dgm:cxn modelId="{042FE0AB-2A6E-44A5-B1D6-F1FF081779FD}" srcId="{DD92A00F-B80B-4DFC-82C4-7DC0941184D8}" destId="{13A81443-73C7-48D8-BE24-EFC46F178752}" srcOrd="0" destOrd="0" parTransId="{85DFC582-17CD-4F4B-9C63-F40435BF8A87}" sibTransId="{B974F6AB-6DEC-4BAC-86A8-A724FF15068C}"/>
    <dgm:cxn modelId="{DB18C8CC-181B-4B7D-B560-846257B63995}" type="presOf" srcId="{1C2B6002-B4A6-4B0E-9604-958749EC02F1}" destId="{AE84D38F-9993-4AE0-B493-DF8346DBF5B6}" srcOrd="0" destOrd="0" presId="urn:microsoft.com/office/officeart/2005/8/layout/orgChart1"/>
    <dgm:cxn modelId="{D8AC1363-6E8A-47A0-9A60-CDC2C1CBC933}" type="presOf" srcId="{34B5F79E-AF39-4564-BFE8-65E4A02DBC54}" destId="{DF145E98-2761-4DCC-AFF8-E1434CE71E22}" srcOrd="1" destOrd="0" presId="urn:microsoft.com/office/officeart/2005/8/layout/orgChart1"/>
    <dgm:cxn modelId="{369871CD-BC13-4F1D-9189-7BE486D296BC}" type="presOf" srcId="{FD92487B-CEB0-4658-B25B-D760B2A10C0B}" destId="{9AAC559A-32C6-43D8-AB23-FE35CC298C0C}" srcOrd="0" destOrd="0" presId="urn:microsoft.com/office/officeart/2005/8/layout/orgChart1"/>
    <dgm:cxn modelId="{C8A3F107-159E-4FF1-8C7B-DA445EEF1B00}" type="presOf" srcId="{4051062D-E9F2-4B32-997F-B4816CC551D3}" destId="{D6CE3CBB-26BB-4D24-80FE-B0562875FEDC}" srcOrd="0" destOrd="0" presId="urn:microsoft.com/office/officeart/2005/8/layout/orgChart1"/>
    <dgm:cxn modelId="{F56620E0-85DA-451F-A061-46B8D681E598}" type="presOf" srcId="{1C2B6002-B4A6-4B0E-9604-958749EC02F1}" destId="{6EE7C475-6853-4F2B-8297-F11AC101531A}" srcOrd="1" destOrd="0" presId="urn:microsoft.com/office/officeart/2005/8/layout/orgChart1"/>
    <dgm:cxn modelId="{589FA868-87A2-4DB2-80E8-608A56499C3E}" srcId="{1C2B6002-B4A6-4B0E-9604-958749EC02F1}" destId="{99124FB8-A406-422C-B19F-0EBE4E92B036}" srcOrd="1" destOrd="0" parTransId="{6ED87368-5FDB-46D1-BA7C-3D11C49596AD}" sibTransId="{1B799BC6-E11D-4397-BF7B-5D16EF56365C}"/>
    <dgm:cxn modelId="{9BDD62BF-7F86-410C-B0C1-D9A83BD62C97}" srcId="{C98605DA-BC4D-49B7-9612-883B54989518}" destId="{5840D282-49D0-40DE-9CC8-BEDE0FC3E576}" srcOrd="0" destOrd="0" parTransId="{4073A104-B71C-4BFF-A8F9-83BE443C3555}" sibTransId="{FD3706BB-5F51-46AA-8C5E-6626DB2105BE}"/>
    <dgm:cxn modelId="{DE9A0BA1-FEB4-4FC8-B583-7C585C628687}" type="presOf" srcId="{8FB73772-4EAA-4E03-9E21-49017018D04B}" destId="{BD9BE517-5DDE-46FB-BFB9-52F4927EA2B9}" srcOrd="0" destOrd="0" presId="urn:microsoft.com/office/officeart/2005/8/layout/orgChart1"/>
    <dgm:cxn modelId="{257258C8-401E-4469-9232-27ED1E4534AF}" type="presOf" srcId="{C2D9ED03-4661-4BCD-93A9-510EEF06E42C}" destId="{E9E474B7-C4FC-4722-870C-F6A540142307}" srcOrd="0" destOrd="0" presId="urn:microsoft.com/office/officeart/2005/8/layout/orgChart1"/>
    <dgm:cxn modelId="{FA93BAAD-DF88-4930-8230-57FF0D2488D8}" srcId="{34B5F79E-AF39-4564-BFE8-65E4A02DBC54}" destId="{46E3A2A1-0BBF-46A2-A359-B3D0A1FB9D39}" srcOrd="1" destOrd="0" parTransId="{4051062D-E9F2-4B32-997F-B4816CC551D3}" sibTransId="{A62D612D-0A69-4714-8251-996B17213B30}"/>
    <dgm:cxn modelId="{A73B8DBB-7969-45D4-A5AC-2EC4CBA21F8E}" srcId="{1C2B6002-B4A6-4B0E-9604-958749EC02F1}" destId="{DD92A00F-B80B-4DFC-82C4-7DC0941184D8}" srcOrd="4" destOrd="0" parTransId="{F52DF116-E4CD-47B3-946D-67F6D3159DCD}" sibTransId="{FD3AE021-88E5-4B14-A53B-7AA98765555B}"/>
    <dgm:cxn modelId="{7633072E-4BD3-4441-B5BC-B470269CB6C8}" type="presOf" srcId="{13A81443-73C7-48D8-BE24-EFC46F178752}" destId="{C3E6A2D6-807B-4AE6-84D5-4805DE512C25}" srcOrd="1" destOrd="0" presId="urn:microsoft.com/office/officeart/2005/8/layout/orgChart1"/>
    <dgm:cxn modelId="{A46046FC-AE45-459D-BB94-2099D5468288}" srcId="{1C2B6002-B4A6-4B0E-9604-958749EC02F1}" destId="{EBC28CE8-41E7-4696-A144-73CC28FC4075}" srcOrd="2" destOrd="0" parTransId="{5C531C0B-73AC-4EC4-A182-DAAC0DE757D4}" sibTransId="{F2575746-2A26-4FBC-B20A-2AF88CE31FC1}"/>
    <dgm:cxn modelId="{AD65A6FE-2AA7-41F3-8C34-EDD3117DCFA2}" type="presOf" srcId="{85DFC582-17CD-4F4B-9C63-F40435BF8A87}" destId="{FD5A82C2-2F88-41BD-B58C-F52A107CCE4E}" srcOrd="0" destOrd="0" presId="urn:microsoft.com/office/officeart/2005/8/layout/orgChart1"/>
    <dgm:cxn modelId="{21663DFE-1EBA-4EB8-898E-C3B610512E0B}" type="presOf" srcId="{5C531C0B-73AC-4EC4-A182-DAAC0DE757D4}" destId="{3CED1808-BC78-42A3-B023-C7EED0C7A806}" srcOrd="0" destOrd="0" presId="urn:microsoft.com/office/officeart/2005/8/layout/orgChart1"/>
    <dgm:cxn modelId="{F24A8B73-4D29-4A70-8E1F-504501DA0C9A}" srcId="{C98605DA-BC4D-49B7-9612-883B54989518}" destId="{9A41B218-984F-4427-B2FD-D2B1CB6E1BC2}" srcOrd="1" destOrd="0" parTransId="{ED4299A0-B18E-4370-BC9D-7A8FFC1EE405}" sibTransId="{F9204E84-917B-4C8B-81F7-E170A89AA9E1}"/>
    <dgm:cxn modelId="{F05024AF-42C1-4948-A8FF-9288CC8A67DC}" type="presOf" srcId="{80DF84CC-E6DA-4603-BBB2-32786DA73A15}" destId="{E9181666-311A-4B26-9E32-C9CF91634BDF}" srcOrd="0" destOrd="0" presId="urn:microsoft.com/office/officeart/2005/8/layout/orgChart1"/>
    <dgm:cxn modelId="{B93F5796-E5E2-4EC8-B4F6-5C34128BC524}" type="presOf" srcId="{EBC28CE8-41E7-4696-A144-73CC28FC4075}" destId="{59D0BDFE-EA2A-46B2-9AA2-18D5407ECFF4}" srcOrd="0" destOrd="0" presId="urn:microsoft.com/office/officeart/2005/8/layout/orgChart1"/>
    <dgm:cxn modelId="{DBF96441-1E0B-4BC2-8EED-B79905D43661}" type="presOf" srcId="{DD92A00F-B80B-4DFC-82C4-7DC0941184D8}" destId="{5FE88CF5-E62D-4603-A7F8-7E1EF332CE9E}" srcOrd="1" destOrd="0" presId="urn:microsoft.com/office/officeart/2005/8/layout/orgChart1"/>
    <dgm:cxn modelId="{118B0A88-1F27-4FFA-820E-A755A45FC6EB}" type="presOf" srcId="{FD92487B-CEB0-4658-B25B-D760B2A10C0B}" destId="{C165DC5C-BF69-447C-89C5-CC22B02656AC}" srcOrd="1" destOrd="0" presId="urn:microsoft.com/office/officeart/2005/8/layout/orgChart1"/>
    <dgm:cxn modelId="{201D343F-5AE5-4735-A398-1ED771CE94EA}" srcId="{34B5F79E-AF39-4564-BFE8-65E4A02DBC54}" destId="{4DFB271A-EF3C-4EBC-84F7-17E8C0280648}" srcOrd="0" destOrd="0" parTransId="{1A52F197-4BAB-45B5-BD83-80ADC8525C32}" sibTransId="{2A432A42-40DA-44EE-9EEA-59C5C72FF55D}"/>
    <dgm:cxn modelId="{D1E605A0-005D-413D-8100-1EE0E4401857}" type="presOf" srcId="{BED2E96A-00D0-4EBD-97A5-705DCF121236}" destId="{47643770-BECA-4984-96E0-E85FAD744C4C}" srcOrd="1" destOrd="0" presId="urn:microsoft.com/office/officeart/2005/8/layout/orgChart1"/>
    <dgm:cxn modelId="{D622703F-F6DF-4889-81A3-25400411F9AD}" type="presOf" srcId="{99124FB8-A406-422C-B19F-0EBE4E92B036}" destId="{BB95EF71-30D8-460C-AFDC-6AEBD18847BA}" srcOrd="1" destOrd="0" presId="urn:microsoft.com/office/officeart/2005/8/layout/orgChart1"/>
    <dgm:cxn modelId="{073A1F8D-5CC1-4025-9375-035FB91797E6}" type="presOf" srcId="{DD92A00F-B80B-4DFC-82C4-7DC0941184D8}" destId="{6772A810-D08D-47F6-921E-31A54305A030}" srcOrd="0" destOrd="0" presId="urn:microsoft.com/office/officeart/2005/8/layout/orgChart1"/>
    <dgm:cxn modelId="{8F04558B-CD8F-4F28-B1BE-E398AA355667}" type="presOf" srcId="{9A41B218-984F-4427-B2FD-D2B1CB6E1BC2}" destId="{D92847DB-4001-41A7-8925-42DCB7AAA438}" srcOrd="0" destOrd="0" presId="urn:microsoft.com/office/officeart/2005/8/layout/orgChart1"/>
    <dgm:cxn modelId="{4755A292-0342-46E9-9C58-F3375350EE7B}" type="presOf" srcId="{4DFB271A-EF3C-4EBC-84F7-17E8C0280648}" destId="{A4A8C30B-6CAA-4F9D-9FC3-35BE8BBF940D}" srcOrd="0" destOrd="0" presId="urn:microsoft.com/office/officeart/2005/8/layout/orgChart1"/>
    <dgm:cxn modelId="{01FA0774-7542-4A31-BFAB-7ECF61CFA116}" type="presOf" srcId="{6ED87368-5FDB-46D1-BA7C-3D11C49596AD}" destId="{506A63D2-6F13-4B2C-AB9C-FA4F9441634D}" srcOrd="0" destOrd="0" presId="urn:microsoft.com/office/officeart/2005/8/layout/orgChart1"/>
    <dgm:cxn modelId="{6CDB6F31-1E3C-44A6-9A77-E1C6089AC662}" type="presOf" srcId="{C98605DA-BC4D-49B7-9612-883B54989518}" destId="{82F0BECE-0886-4FA1-B3B4-56C5E5435517}" srcOrd="0" destOrd="0" presId="urn:microsoft.com/office/officeart/2005/8/layout/orgChart1"/>
    <dgm:cxn modelId="{FDF340C1-DEAA-4B47-9343-858B40B85312}" type="presOf" srcId="{5840D282-49D0-40DE-9CC8-BEDE0FC3E576}" destId="{F52191C4-E9DD-4256-AAE4-30D7D9EE6C0F}" srcOrd="0" destOrd="0" presId="urn:microsoft.com/office/officeart/2005/8/layout/orgChart1"/>
    <dgm:cxn modelId="{4254F431-BB78-4D0D-8A9A-50FF4D91BCE0}" type="presOf" srcId="{34B5F79E-AF39-4564-BFE8-65E4A02DBC54}" destId="{4582B6FD-F9D7-4705-B98B-6C48CC41EBFC}" srcOrd="0" destOrd="0" presId="urn:microsoft.com/office/officeart/2005/8/layout/orgChart1"/>
    <dgm:cxn modelId="{A27182BE-3F5A-4E12-BE9D-2C42F984718A}" type="presOf" srcId="{46E3A2A1-0BBF-46A2-A359-B3D0A1FB9D39}" destId="{82053F72-738A-4C98-B200-B69EF4B2763B}" srcOrd="1" destOrd="0" presId="urn:microsoft.com/office/officeart/2005/8/layout/orgChart1"/>
    <dgm:cxn modelId="{FCD31AD5-C272-48B5-8E00-38146B4B58DF}" type="presOf" srcId="{46E3A2A1-0BBF-46A2-A359-B3D0A1FB9D39}" destId="{16076B4F-8A24-4F64-BF7B-998F44727101}" srcOrd="0" destOrd="0" presId="urn:microsoft.com/office/officeart/2005/8/layout/orgChart1"/>
    <dgm:cxn modelId="{696A3362-25CC-4CF7-BF03-E92FDB6A7B2E}" srcId="{1C2B6002-B4A6-4B0E-9604-958749EC02F1}" destId="{FD92487B-CEB0-4658-B25B-D760B2A10C0B}" srcOrd="5" destOrd="0" parTransId="{8FB73772-4EAA-4E03-9E21-49017018D04B}" sibTransId="{C70AA988-35E9-49CE-8965-4C018A7DA33B}"/>
    <dgm:cxn modelId="{49860D30-D33A-4E87-BED1-3A17FBEA7F21}" type="presOf" srcId="{5840D282-49D0-40DE-9CC8-BEDE0FC3E576}" destId="{BC3DEFF9-8A14-496A-94CB-94910307F3CD}" srcOrd="1" destOrd="0" presId="urn:microsoft.com/office/officeart/2005/8/layout/orgChart1"/>
    <dgm:cxn modelId="{1DE3F563-50B3-4578-9E0C-CF5C53178A4C}" type="presOf" srcId="{461175CE-E634-4C4D-9E7E-DFC534AE3730}" destId="{13A1F4BD-2750-4C88-A67A-6A285FE36A04}" srcOrd="0" destOrd="0" presId="urn:microsoft.com/office/officeart/2005/8/layout/orgChart1"/>
    <dgm:cxn modelId="{B8DFE9FF-B983-4689-9CA4-14E65CC1A604}" type="presOf" srcId="{BED2E96A-00D0-4EBD-97A5-705DCF121236}" destId="{27948DD8-9BD3-47F0-8476-F93AE4B0B933}" srcOrd="0" destOrd="0" presId="urn:microsoft.com/office/officeart/2005/8/layout/orgChart1"/>
    <dgm:cxn modelId="{DFC89F69-B89A-4142-B2D7-94BA7B643227}" srcId="{1C2B6002-B4A6-4B0E-9604-958749EC02F1}" destId="{C98605DA-BC4D-49B7-9612-883B54989518}" srcOrd="3" destOrd="0" parTransId="{C2D9ED03-4661-4BCD-93A9-510EEF06E42C}" sibTransId="{359EC552-4531-4C2A-AF75-0A2EEA3A3800}"/>
    <dgm:cxn modelId="{59B3800C-B750-478E-8665-C4204407CF83}" srcId="{1C2B6002-B4A6-4B0E-9604-958749EC02F1}" destId="{BED2E96A-00D0-4EBD-97A5-705DCF121236}" srcOrd="0" destOrd="0" parTransId="{461175CE-E634-4C4D-9E7E-DFC534AE3730}" sibTransId="{62A8B047-33B0-4204-B37A-F95EA60635A7}"/>
    <dgm:cxn modelId="{DADD0578-B854-4665-9D4A-DAA98F12EB5D}" srcId="{07D3321E-D662-4945-951D-7F0B4A819560}" destId="{1C2B6002-B4A6-4B0E-9604-958749EC02F1}" srcOrd="0" destOrd="0" parTransId="{D4A206DF-542D-4BC3-80FE-B3DC43548713}" sibTransId="{BFAEA1D3-DCD3-433A-B9BD-AB786C74DC00}"/>
    <dgm:cxn modelId="{6C5DB7EF-1AA7-49CA-AD60-8820454899D1}" type="presOf" srcId="{ED4299A0-B18E-4370-BC9D-7A8FFC1EE405}" destId="{0ED3DD7C-88C9-4633-BB75-28E214537E02}" srcOrd="0" destOrd="0" presId="urn:microsoft.com/office/officeart/2005/8/layout/orgChart1"/>
    <dgm:cxn modelId="{35F67C07-BE1D-40B8-A1B9-72528B465539}" type="presOf" srcId="{4073A104-B71C-4BFF-A8F9-83BE443C3555}" destId="{9866ADD6-530A-4626-AAE0-17E3EB962E25}" srcOrd="0" destOrd="0" presId="urn:microsoft.com/office/officeart/2005/8/layout/orgChart1"/>
    <dgm:cxn modelId="{4159FB19-DECD-4A0E-B3DD-8B358222C687}" type="presOf" srcId="{9A41B218-984F-4427-B2FD-D2B1CB6E1BC2}" destId="{836DDF63-C938-49EF-A2F7-45F7FC812094}" srcOrd="1" destOrd="0" presId="urn:microsoft.com/office/officeart/2005/8/layout/orgChart1"/>
    <dgm:cxn modelId="{A7784362-F78C-48C3-A360-48CA1BCDBDCD}" type="presOf" srcId="{C98605DA-BC4D-49B7-9612-883B54989518}" destId="{760AC111-E713-4ED2-B0F7-DE4A8F1713BA}" srcOrd="1" destOrd="0" presId="urn:microsoft.com/office/officeart/2005/8/layout/orgChart1"/>
    <dgm:cxn modelId="{7B0E9E50-B8E7-43C0-ACAA-FE1958372155}" type="presOf" srcId="{1A52F197-4BAB-45B5-BD83-80ADC8525C32}" destId="{7E701C65-CD24-46A4-8057-2CB36DEABB61}" srcOrd="0" destOrd="0" presId="urn:microsoft.com/office/officeart/2005/8/layout/orgChart1"/>
    <dgm:cxn modelId="{5B274717-89C0-4810-86E7-FEDD262849F6}" type="presOf" srcId="{99124FB8-A406-422C-B19F-0EBE4E92B036}" destId="{26473DAC-E4D0-437F-955E-CAE02373C6D6}" srcOrd="0" destOrd="0" presId="urn:microsoft.com/office/officeart/2005/8/layout/orgChart1"/>
    <dgm:cxn modelId="{B48205CD-10B1-4627-8520-A1D5CC19A5DB}" type="presOf" srcId="{F52DF116-E4CD-47B3-946D-67F6D3159DCD}" destId="{5D07DBA8-43E8-4DE7-B1CA-4FA03F46EAEC}" srcOrd="0" destOrd="0" presId="urn:microsoft.com/office/officeart/2005/8/layout/orgChart1"/>
    <dgm:cxn modelId="{5F48B433-CB2F-44E3-A6D4-32234A5D42AA}" type="presOf" srcId="{07D3321E-D662-4945-951D-7F0B4A819560}" destId="{5849588B-AA21-42D5-8570-54F90AD7090F}" srcOrd="0" destOrd="0" presId="urn:microsoft.com/office/officeart/2005/8/layout/orgChart1"/>
    <dgm:cxn modelId="{951FD1D0-6E70-47A4-9C5D-AD977AA80516}" type="presOf" srcId="{4DFB271A-EF3C-4EBC-84F7-17E8C0280648}" destId="{10E2D06D-15EF-4E83-9AAB-6FBB15C85F88}" srcOrd="1" destOrd="0" presId="urn:microsoft.com/office/officeart/2005/8/layout/orgChart1"/>
    <dgm:cxn modelId="{E271E695-F68C-4098-AC07-D517B55ABBD0}" srcId="{1C2B6002-B4A6-4B0E-9604-958749EC02F1}" destId="{34B5F79E-AF39-4564-BFE8-65E4A02DBC54}" srcOrd="6" destOrd="0" parTransId="{80DF84CC-E6DA-4603-BBB2-32786DA73A15}" sibTransId="{07DA8EA9-FB33-4972-9978-1D0011F41FE9}"/>
    <dgm:cxn modelId="{F6E4CEE2-BFA8-4E67-9602-D5FB1EA574A0}" type="presParOf" srcId="{5849588B-AA21-42D5-8570-54F90AD7090F}" destId="{05CBE2A2-4CAE-471B-9F7F-97A3E3EE7A6A}" srcOrd="0" destOrd="0" presId="urn:microsoft.com/office/officeart/2005/8/layout/orgChart1"/>
    <dgm:cxn modelId="{0EDD06DB-4100-4CDB-8E1B-0F6EC7F1630F}" type="presParOf" srcId="{05CBE2A2-4CAE-471B-9F7F-97A3E3EE7A6A}" destId="{EDB4B65A-81E8-4D4C-B239-D86449B5F284}" srcOrd="0" destOrd="0" presId="urn:microsoft.com/office/officeart/2005/8/layout/orgChart1"/>
    <dgm:cxn modelId="{D5F07080-904A-48AB-AB51-8365BC81F0FC}" type="presParOf" srcId="{EDB4B65A-81E8-4D4C-B239-D86449B5F284}" destId="{AE84D38F-9993-4AE0-B493-DF8346DBF5B6}" srcOrd="0" destOrd="0" presId="urn:microsoft.com/office/officeart/2005/8/layout/orgChart1"/>
    <dgm:cxn modelId="{B1CF2D6C-DB54-4FEA-8082-36B18A86C943}" type="presParOf" srcId="{EDB4B65A-81E8-4D4C-B239-D86449B5F284}" destId="{6EE7C475-6853-4F2B-8297-F11AC101531A}" srcOrd="1" destOrd="0" presId="urn:microsoft.com/office/officeart/2005/8/layout/orgChart1"/>
    <dgm:cxn modelId="{D26572A1-1BFC-40E4-9636-F3F8424F0502}" type="presParOf" srcId="{05CBE2A2-4CAE-471B-9F7F-97A3E3EE7A6A}" destId="{3EF54312-4230-4828-AA76-24F7E2E8E9C6}" srcOrd="1" destOrd="0" presId="urn:microsoft.com/office/officeart/2005/8/layout/orgChart1"/>
    <dgm:cxn modelId="{E38A6FB2-AE7C-4BCA-A6B6-A1A6BBF7D4FB}" type="presParOf" srcId="{3EF54312-4230-4828-AA76-24F7E2E8E9C6}" destId="{E9E474B7-C4FC-4722-870C-F6A540142307}" srcOrd="0" destOrd="0" presId="urn:microsoft.com/office/officeart/2005/8/layout/orgChart1"/>
    <dgm:cxn modelId="{6412FCE3-D184-451E-9AB3-1A8FD644FC26}" type="presParOf" srcId="{3EF54312-4230-4828-AA76-24F7E2E8E9C6}" destId="{FAA6B461-60EB-4875-81B9-EC41288AF9B6}" srcOrd="1" destOrd="0" presId="urn:microsoft.com/office/officeart/2005/8/layout/orgChart1"/>
    <dgm:cxn modelId="{2085DBD9-51F9-4702-AB53-4BC330F52A62}" type="presParOf" srcId="{FAA6B461-60EB-4875-81B9-EC41288AF9B6}" destId="{A709DE64-ED4A-43B3-B028-50D4E062916C}" srcOrd="0" destOrd="0" presId="urn:microsoft.com/office/officeart/2005/8/layout/orgChart1"/>
    <dgm:cxn modelId="{2627BF4B-4D2A-47A4-AECF-F169648ED8CD}" type="presParOf" srcId="{A709DE64-ED4A-43B3-B028-50D4E062916C}" destId="{82F0BECE-0886-4FA1-B3B4-56C5E5435517}" srcOrd="0" destOrd="0" presId="urn:microsoft.com/office/officeart/2005/8/layout/orgChart1"/>
    <dgm:cxn modelId="{E3A22EA1-1A96-4EA7-A343-0ADDA33AB57B}" type="presParOf" srcId="{A709DE64-ED4A-43B3-B028-50D4E062916C}" destId="{760AC111-E713-4ED2-B0F7-DE4A8F1713BA}" srcOrd="1" destOrd="0" presId="urn:microsoft.com/office/officeart/2005/8/layout/orgChart1"/>
    <dgm:cxn modelId="{6F874F66-5EAF-428A-8A27-A5F11E6A7701}" type="presParOf" srcId="{FAA6B461-60EB-4875-81B9-EC41288AF9B6}" destId="{0790A457-A7C1-4D86-98F5-933BC6A38467}" srcOrd="1" destOrd="0" presId="urn:microsoft.com/office/officeart/2005/8/layout/orgChart1"/>
    <dgm:cxn modelId="{DCBBE0FE-BDB4-44B2-851A-1721613C98F2}" type="presParOf" srcId="{0790A457-A7C1-4D86-98F5-933BC6A38467}" destId="{9866ADD6-530A-4626-AAE0-17E3EB962E25}" srcOrd="0" destOrd="0" presId="urn:microsoft.com/office/officeart/2005/8/layout/orgChart1"/>
    <dgm:cxn modelId="{0A7CB471-38DF-4B25-8AD3-DE79BBA544AD}" type="presParOf" srcId="{0790A457-A7C1-4D86-98F5-933BC6A38467}" destId="{330362CC-7923-4F08-9F48-69A91A2B7AAC}" srcOrd="1" destOrd="0" presId="urn:microsoft.com/office/officeart/2005/8/layout/orgChart1"/>
    <dgm:cxn modelId="{8695B0C8-D954-4855-AB34-89C8290F7605}" type="presParOf" srcId="{330362CC-7923-4F08-9F48-69A91A2B7AAC}" destId="{80600251-A855-4CA9-8DC3-9E2E9D882950}" srcOrd="0" destOrd="0" presId="urn:microsoft.com/office/officeart/2005/8/layout/orgChart1"/>
    <dgm:cxn modelId="{5F69BDAD-291C-4C66-8A50-DB2DE9BFB303}" type="presParOf" srcId="{80600251-A855-4CA9-8DC3-9E2E9D882950}" destId="{F52191C4-E9DD-4256-AAE4-30D7D9EE6C0F}" srcOrd="0" destOrd="0" presId="urn:microsoft.com/office/officeart/2005/8/layout/orgChart1"/>
    <dgm:cxn modelId="{BBCCBD02-E4F4-49D3-90FE-BEC455CEF976}" type="presParOf" srcId="{80600251-A855-4CA9-8DC3-9E2E9D882950}" destId="{BC3DEFF9-8A14-496A-94CB-94910307F3CD}" srcOrd="1" destOrd="0" presId="urn:microsoft.com/office/officeart/2005/8/layout/orgChart1"/>
    <dgm:cxn modelId="{E1482FD8-A385-4408-8452-5E67203640EE}" type="presParOf" srcId="{330362CC-7923-4F08-9F48-69A91A2B7AAC}" destId="{55B68680-390F-4611-99C5-59251F0722E7}" srcOrd="1" destOrd="0" presId="urn:microsoft.com/office/officeart/2005/8/layout/orgChart1"/>
    <dgm:cxn modelId="{A2413ACE-3EF1-455D-AE20-8A1BF31284F0}" type="presParOf" srcId="{330362CC-7923-4F08-9F48-69A91A2B7AAC}" destId="{D2224D91-2F38-4CBA-B9C5-DE0CFC3D3DA4}" srcOrd="2" destOrd="0" presId="urn:microsoft.com/office/officeart/2005/8/layout/orgChart1"/>
    <dgm:cxn modelId="{B02CE176-2173-4471-BB81-9AED5C9FD67A}" type="presParOf" srcId="{0790A457-A7C1-4D86-98F5-933BC6A38467}" destId="{0ED3DD7C-88C9-4633-BB75-28E214537E02}" srcOrd="2" destOrd="0" presId="urn:microsoft.com/office/officeart/2005/8/layout/orgChart1"/>
    <dgm:cxn modelId="{D8CF091C-92A7-4A33-9F0A-B8D1DE20841F}" type="presParOf" srcId="{0790A457-A7C1-4D86-98F5-933BC6A38467}" destId="{872B851F-39E8-46A4-9987-52D7D2029CE9}" srcOrd="3" destOrd="0" presId="urn:microsoft.com/office/officeart/2005/8/layout/orgChart1"/>
    <dgm:cxn modelId="{F39A650C-4213-44A2-8A1A-B1BCF0AF2E42}" type="presParOf" srcId="{872B851F-39E8-46A4-9987-52D7D2029CE9}" destId="{DE17CD60-4479-4B2C-912B-0100E9E69113}" srcOrd="0" destOrd="0" presId="urn:microsoft.com/office/officeart/2005/8/layout/orgChart1"/>
    <dgm:cxn modelId="{16DBE5A9-EEC9-45BF-ACEF-7746FAA0CE75}" type="presParOf" srcId="{DE17CD60-4479-4B2C-912B-0100E9E69113}" destId="{D92847DB-4001-41A7-8925-42DCB7AAA438}" srcOrd="0" destOrd="0" presId="urn:microsoft.com/office/officeart/2005/8/layout/orgChart1"/>
    <dgm:cxn modelId="{8EDF718C-82CF-4937-89DC-6ECE8E259543}" type="presParOf" srcId="{DE17CD60-4479-4B2C-912B-0100E9E69113}" destId="{836DDF63-C938-49EF-A2F7-45F7FC812094}" srcOrd="1" destOrd="0" presId="urn:microsoft.com/office/officeart/2005/8/layout/orgChart1"/>
    <dgm:cxn modelId="{5B10DAD0-3317-4DAD-8570-116DD2B94F74}" type="presParOf" srcId="{872B851F-39E8-46A4-9987-52D7D2029CE9}" destId="{20B4E95E-381D-49FB-AA7F-3BD6ED98DADE}" srcOrd="1" destOrd="0" presId="urn:microsoft.com/office/officeart/2005/8/layout/orgChart1"/>
    <dgm:cxn modelId="{9DD7B510-68C7-4007-8908-D6BFEEC6D319}" type="presParOf" srcId="{872B851F-39E8-46A4-9987-52D7D2029CE9}" destId="{23A1ED77-A1E0-46BF-B3F7-E2B04A11A4C7}" srcOrd="2" destOrd="0" presId="urn:microsoft.com/office/officeart/2005/8/layout/orgChart1"/>
    <dgm:cxn modelId="{69F32A42-F6CA-46FA-AFCD-38AC41D73C76}" type="presParOf" srcId="{FAA6B461-60EB-4875-81B9-EC41288AF9B6}" destId="{A7D7862A-31A2-417F-9F23-79CB63896007}" srcOrd="2" destOrd="0" presId="urn:microsoft.com/office/officeart/2005/8/layout/orgChart1"/>
    <dgm:cxn modelId="{D0B709E3-9A78-4F2E-B221-0E0BC722FD8C}" type="presParOf" srcId="{3EF54312-4230-4828-AA76-24F7E2E8E9C6}" destId="{5D07DBA8-43E8-4DE7-B1CA-4FA03F46EAEC}" srcOrd="2" destOrd="0" presId="urn:microsoft.com/office/officeart/2005/8/layout/orgChart1"/>
    <dgm:cxn modelId="{80B34733-CCD2-4D05-836F-B669195977D5}" type="presParOf" srcId="{3EF54312-4230-4828-AA76-24F7E2E8E9C6}" destId="{2D6F7191-089F-45E3-855E-A72816F65B6A}" srcOrd="3" destOrd="0" presId="urn:microsoft.com/office/officeart/2005/8/layout/orgChart1"/>
    <dgm:cxn modelId="{AC4FC1FE-FA51-4AE3-A88A-8DA9C79AC824}" type="presParOf" srcId="{2D6F7191-089F-45E3-855E-A72816F65B6A}" destId="{C3DAB18B-5E71-4E35-A0A3-8E7CD9539526}" srcOrd="0" destOrd="0" presId="urn:microsoft.com/office/officeart/2005/8/layout/orgChart1"/>
    <dgm:cxn modelId="{CF5F0F99-442C-4A7F-9027-EAADAA66AD2B}" type="presParOf" srcId="{C3DAB18B-5E71-4E35-A0A3-8E7CD9539526}" destId="{6772A810-D08D-47F6-921E-31A54305A030}" srcOrd="0" destOrd="0" presId="urn:microsoft.com/office/officeart/2005/8/layout/orgChart1"/>
    <dgm:cxn modelId="{0ADD5E92-EC33-42E4-A8E2-82C7EACC7598}" type="presParOf" srcId="{C3DAB18B-5E71-4E35-A0A3-8E7CD9539526}" destId="{5FE88CF5-E62D-4603-A7F8-7E1EF332CE9E}" srcOrd="1" destOrd="0" presId="urn:microsoft.com/office/officeart/2005/8/layout/orgChart1"/>
    <dgm:cxn modelId="{86801AA5-A23F-4497-BC94-0FC5C216ABC7}" type="presParOf" srcId="{2D6F7191-089F-45E3-855E-A72816F65B6A}" destId="{098705BF-B25B-418A-9390-3D12926F4461}" srcOrd="1" destOrd="0" presId="urn:microsoft.com/office/officeart/2005/8/layout/orgChart1"/>
    <dgm:cxn modelId="{708BC52A-2E4C-4E27-9274-49401D6CFE88}" type="presParOf" srcId="{098705BF-B25B-418A-9390-3D12926F4461}" destId="{FD5A82C2-2F88-41BD-B58C-F52A107CCE4E}" srcOrd="0" destOrd="0" presId="urn:microsoft.com/office/officeart/2005/8/layout/orgChart1"/>
    <dgm:cxn modelId="{02CBB4C2-0E32-499F-900A-0E63CF536184}" type="presParOf" srcId="{098705BF-B25B-418A-9390-3D12926F4461}" destId="{22FAFEBA-E688-4156-8B84-E111414F320C}" srcOrd="1" destOrd="0" presId="urn:microsoft.com/office/officeart/2005/8/layout/orgChart1"/>
    <dgm:cxn modelId="{85C1B555-1BDB-4DB8-B938-67E9A6C2C4DA}" type="presParOf" srcId="{22FAFEBA-E688-4156-8B84-E111414F320C}" destId="{6E5AFB84-62EF-45B0-A5E9-BA34468DAC4E}" srcOrd="0" destOrd="0" presId="urn:microsoft.com/office/officeart/2005/8/layout/orgChart1"/>
    <dgm:cxn modelId="{D87C2863-AF71-4971-B878-023090EAA5E8}" type="presParOf" srcId="{6E5AFB84-62EF-45B0-A5E9-BA34468DAC4E}" destId="{57328E6B-D90B-45E5-BDCF-1B7A0FFB628A}" srcOrd="0" destOrd="0" presId="urn:microsoft.com/office/officeart/2005/8/layout/orgChart1"/>
    <dgm:cxn modelId="{828AF79B-FC25-40AB-BFB0-3E3F04C59D6A}" type="presParOf" srcId="{6E5AFB84-62EF-45B0-A5E9-BA34468DAC4E}" destId="{C3E6A2D6-807B-4AE6-84D5-4805DE512C25}" srcOrd="1" destOrd="0" presId="urn:microsoft.com/office/officeart/2005/8/layout/orgChart1"/>
    <dgm:cxn modelId="{E3CA5167-A1BD-48BE-954C-BA4B80B8F5E0}" type="presParOf" srcId="{22FAFEBA-E688-4156-8B84-E111414F320C}" destId="{D136E696-8D06-4D01-83CA-BBD4EA1B735F}" srcOrd="1" destOrd="0" presId="urn:microsoft.com/office/officeart/2005/8/layout/orgChart1"/>
    <dgm:cxn modelId="{75FF6419-AC64-46AC-BAE3-E8F14C266B79}" type="presParOf" srcId="{22FAFEBA-E688-4156-8B84-E111414F320C}" destId="{B74F4E7B-8259-4006-A705-FD0F3D95CDB5}" srcOrd="2" destOrd="0" presId="urn:microsoft.com/office/officeart/2005/8/layout/orgChart1"/>
    <dgm:cxn modelId="{C3052149-E49B-409E-AAC5-C6F3131284D5}" type="presParOf" srcId="{2D6F7191-089F-45E3-855E-A72816F65B6A}" destId="{BAAD628B-2403-4D2A-A936-EBCD77FABCD7}" srcOrd="2" destOrd="0" presId="urn:microsoft.com/office/officeart/2005/8/layout/orgChart1"/>
    <dgm:cxn modelId="{C6FB13CC-B77B-4A6A-92B8-16066404F82C}" type="presParOf" srcId="{3EF54312-4230-4828-AA76-24F7E2E8E9C6}" destId="{BD9BE517-5DDE-46FB-BFB9-52F4927EA2B9}" srcOrd="4" destOrd="0" presId="urn:microsoft.com/office/officeart/2005/8/layout/orgChart1"/>
    <dgm:cxn modelId="{AFA1174F-F4B0-4D9B-86FA-D65D8F73EC6D}" type="presParOf" srcId="{3EF54312-4230-4828-AA76-24F7E2E8E9C6}" destId="{18130D13-9256-4DC9-9A9C-DF49BC5C5661}" srcOrd="5" destOrd="0" presId="urn:microsoft.com/office/officeart/2005/8/layout/orgChart1"/>
    <dgm:cxn modelId="{C0886B10-2E87-4F65-8ADF-BCDDDF79818E}" type="presParOf" srcId="{18130D13-9256-4DC9-9A9C-DF49BC5C5661}" destId="{E23A18F1-985A-4855-82AA-226BCA375A63}" srcOrd="0" destOrd="0" presId="urn:microsoft.com/office/officeart/2005/8/layout/orgChart1"/>
    <dgm:cxn modelId="{A12B9346-F501-440B-9A85-F47223A32A94}" type="presParOf" srcId="{E23A18F1-985A-4855-82AA-226BCA375A63}" destId="{9AAC559A-32C6-43D8-AB23-FE35CC298C0C}" srcOrd="0" destOrd="0" presId="urn:microsoft.com/office/officeart/2005/8/layout/orgChart1"/>
    <dgm:cxn modelId="{3655CF0D-2606-4211-8A7E-891E664CC240}" type="presParOf" srcId="{E23A18F1-985A-4855-82AA-226BCA375A63}" destId="{C165DC5C-BF69-447C-89C5-CC22B02656AC}" srcOrd="1" destOrd="0" presId="urn:microsoft.com/office/officeart/2005/8/layout/orgChart1"/>
    <dgm:cxn modelId="{56029281-8828-465E-96F4-A33D75844E75}" type="presParOf" srcId="{18130D13-9256-4DC9-9A9C-DF49BC5C5661}" destId="{1B47D0C8-707D-41CA-A843-E8D793D5F5E5}" srcOrd="1" destOrd="0" presId="urn:microsoft.com/office/officeart/2005/8/layout/orgChart1"/>
    <dgm:cxn modelId="{35634AC0-46F5-4982-8ABF-65250AF461CC}" type="presParOf" srcId="{18130D13-9256-4DC9-9A9C-DF49BC5C5661}" destId="{2B88B578-D2A8-4722-88F5-45201B44984F}" srcOrd="2" destOrd="0" presId="urn:microsoft.com/office/officeart/2005/8/layout/orgChart1"/>
    <dgm:cxn modelId="{E47C0045-573E-4E33-9689-7585B7B9EB35}" type="presParOf" srcId="{3EF54312-4230-4828-AA76-24F7E2E8E9C6}" destId="{E9181666-311A-4B26-9E32-C9CF91634BDF}" srcOrd="6" destOrd="0" presId="urn:microsoft.com/office/officeart/2005/8/layout/orgChart1"/>
    <dgm:cxn modelId="{932482AF-287A-4AF2-BCDF-370F2B5276A1}" type="presParOf" srcId="{3EF54312-4230-4828-AA76-24F7E2E8E9C6}" destId="{A3C8D6D6-DBE1-4689-A454-C3DC8D803C88}" srcOrd="7" destOrd="0" presId="urn:microsoft.com/office/officeart/2005/8/layout/orgChart1"/>
    <dgm:cxn modelId="{3B3BA3EB-411C-4F6C-B802-E7D7E8123845}" type="presParOf" srcId="{A3C8D6D6-DBE1-4689-A454-C3DC8D803C88}" destId="{2607EDC2-B890-4BCA-B63B-528EA4AAB123}" srcOrd="0" destOrd="0" presId="urn:microsoft.com/office/officeart/2005/8/layout/orgChart1"/>
    <dgm:cxn modelId="{C040F9C2-D882-4D5C-8E64-2216A26D98FF}" type="presParOf" srcId="{2607EDC2-B890-4BCA-B63B-528EA4AAB123}" destId="{4582B6FD-F9D7-4705-B98B-6C48CC41EBFC}" srcOrd="0" destOrd="0" presId="urn:microsoft.com/office/officeart/2005/8/layout/orgChart1"/>
    <dgm:cxn modelId="{68AF7F3E-037D-4616-8CDA-5F34D1404331}" type="presParOf" srcId="{2607EDC2-B890-4BCA-B63B-528EA4AAB123}" destId="{DF145E98-2761-4DCC-AFF8-E1434CE71E22}" srcOrd="1" destOrd="0" presId="urn:microsoft.com/office/officeart/2005/8/layout/orgChart1"/>
    <dgm:cxn modelId="{EF136481-9B7E-4DEA-8A9E-4FDFAC4026EB}" type="presParOf" srcId="{A3C8D6D6-DBE1-4689-A454-C3DC8D803C88}" destId="{11A3227D-5442-483F-AC21-30358F4C764D}" srcOrd="1" destOrd="0" presId="urn:microsoft.com/office/officeart/2005/8/layout/orgChart1"/>
    <dgm:cxn modelId="{D493C1D3-363D-4246-8846-52F69D5C004F}" type="presParOf" srcId="{11A3227D-5442-483F-AC21-30358F4C764D}" destId="{7E701C65-CD24-46A4-8057-2CB36DEABB61}" srcOrd="0" destOrd="0" presId="urn:microsoft.com/office/officeart/2005/8/layout/orgChart1"/>
    <dgm:cxn modelId="{6E14FFE7-CD29-474F-8082-8E4113ECF4DF}" type="presParOf" srcId="{11A3227D-5442-483F-AC21-30358F4C764D}" destId="{0C86FA4B-6E45-4A3D-A5A2-7FB08464E14C}" srcOrd="1" destOrd="0" presId="urn:microsoft.com/office/officeart/2005/8/layout/orgChart1"/>
    <dgm:cxn modelId="{B7DA9ECF-7B80-4A10-9477-7E52CFAFE29B}" type="presParOf" srcId="{0C86FA4B-6E45-4A3D-A5A2-7FB08464E14C}" destId="{8A0ED634-A439-45A9-AC6E-E7F8899E3CCA}" srcOrd="0" destOrd="0" presId="urn:microsoft.com/office/officeart/2005/8/layout/orgChart1"/>
    <dgm:cxn modelId="{CCD8E2F9-64A3-493B-9B8B-B903E03A5634}" type="presParOf" srcId="{8A0ED634-A439-45A9-AC6E-E7F8899E3CCA}" destId="{A4A8C30B-6CAA-4F9D-9FC3-35BE8BBF940D}" srcOrd="0" destOrd="0" presId="urn:microsoft.com/office/officeart/2005/8/layout/orgChart1"/>
    <dgm:cxn modelId="{8E60AD1C-8EED-4895-A56D-333E58EBB94A}" type="presParOf" srcId="{8A0ED634-A439-45A9-AC6E-E7F8899E3CCA}" destId="{10E2D06D-15EF-4E83-9AAB-6FBB15C85F88}" srcOrd="1" destOrd="0" presId="urn:microsoft.com/office/officeart/2005/8/layout/orgChart1"/>
    <dgm:cxn modelId="{9968C27A-4228-40D7-BE7E-A0FE059EA979}" type="presParOf" srcId="{0C86FA4B-6E45-4A3D-A5A2-7FB08464E14C}" destId="{61C65E65-626F-4FBA-8122-F1E2FCBF9D7F}" srcOrd="1" destOrd="0" presId="urn:microsoft.com/office/officeart/2005/8/layout/orgChart1"/>
    <dgm:cxn modelId="{1A0F4B2E-006F-47F0-B019-12362CFD4069}" type="presParOf" srcId="{0C86FA4B-6E45-4A3D-A5A2-7FB08464E14C}" destId="{787A2E54-99A4-480B-8DA2-E84A14ED663B}" srcOrd="2" destOrd="0" presId="urn:microsoft.com/office/officeart/2005/8/layout/orgChart1"/>
    <dgm:cxn modelId="{F7A5218A-6222-4590-B63A-FC0273E8093D}" type="presParOf" srcId="{11A3227D-5442-483F-AC21-30358F4C764D}" destId="{D6CE3CBB-26BB-4D24-80FE-B0562875FEDC}" srcOrd="2" destOrd="0" presId="urn:microsoft.com/office/officeart/2005/8/layout/orgChart1"/>
    <dgm:cxn modelId="{802AF9EB-9571-4F84-A7A5-A32FFC1B20EA}" type="presParOf" srcId="{11A3227D-5442-483F-AC21-30358F4C764D}" destId="{857AE265-68AB-47EE-AB68-A4008D039E38}" srcOrd="3" destOrd="0" presId="urn:microsoft.com/office/officeart/2005/8/layout/orgChart1"/>
    <dgm:cxn modelId="{72FADC7B-7E34-44CD-849C-5EFAB98A5B8B}" type="presParOf" srcId="{857AE265-68AB-47EE-AB68-A4008D039E38}" destId="{215C3D7E-52AB-4569-B316-A24CA587FA36}" srcOrd="0" destOrd="0" presId="urn:microsoft.com/office/officeart/2005/8/layout/orgChart1"/>
    <dgm:cxn modelId="{0EF7CA59-D94C-4ED0-9400-DF24827E3B74}" type="presParOf" srcId="{215C3D7E-52AB-4569-B316-A24CA587FA36}" destId="{16076B4F-8A24-4F64-BF7B-998F44727101}" srcOrd="0" destOrd="0" presId="urn:microsoft.com/office/officeart/2005/8/layout/orgChart1"/>
    <dgm:cxn modelId="{1118711E-0FD2-4EF6-9F51-1D1EEC40D598}" type="presParOf" srcId="{215C3D7E-52AB-4569-B316-A24CA587FA36}" destId="{82053F72-738A-4C98-B200-B69EF4B2763B}" srcOrd="1" destOrd="0" presId="urn:microsoft.com/office/officeart/2005/8/layout/orgChart1"/>
    <dgm:cxn modelId="{6E957710-27D5-4F5C-BC6B-FFC998D98AF4}" type="presParOf" srcId="{857AE265-68AB-47EE-AB68-A4008D039E38}" destId="{73E39951-7702-4FC5-A6AB-52E9F0E32286}" srcOrd="1" destOrd="0" presId="urn:microsoft.com/office/officeart/2005/8/layout/orgChart1"/>
    <dgm:cxn modelId="{F6850AD5-B9C8-4EB3-88A0-53155469FB32}" type="presParOf" srcId="{857AE265-68AB-47EE-AB68-A4008D039E38}" destId="{2C1D524A-770F-41DE-9385-E0CE9A164C50}" srcOrd="2" destOrd="0" presId="urn:microsoft.com/office/officeart/2005/8/layout/orgChart1"/>
    <dgm:cxn modelId="{551CD0E3-ADA9-4D16-BECE-0E964196500F}" type="presParOf" srcId="{A3C8D6D6-DBE1-4689-A454-C3DC8D803C88}" destId="{72C585A8-F7BE-424C-BD2C-EC7787CEFADF}" srcOrd="2" destOrd="0" presId="urn:microsoft.com/office/officeart/2005/8/layout/orgChart1"/>
    <dgm:cxn modelId="{6839DE2B-D808-4D73-887B-C93AF4420EDC}" type="presParOf" srcId="{05CBE2A2-4CAE-471B-9F7F-97A3E3EE7A6A}" destId="{140AC507-641F-4500-AA53-5254C065AF17}" srcOrd="2" destOrd="0" presId="urn:microsoft.com/office/officeart/2005/8/layout/orgChart1"/>
    <dgm:cxn modelId="{D9FED9B0-E503-461E-9F32-9BE4A7C9E8FB}" type="presParOf" srcId="{140AC507-641F-4500-AA53-5254C065AF17}" destId="{13A1F4BD-2750-4C88-A67A-6A285FE36A04}" srcOrd="0" destOrd="0" presId="urn:microsoft.com/office/officeart/2005/8/layout/orgChart1"/>
    <dgm:cxn modelId="{27A712F0-5EB0-4D33-ABFB-808DE73A604D}" type="presParOf" srcId="{140AC507-641F-4500-AA53-5254C065AF17}" destId="{F766F862-2E13-41F1-BDDF-76766BCE0AC1}" srcOrd="1" destOrd="0" presId="urn:microsoft.com/office/officeart/2005/8/layout/orgChart1"/>
    <dgm:cxn modelId="{8195D876-068D-47F3-9DF5-A55EC0A60702}" type="presParOf" srcId="{F766F862-2E13-41F1-BDDF-76766BCE0AC1}" destId="{AD2217B9-4AB6-42BC-9D51-1C934C9D9000}" srcOrd="0" destOrd="0" presId="urn:microsoft.com/office/officeart/2005/8/layout/orgChart1"/>
    <dgm:cxn modelId="{7FE5F612-1DE6-460D-A1E2-633F6BBA8EFD}" type="presParOf" srcId="{AD2217B9-4AB6-42BC-9D51-1C934C9D9000}" destId="{27948DD8-9BD3-47F0-8476-F93AE4B0B933}" srcOrd="0" destOrd="0" presId="urn:microsoft.com/office/officeart/2005/8/layout/orgChart1"/>
    <dgm:cxn modelId="{D97FFAE1-833E-40AE-8B8D-52327A8EF3BC}" type="presParOf" srcId="{AD2217B9-4AB6-42BC-9D51-1C934C9D9000}" destId="{47643770-BECA-4984-96E0-E85FAD744C4C}" srcOrd="1" destOrd="0" presId="urn:microsoft.com/office/officeart/2005/8/layout/orgChart1"/>
    <dgm:cxn modelId="{3601297D-1783-418A-B834-47C3326C78FB}" type="presParOf" srcId="{F766F862-2E13-41F1-BDDF-76766BCE0AC1}" destId="{3A35C1BA-697F-49E5-B462-765C90011765}" srcOrd="1" destOrd="0" presId="urn:microsoft.com/office/officeart/2005/8/layout/orgChart1"/>
    <dgm:cxn modelId="{7965FDDD-0734-4CC7-804D-DCC028194404}" type="presParOf" srcId="{F766F862-2E13-41F1-BDDF-76766BCE0AC1}" destId="{19179EDA-2C36-4A6A-B765-4DE6FB8631B0}" srcOrd="2" destOrd="0" presId="urn:microsoft.com/office/officeart/2005/8/layout/orgChart1"/>
    <dgm:cxn modelId="{A898F79F-E3E7-4C46-8D67-06DDAB5FB791}" type="presParOf" srcId="{140AC507-641F-4500-AA53-5254C065AF17}" destId="{506A63D2-6F13-4B2C-AB9C-FA4F9441634D}" srcOrd="2" destOrd="0" presId="urn:microsoft.com/office/officeart/2005/8/layout/orgChart1"/>
    <dgm:cxn modelId="{EE1109A3-F860-4D55-B9B7-03EAED6737A9}" type="presParOf" srcId="{140AC507-641F-4500-AA53-5254C065AF17}" destId="{42FE00AE-82A2-4673-A08D-3F20EA1073C4}" srcOrd="3" destOrd="0" presId="urn:microsoft.com/office/officeart/2005/8/layout/orgChart1"/>
    <dgm:cxn modelId="{7782A7E1-F871-44FE-8D1B-0557A9012CF8}" type="presParOf" srcId="{42FE00AE-82A2-4673-A08D-3F20EA1073C4}" destId="{F3BC58D9-EE66-4329-9717-A5707A40AD40}" srcOrd="0" destOrd="0" presId="urn:microsoft.com/office/officeart/2005/8/layout/orgChart1"/>
    <dgm:cxn modelId="{5930AF24-1AA6-4A5B-B0E6-9649C58791F2}" type="presParOf" srcId="{F3BC58D9-EE66-4329-9717-A5707A40AD40}" destId="{26473DAC-E4D0-437F-955E-CAE02373C6D6}" srcOrd="0" destOrd="0" presId="urn:microsoft.com/office/officeart/2005/8/layout/orgChart1"/>
    <dgm:cxn modelId="{A60A9358-6ECF-4C22-BB59-C0AC4492FA69}" type="presParOf" srcId="{F3BC58D9-EE66-4329-9717-A5707A40AD40}" destId="{BB95EF71-30D8-460C-AFDC-6AEBD18847BA}" srcOrd="1" destOrd="0" presId="urn:microsoft.com/office/officeart/2005/8/layout/orgChart1"/>
    <dgm:cxn modelId="{0389DF3E-FD8B-46EB-80F4-336CA3DB12A5}" type="presParOf" srcId="{42FE00AE-82A2-4673-A08D-3F20EA1073C4}" destId="{F872E83D-5C21-473D-B867-2C18E793F343}" srcOrd="1" destOrd="0" presId="urn:microsoft.com/office/officeart/2005/8/layout/orgChart1"/>
    <dgm:cxn modelId="{0F260CD8-BA52-4A11-BE4E-67C83F9516F1}" type="presParOf" srcId="{42FE00AE-82A2-4673-A08D-3F20EA1073C4}" destId="{521EF967-1C18-46DA-9349-E364E72D6154}" srcOrd="2" destOrd="0" presId="urn:microsoft.com/office/officeart/2005/8/layout/orgChart1"/>
    <dgm:cxn modelId="{556F5589-A74F-4857-9480-E118E948BE84}" type="presParOf" srcId="{140AC507-641F-4500-AA53-5254C065AF17}" destId="{3CED1808-BC78-42A3-B023-C7EED0C7A806}" srcOrd="4" destOrd="0" presId="urn:microsoft.com/office/officeart/2005/8/layout/orgChart1"/>
    <dgm:cxn modelId="{2F89F369-416A-49E8-954C-81AF95E1EF4E}" type="presParOf" srcId="{140AC507-641F-4500-AA53-5254C065AF17}" destId="{A8AFB1BB-631D-4351-B324-0A2EA764BA01}" srcOrd="5" destOrd="0" presId="urn:microsoft.com/office/officeart/2005/8/layout/orgChart1"/>
    <dgm:cxn modelId="{E738088E-A215-4741-BB27-2FE3998D7580}" type="presParOf" srcId="{A8AFB1BB-631D-4351-B324-0A2EA764BA01}" destId="{33B0328F-719D-430A-8505-E9C54B77B86C}" srcOrd="0" destOrd="0" presId="urn:microsoft.com/office/officeart/2005/8/layout/orgChart1"/>
    <dgm:cxn modelId="{BB2D54CB-4DF8-48D3-8136-E1FF15A55AE6}" type="presParOf" srcId="{33B0328F-719D-430A-8505-E9C54B77B86C}" destId="{59D0BDFE-EA2A-46B2-9AA2-18D5407ECFF4}" srcOrd="0" destOrd="0" presId="urn:microsoft.com/office/officeart/2005/8/layout/orgChart1"/>
    <dgm:cxn modelId="{C95627A0-2D9A-4799-9A00-37264A950A00}" type="presParOf" srcId="{33B0328F-719D-430A-8505-E9C54B77B86C}" destId="{A2D644B8-A3C5-4E51-8B90-E3C8CEEEC78D}" srcOrd="1" destOrd="0" presId="urn:microsoft.com/office/officeart/2005/8/layout/orgChart1"/>
    <dgm:cxn modelId="{95F7CFA3-60CC-4577-B483-449165918612}" type="presParOf" srcId="{A8AFB1BB-631D-4351-B324-0A2EA764BA01}" destId="{A7F76E5C-4E6A-4C81-911A-154C339C7C72}" srcOrd="1" destOrd="0" presId="urn:microsoft.com/office/officeart/2005/8/layout/orgChart1"/>
    <dgm:cxn modelId="{DBBCECEA-6315-41B8-960C-8D43904CB4C7}" type="presParOf" srcId="{A8AFB1BB-631D-4351-B324-0A2EA764BA01}" destId="{078286B5-3D26-4631-98D3-0B230414C4F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E07D3A-10F2-4312-BA2F-4062EB557EC9}">
      <dsp:nvSpPr>
        <dsp:cNvPr id="0" name=""/>
        <dsp:cNvSpPr/>
      </dsp:nvSpPr>
      <dsp:spPr>
        <a:xfrm>
          <a:off x="3876812" y="517540"/>
          <a:ext cx="108646" cy="1210631"/>
        </a:xfrm>
        <a:custGeom>
          <a:avLst/>
          <a:gdLst/>
          <a:ahLst/>
          <a:cxnLst/>
          <a:rect l="0" t="0" r="0" b="0"/>
          <a:pathLst>
            <a:path>
              <a:moveTo>
                <a:pt x="108646" y="0"/>
              </a:moveTo>
              <a:lnTo>
                <a:pt x="108646" y="1210631"/>
              </a:lnTo>
              <a:lnTo>
                <a:pt x="0" y="1210631"/>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F0D294-000E-4F48-B057-CF71B30D6777}">
      <dsp:nvSpPr>
        <dsp:cNvPr id="0" name=""/>
        <dsp:cNvSpPr/>
      </dsp:nvSpPr>
      <dsp:spPr>
        <a:xfrm>
          <a:off x="3985459" y="517540"/>
          <a:ext cx="108646" cy="475974"/>
        </a:xfrm>
        <a:custGeom>
          <a:avLst/>
          <a:gdLst/>
          <a:ahLst/>
          <a:cxnLst/>
          <a:rect l="0" t="0" r="0" b="0"/>
          <a:pathLst>
            <a:path>
              <a:moveTo>
                <a:pt x="0" y="0"/>
              </a:moveTo>
              <a:lnTo>
                <a:pt x="0" y="475974"/>
              </a:lnTo>
              <a:lnTo>
                <a:pt x="108646" y="475974"/>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62514-5DFB-49C2-84D5-E6782DCE2CA2}">
      <dsp:nvSpPr>
        <dsp:cNvPr id="0" name=""/>
        <dsp:cNvSpPr/>
      </dsp:nvSpPr>
      <dsp:spPr>
        <a:xfrm>
          <a:off x="3876812" y="517540"/>
          <a:ext cx="108646" cy="475974"/>
        </a:xfrm>
        <a:custGeom>
          <a:avLst/>
          <a:gdLst/>
          <a:ahLst/>
          <a:cxnLst/>
          <a:rect l="0" t="0" r="0" b="0"/>
          <a:pathLst>
            <a:path>
              <a:moveTo>
                <a:pt x="108646" y="0"/>
              </a:moveTo>
              <a:lnTo>
                <a:pt x="108646" y="475974"/>
              </a:lnTo>
              <a:lnTo>
                <a:pt x="0" y="475974"/>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928DE9-37DF-44B8-9054-3BD18F8EB6F9}">
      <dsp:nvSpPr>
        <dsp:cNvPr id="0" name=""/>
        <dsp:cNvSpPr/>
      </dsp:nvSpPr>
      <dsp:spPr>
        <a:xfrm>
          <a:off x="5449598" y="2721510"/>
          <a:ext cx="155209" cy="1210631"/>
        </a:xfrm>
        <a:custGeom>
          <a:avLst/>
          <a:gdLst/>
          <a:ahLst/>
          <a:cxnLst/>
          <a:rect l="0" t="0" r="0" b="0"/>
          <a:pathLst>
            <a:path>
              <a:moveTo>
                <a:pt x="0" y="0"/>
              </a:moveTo>
              <a:lnTo>
                <a:pt x="0" y="1210631"/>
              </a:lnTo>
              <a:lnTo>
                <a:pt x="155209" y="121063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25F1D5-E951-40A9-8CB0-5BCE13D44C72}">
      <dsp:nvSpPr>
        <dsp:cNvPr id="0" name=""/>
        <dsp:cNvSpPr/>
      </dsp:nvSpPr>
      <dsp:spPr>
        <a:xfrm>
          <a:off x="5449598" y="2721510"/>
          <a:ext cx="155209" cy="475974"/>
        </a:xfrm>
        <a:custGeom>
          <a:avLst/>
          <a:gdLst/>
          <a:ahLst/>
          <a:cxnLst/>
          <a:rect l="0" t="0" r="0" b="0"/>
          <a:pathLst>
            <a:path>
              <a:moveTo>
                <a:pt x="0" y="0"/>
              </a:moveTo>
              <a:lnTo>
                <a:pt x="0" y="475974"/>
              </a:lnTo>
              <a:lnTo>
                <a:pt x="155209" y="475974"/>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61C79F-C773-4855-AD70-2BC4E47FEBF1}">
      <dsp:nvSpPr>
        <dsp:cNvPr id="0" name=""/>
        <dsp:cNvSpPr/>
      </dsp:nvSpPr>
      <dsp:spPr>
        <a:xfrm>
          <a:off x="3985459" y="517540"/>
          <a:ext cx="1878030" cy="1686605"/>
        </a:xfrm>
        <a:custGeom>
          <a:avLst/>
          <a:gdLst/>
          <a:ahLst/>
          <a:cxnLst/>
          <a:rect l="0" t="0" r="0" b="0"/>
          <a:pathLst>
            <a:path>
              <a:moveTo>
                <a:pt x="0" y="0"/>
              </a:moveTo>
              <a:lnTo>
                <a:pt x="0" y="1577959"/>
              </a:lnTo>
              <a:lnTo>
                <a:pt x="1878030" y="1577959"/>
              </a:lnTo>
              <a:lnTo>
                <a:pt x="1878030" y="1686605"/>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64F3CC-1C9A-4ADD-981A-D43BC4E83045}">
      <dsp:nvSpPr>
        <dsp:cNvPr id="0" name=""/>
        <dsp:cNvSpPr/>
      </dsp:nvSpPr>
      <dsp:spPr>
        <a:xfrm>
          <a:off x="3985459" y="517540"/>
          <a:ext cx="626010" cy="1686605"/>
        </a:xfrm>
        <a:custGeom>
          <a:avLst/>
          <a:gdLst/>
          <a:ahLst/>
          <a:cxnLst/>
          <a:rect l="0" t="0" r="0" b="0"/>
          <a:pathLst>
            <a:path>
              <a:moveTo>
                <a:pt x="0" y="0"/>
              </a:moveTo>
              <a:lnTo>
                <a:pt x="0" y="1577959"/>
              </a:lnTo>
              <a:lnTo>
                <a:pt x="626010" y="1577959"/>
              </a:lnTo>
              <a:lnTo>
                <a:pt x="626010" y="1686605"/>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BF15B3-9EFD-43C7-A74C-FD427272EE80}">
      <dsp:nvSpPr>
        <dsp:cNvPr id="0" name=""/>
        <dsp:cNvSpPr/>
      </dsp:nvSpPr>
      <dsp:spPr>
        <a:xfrm>
          <a:off x="2945557" y="2721510"/>
          <a:ext cx="155209" cy="475974"/>
        </a:xfrm>
        <a:custGeom>
          <a:avLst/>
          <a:gdLst/>
          <a:ahLst/>
          <a:cxnLst/>
          <a:rect l="0" t="0" r="0" b="0"/>
          <a:pathLst>
            <a:path>
              <a:moveTo>
                <a:pt x="0" y="0"/>
              </a:moveTo>
              <a:lnTo>
                <a:pt x="0" y="475974"/>
              </a:lnTo>
              <a:lnTo>
                <a:pt x="155209" y="475974"/>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B28987-4611-4C51-AE5C-EF6971D9919F}">
      <dsp:nvSpPr>
        <dsp:cNvPr id="0" name=""/>
        <dsp:cNvSpPr/>
      </dsp:nvSpPr>
      <dsp:spPr>
        <a:xfrm>
          <a:off x="3359448" y="517540"/>
          <a:ext cx="626010" cy="1686605"/>
        </a:xfrm>
        <a:custGeom>
          <a:avLst/>
          <a:gdLst/>
          <a:ahLst/>
          <a:cxnLst/>
          <a:rect l="0" t="0" r="0" b="0"/>
          <a:pathLst>
            <a:path>
              <a:moveTo>
                <a:pt x="626010" y="0"/>
              </a:moveTo>
              <a:lnTo>
                <a:pt x="626010" y="1577959"/>
              </a:lnTo>
              <a:lnTo>
                <a:pt x="0" y="1577959"/>
              </a:lnTo>
              <a:lnTo>
                <a:pt x="0" y="1686605"/>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B49369-31DA-4040-B7BF-B808EE330CBB}">
      <dsp:nvSpPr>
        <dsp:cNvPr id="0" name=""/>
        <dsp:cNvSpPr/>
      </dsp:nvSpPr>
      <dsp:spPr>
        <a:xfrm>
          <a:off x="1693537" y="2721510"/>
          <a:ext cx="155209" cy="1210631"/>
        </a:xfrm>
        <a:custGeom>
          <a:avLst/>
          <a:gdLst/>
          <a:ahLst/>
          <a:cxnLst/>
          <a:rect l="0" t="0" r="0" b="0"/>
          <a:pathLst>
            <a:path>
              <a:moveTo>
                <a:pt x="0" y="0"/>
              </a:moveTo>
              <a:lnTo>
                <a:pt x="0" y="1210631"/>
              </a:lnTo>
              <a:lnTo>
                <a:pt x="155209" y="121063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B5582B-71C4-4507-B5A9-B4AFDF953543}">
      <dsp:nvSpPr>
        <dsp:cNvPr id="0" name=""/>
        <dsp:cNvSpPr/>
      </dsp:nvSpPr>
      <dsp:spPr>
        <a:xfrm>
          <a:off x="1693537" y="2721510"/>
          <a:ext cx="155209" cy="475974"/>
        </a:xfrm>
        <a:custGeom>
          <a:avLst/>
          <a:gdLst/>
          <a:ahLst/>
          <a:cxnLst/>
          <a:rect l="0" t="0" r="0" b="0"/>
          <a:pathLst>
            <a:path>
              <a:moveTo>
                <a:pt x="0" y="0"/>
              </a:moveTo>
              <a:lnTo>
                <a:pt x="0" y="475974"/>
              </a:lnTo>
              <a:lnTo>
                <a:pt x="155209" y="475974"/>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5C95FF-4A13-4C7A-946A-8707E8C333B1}">
      <dsp:nvSpPr>
        <dsp:cNvPr id="0" name=""/>
        <dsp:cNvSpPr/>
      </dsp:nvSpPr>
      <dsp:spPr>
        <a:xfrm>
          <a:off x="2107428" y="517540"/>
          <a:ext cx="1878030" cy="1686605"/>
        </a:xfrm>
        <a:custGeom>
          <a:avLst/>
          <a:gdLst/>
          <a:ahLst/>
          <a:cxnLst/>
          <a:rect l="0" t="0" r="0" b="0"/>
          <a:pathLst>
            <a:path>
              <a:moveTo>
                <a:pt x="1878030" y="0"/>
              </a:moveTo>
              <a:lnTo>
                <a:pt x="1878030" y="1577959"/>
              </a:lnTo>
              <a:lnTo>
                <a:pt x="0" y="1577959"/>
              </a:lnTo>
              <a:lnTo>
                <a:pt x="0" y="1686605"/>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49FC9C-2AAE-4E76-848F-0028A878B147}">
      <dsp:nvSpPr>
        <dsp:cNvPr id="0" name=""/>
        <dsp:cNvSpPr/>
      </dsp:nvSpPr>
      <dsp:spPr>
        <a:xfrm>
          <a:off x="3468095" y="176"/>
          <a:ext cx="1034727" cy="51736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Coordinator</a:t>
          </a:r>
          <a:endParaRPr lang="en-US" sz="1200" kern="1200" dirty="0"/>
        </a:p>
      </dsp:txBody>
      <dsp:txXfrm>
        <a:off x="3468095" y="176"/>
        <a:ext cx="1034727" cy="517363"/>
      </dsp:txXfrm>
    </dsp:sp>
    <dsp:sp modelId="{03BC8801-CC0B-40A3-AAC2-0828D5374DF4}">
      <dsp:nvSpPr>
        <dsp:cNvPr id="0" name=""/>
        <dsp:cNvSpPr/>
      </dsp:nvSpPr>
      <dsp:spPr>
        <a:xfrm>
          <a:off x="1590064" y="2204146"/>
          <a:ext cx="1034727" cy="51736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Exercise control</a:t>
          </a:r>
          <a:endParaRPr lang="en-US" sz="1200" kern="1200" dirty="0"/>
        </a:p>
      </dsp:txBody>
      <dsp:txXfrm>
        <a:off x="1590064" y="2204146"/>
        <a:ext cx="1034727" cy="517363"/>
      </dsp:txXfrm>
    </dsp:sp>
    <dsp:sp modelId="{F1E28D60-62FE-48B7-A653-978ED7DD93ED}">
      <dsp:nvSpPr>
        <dsp:cNvPr id="0" name=""/>
        <dsp:cNvSpPr/>
      </dsp:nvSpPr>
      <dsp:spPr>
        <a:xfrm>
          <a:off x="1848746" y="2938802"/>
          <a:ext cx="1034727" cy="51736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Participants</a:t>
          </a:r>
          <a:endParaRPr lang="en-US" sz="1200" kern="1200" dirty="0"/>
        </a:p>
      </dsp:txBody>
      <dsp:txXfrm>
        <a:off x="1848746" y="2938802"/>
        <a:ext cx="1034727" cy="517363"/>
      </dsp:txXfrm>
    </dsp:sp>
    <dsp:sp modelId="{3F88F47F-6B90-47F8-8A4B-87D6B5F316E3}">
      <dsp:nvSpPr>
        <dsp:cNvPr id="0" name=""/>
        <dsp:cNvSpPr/>
      </dsp:nvSpPr>
      <dsp:spPr>
        <a:xfrm>
          <a:off x="1848746" y="3673459"/>
          <a:ext cx="1034727" cy="51736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Simulators </a:t>
          </a:r>
          <a:endParaRPr lang="en-US" sz="1200" kern="1200" dirty="0"/>
        </a:p>
      </dsp:txBody>
      <dsp:txXfrm>
        <a:off x="1848746" y="3673459"/>
        <a:ext cx="1034727" cy="517363"/>
      </dsp:txXfrm>
    </dsp:sp>
    <dsp:sp modelId="{8EF796EB-2B02-42C5-8E3C-B1B590D2799F}">
      <dsp:nvSpPr>
        <dsp:cNvPr id="0" name=""/>
        <dsp:cNvSpPr/>
      </dsp:nvSpPr>
      <dsp:spPr>
        <a:xfrm>
          <a:off x="2842085" y="2204146"/>
          <a:ext cx="1034727" cy="51736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Technical Design</a:t>
          </a:r>
          <a:endParaRPr lang="en-US" sz="1200" kern="1200" dirty="0"/>
        </a:p>
      </dsp:txBody>
      <dsp:txXfrm>
        <a:off x="2842085" y="2204146"/>
        <a:ext cx="1034727" cy="517363"/>
      </dsp:txXfrm>
    </dsp:sp>
    <dsp:sp modelId="{D5A880AB-D3B9-4BC8-A271-06F42307A60B}">
      <dsp:nvSpPr>
        <dsp:cNvPr id="0" name=""/>
        <dsp:cNvSpPr/>
      </dsp:nvSpPr>
      <dsp:spPr>
        <a:xfrm>
          <a:off x="3100767" y="2938802"/>
          <a:ext cx="1034727" cy="51736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Scenario</a:t>
          </a:r>
          <a:endParaRPr lang="en-US" sz="1200" kern="1200" dirty="0"/>
        </a:p>
      </dsp:txBody>
      <dsp:txXfrm>
        <a:off x="3100767" y="2938802"/>
        <a:ext cx="1034727" cy="517363"/>
      </dsp:txXfrm>
    </dsp:sp>
    <dsp:sp modelId="{78D32B51-4DD5-42C0-9592-A4F56851F0AD}">
      <dsp:nvSpPr>
        <dsp:cNvPr id="0" name=""/>
        <dsp:cNvSpPr/>
      </dsp:nvSpPr>
      <dsp:spPr>
        <a:xfrm>
          <a:off x="4094105" y="2204146"/>
          <a:ext cx="1034727" cy="51736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Logistics</a:t>
          </a:r>
          <a:endParaRPr lang="en-US" sz="1200" kern="1200" dirty="0"/>
        </a:p>
      </dsp:txBody>
      <dsp:txXfrm>
        <a:off x="4094105" y="2204146"/>
        <a:ext cx="1034727" cy="517363"/>
      </dsp:txXfrm>
    </dsp:sp>
    <dsp:sp modelId="{75DF3A00-3978-4FAE-8073-C383DA24BC05}">
      <dsp:nvSpPr>
        <dsp:cNvPr id="0" name=""/>
        <dsp:cNvSpPr/>
      </dsp:nvSpPr>
      <dsp:spPr>
        <a:xfrm>
          <a:off x="5346125" y="2204146"/>
          <a:ext cx="1034727" cy="51736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Evaluation</a:t>
          </a:r>
          <a:endParaRPr lang="en-US" sz="1200" kern="1200" dirty="0"/>
        </a:p>
      </dsp:txBody>
      <dsp:txXfrm>
        <a:off x="5346125" y="2204146"/>
        <a:ext cx="1034727" cy="517363"/>
      </dsp:txXfrm>
    </dsp:sp>
    <dsp:sp modelId="{6D4E7003-7B24-4ADE-B3A3-B4249262CA29}">
      <dsp:nvSpPr>
        <dsp:cNvPr id="0" name=""/>
        <dsp:cNvSpPr/>
      </dsp:nvSpPr>
      <dsp:spPr>
        <a:xfrm>
          <a:off x="5604807" y="2938802"/>
          <a:ext cx="1034727" cy="51736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Evaluators </a:t>
          </a:r>
          <a:endParaRPr lang="en-US" sz="1200" kern="1200" dirty="0"/>
        </a:p>
      </dsp:txBody>
      <dsp:txXfrm>
        <a:off x="5604807" y="2938802"/>
        <a:ext cx="1034727" cy="517363"/>
      </dsp:txXfrm>
    </dsp:sp>
    <dsp:sp modelId="{894FF4A8-05B8-4686-ACCE-E29BB1430B78}">
      <dsp:nvSpPr>
        <dsp:cNvPr id="0" name=""/>
        <dsp:cNvSpPr/>
      </dsp:nvSpPr>
      <dsp:spPr>
        <a:xfrm>
          <a:off x="5604807" y="3673459"/>
          <a:ext cx="1034727" cy="51736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Observers</a:t>
          </a:r>
          <a:endParaRPr lang="en-US" sz="1200" kern="1200" dirty="0"/>
        </a:p>
      </dsp:txBody>
      <dsp:txXfrm>
        <a:off x="5604807" y="3673459"/>
        <a:ext cx="1034727" cy="517363"/>
      </dsp:txXfrm>
    </dsp:sp>
    <dsp:sp modelId="{7E6FF98D-1D31-4A4F-849A-5880BC63928E}">
      <dsp:nvSpPr>
        <dsp:cNvPr id="0" name=""/>
        <dsp:cNvSpPr/>
      </dsp:nvSpPr>
      <dsp:spPr>
        <a:xfrm>
          <a:off x="2842085" y="734833"/>
          <a:ext cx="1034727" cy="51736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Administration</a:t>
          </a:r>
          <a:endParaRPr lang="en-US" sz="1200" kern="1200" dirty="0"/>
        </a:p>
      </dsp:txBody>
      <dsp:txXfrm>
        <a:off x="2842085" y="734833"/>
        <a:ext cx="1034727" cy="517363"/>
      </dsp:txXfrm>
    </dsp:sp>
    <dsp:sp modelId="{AE2AE554-4769-42BE-8690-575A9759F2CA}">
      <dsp:nvSpPr>
        <dsp:cNvPr id="0" name=""/>
        <dsp:cNvSpPr/>
      </dsp:nvSpPr>
      <dsp:spPr>
        <a:xfrm>
          <a:off x="4094105" y="734833"/>
          <a:ext cx="1034727" cy="51736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Liaison</a:t>
          </a:r>
          <a:endParaRPr lang="en-US" sz="1200" kern="1200" dirty="0"/>
        </a:p>
      </dsp:txBody>
      <dsp:txXfrm>
        <a:off x="4094105" y="734833"/>
        <a:ext cx="1034727" cy="517363"/>
      </dsp:txXfrm>
    </dsp:sp>
    <dsp:sp modelId="{9442E25C-68ED-4D59-B6F2-AB1B01759E20}">
      <dsp:nvSpPr>
        <dsp:cNvPr id="0" name=""/>
        <dsp:cNvSpPr/>
      </dsp:nvSpPr>
      <dsp:spPr>
        <a:xfrm>
          <a:off x="2842085" y="1469489"/>
          <a:ext cx="1034727" cy="51736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Security</a:t>
          </a:r>
          <a:endParaRPr lang="en-US" sz="1200" kern="1200" dirty="0"/>
        </a:p>
      </dsp:txBody>
      <dsp:txXfrm>
        <a:off x="2842085" y="1469489"/>
        <a:ext cx="1034727" cy="5173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ED1808-BC78-42A3-B023-C7EED0C7A806}">
      <dsp:nvSpPr>
        <dsp:cNvPr id="0" name=""/>
        <dsp:cNvSpPr/>
      </dsp:nvSpPr>
      <dsp:spPr>
        <a:xfrm>
          <a:off x="3876812" y="517540"/>
          <a:ext cx="108646" cy="1210631"/>
        </a:xfrm>
        <a:custGeom>
          <a:avLst/>
          <a:gdLst/>
          <a:ahLst/>
          <a:cxnLst/>
          <a:rect l="0" t="0" r="0" b="0"/>
          <a:pathLst>
            <a:path>
              <a:moveTo>
                <a:pt x="108646" y="0"/>
              </a:moveTo>
              <a:lnTo>
                <a:pt x="108646" y="1210631"/>
              </a:lnTo>
              <a:lnTo>
                <a:pt x="0" y="1210631"/>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6A63D2-6F13-4B2C-AB9C-FA4F9441634D}">
      <dsp:nvSpPr>
        <dsp:cNvPr id="0" name=""/>
        <dsp:cNvSpPr/>
      </dsp:nvSpPr>
      <dsp:spPr>
        <a:xfrm>
          <a:off x="3985459" y="517540"/>
          <a:ext cx="108646" cy="475974"/>
        </a:xfrm>
        <a:custGeom>
          <a:avLst/>
          <a:gdLst/>
          <a:ahLst/>
          <a:cxnLst/>
          <a:rect l="0" t="0" r="0" b="0"/>
          <a:pathLst>
            <a:path>
              <a:moveTo>
                <a:pt x="0" y="0"/>
              </a:moveTo>
              <a:lnTo>
                <a:pt x="0" y="475974"/>
              </a:lnTo>
              <a:lnTo>
                <a:pt x="108646" y="475974"/>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A1F4BD-2750-4C88-A67A-6A285FE36A04}">
      <dsp:nvSpPr>
        <dsp:cNvPr id="0" name=""/>
        <dsp:cNvSpPr/>
      </dsp:nvSpPr>
      <dsp:spPr>
        <a:xfrm>
          <a:off x="3876812" y="517540"/>
          <a:ext cx="108646" cy="475974"/>
        </a:xfrm>
        <a:custGeom>
          <a:avLst/>
          <a:gdLst/>
          <a:ahLst/>
          <a:cxnLst/>
          <a:rect l="0" t="0" r="0" b="0"/>
          <a:pathLst>
            <a:path>
              <a:moveTo>
                <a:pt x="108646" y="0"/>
              </a:moveTo>
              <a:lnTo>
                <a:pt x="108646" y="475974"/>
              </a:lnTo>
              <a:lnTo>
                <a:pt x="0" y="475974"/>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E3CBB-26BB-4D24-80FE-B0562875FEDC}">
      <dsp:nvSpPr>
        <dsp:cNvPr id="0" name=""/>
        <dsp:cNvSpPr/>
      </dsp:nvSpPr>
      <dsp:spPr>
        <a:xfrm>
          <a:off x="5449598" y="2721510"/>
          <a:ext cx="155209" cy="1210631"/>
        </a:xfrm>
        <a:custGeom>
          <a:avLst/>
          <a:gdLst/>
          <a:ahLst/>
          <a:cxnLst/>
          <a:rect l="0" t="0" r="0" b="0"/>
          <a:pathLst>
            <a:path>
              <a:moveTo>
                <a:pt x="0" y="0"/>
              </a:moveTo>
              <a:lnTo>
                <a:pt x="0" y="1210631"/>
              </a:lnTo>
              <a:lnTo>
                <a:pt x="155209" y="121063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701C65-CD24-46A4-8057-2CB36DEABB61}">
      <dsp:nvSpPr>
        <dsp:cNvPr id="0" name=""/>
        <dsp:cNvSpPr/>
      </dsp:nvSpPr>
      <dsp:spPr>
        <a:xfrm>
          <a:off x="5449598" y="2721510"/>
          <a:ext cx="155209" cy="475974"/>
        </a:xfrm>
        <a:custGeom>
          <a:avLst/>
          <a:gdLst/>
          <a:ahLst/>
          <a:cxnLst/>
          <a:rect l="0" t="0" r="0" b="0"/>
          <a:pathLst>
            <a:path>
              <a:moveTo>
                <a:pt x="0" y="0"/>
              </a:moveTo>
              <a:lnTo>
                <a:pt x="0" y="475974"/>
              </a:lnTo>
              <a:lnTo>
                <a:pt x="155209" y="475974"/>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181666-311A-4B26-9E32-C9CF91634BDF}">
      <dsp:nvSpPr>
        <dsp:cNvPr id="0" name=""/>
        <dsp:cNvSpPr/>
      </dsp:nvSpPr>
      <dsp:spPr>
        <a:xfrm>
          <a:off x="3985459" y="517540"/>
          <a:ext cx="1878030" cy="1686605"/>
        </a:xfrm>
        <a:custGeom>
          <a:avLst/>
          <a:gdLst/>
          <a:ahLst/>
          <a:cxnLst/>
          <a:rect l="0" t="0" r="0" b="0"/>
          <a:pathLst>
            <a:path>
              <a:moveTo>
                <a:pt x="0" y="0"/>
              </a:moveTo>
              <a:lnTo>
                <a:pt x="0" y="1577959"/>
              </a:lnTo>
              <a:lnTo>
                <a:pt x="1878030" y="1577959"/>
              </a:lnTo>
              <a:lnTo>
                <a:pt x="1878030" y="1686605"/>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9BE517-5DDE-46FB-BFB9-52F4927EA2B9}">
      <dsp:nvSpPr>
        <dsp:cNvPr id="0" name=""/>
        <dsp:cNvSpPr/>
      </dsp:nvSpPr>
      <dsp:spPr>
        <a:xfrm>
          <a:off x="3985459" y="517540"/>
          <a:ext cx="626010" cy="1686605"/>
        </a:xfrm>
        <a:custGeom>
          <a:avLst/>
          <a:gdLst/>
          <a:ahLst/>
          <a:cxnLst/>
          <a:rect l="0" t="0" r="0" b="0"/>
          <a:pathLst>
            <a:path>
              <a:moveTo>
                <a:pt x="0" y="0"/>
              </a:moveTo>
              <a:lnTo>
                <a:pt x="0" y="1577959"/>
              </a:lnTo>
              <a:lnTo>
                <a:pt x="626010" y="1577959"/>
              </a:lnTo>
              <a:lnTo>
                <a:pt x="626010" y="1686605"/>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5A82C2-2F88-41BD-B58C-F52A107CCE4E}">
      <dsp:nvSpPr>
        <dsp:cNvPr id="0" name=""/>
        <dsp:cNvSpPr/>
      </dsp:nvSpPr>
      <dsp:spPr>
        <a:xfrm>
          <a:off x="2945557" y="2721510"/>
          <a:ext cx="155209" cy="475974"/>
        </a:xfrm>
        <a:custGeom>
          <a:avLst/>
          <a:gdLst/>
          <a:ahLst/>
          <a:cxnLst/>
          <a:rect l="0" t="0" r="0" b="0"/>
          <a:pathLst>
            <a:path>
              <a:moveTo>
                <a:pt x="0" y="0"/>
              </a:moveTo>
              <a:lnTo>
                <a:pt x="0" y="475974"/>
              </a:lnTo>
              <a:lnTo>
                <a:pt x="155209" y="475974"/>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07DBA8-43E8-4DE7-B1CA-4FA03F46EAEC}">
      <dsp:nvSpPr>
        <dsp:cNvPr id="0" name=""/>
        <dsp:cNvSpPr/>
      </dsp:nvSpPr>
      <dsp:spPr>
        <a:xfrm>
          <a:off x="3359448" y="517540"/>
          <a:ext cx="626010" cy="1686605"/>
        </a:xfrm>
        <a:custGeom>
          <a:avLst/>
          <a:gdLst/>
          <a:ahLst/>
          <a:cxnLst/>
          <a:rect l="0" t="0" r="0" b="0"/>
          <a:pathLst>
            <a:path>
              <a:moveTo>
                <a:pt x="626010" y="0"/>
              </a:moveTo>
              <a:lnTo>
                <a:pt x="626010" y="1577959"/>
              </a:lnTo>
              <a:lnTo>
                <a:pt x="0" y="1577959"/>
              </a:lnTo>
              <a:lnTo>
                <a:pt x="0" y="1686605"/>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D3DD7C-88C9-4633-BB75-28E214537E02}">
      <dsp:nvSpPr>
        <dsp:cNvPr id="0" name=""/>
        <dsp:cNvSpPr/>
      </dsp:nvSpPr>
      <dsp:spPr>
        <a:xfrm>
          <a:off x="1693537" y="2721510"/>
          <a:ext cx="155209" cy="1210631"/>
        </a:xfrm>
        <a:custGeom>
          <a:avLst/>
          <a:gdLst/>
          <a:ahLst/>
          <a:cxnLst/>
          <a:rect l="0" t="0" r="0" b="0"/>
          <a:pathLst>
            <a:path>
              <a:moveTo>
                <a:pt x="0" y="0"/>
              </a:moveTo>
              <a:lnTo>
                <a:pt x="0" y="1210631"/>
              </a:lnTo>
              <a:lnTo>
                <a:pt x="155209" y="121063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66ADD6-530A-4626-AAE0-17E3EB962E25}">
      <dsp:nvSpPr>
        <dsp:cNvPr id="0" name=""/>
        <dsp:cNvSpPr/>
      </dsp:nvSpPr>
      <dsp:spPr>
        <a:xfrm>
          <a:off x="1693537" y="2721510"/>
          <a:ext cx="155209" cy="475974"/>
        </a:xfrm>
        <a:custGeom>
          <a:avLst/>
          <a:gdLst/>
          <a:ahLst/>
          <a:cxnLst/>
          <a:rect l="0" t="0" r="0" b="0"/>
          <a:pathLst>
            <a:path>
              <a:moveTo>
                <a:pt x="0" y="0"/>
              </a:moveTo>
              <a:lnTo>
                <a:pt x="0" y="475974"/>
              </a:lnTo>
              <a:lnTo>
                <a:pt x="155209" y="475974"/>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E474B7-C4FC-4722-870C-F6A540142307}">
      <dsp:nvSpPr>
        <dsp:cNvPr id="0" name=""/>
        <dsp:cNvSpPr/>
      </dsp:nvSpPr>
      <dsp:spPr>
        <a:xfrm>
          <a:off x="2107428" y="517540"/>
          <a:ext cx="1878030" cy="1686605"/>
        </a:xfrm>
        <a:custGeom>
          <a:avLst/>
          <a:gdLst/>
          <a:ahLst/>
          <a:cxnLst/>
          <a:rect l="0" t="0" r="0" b="0"/>
          <a:pathLst>
            <a:path>
              <a:moveTo>
                <a:pt x="1878030" y="0"/>
              </a:moveTo>
              <a:lnTo>
                <a:pt x="1878030" y="1577959"/>
              </a:lnTo>
              <a:lnTo>
                <a:pt x="0" y="1577959"/>
              </a:lnTo>
              <a:lnTo>
                <a:pt x="0" y="1686605"/>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84D38F-9993-4AE0-B493-DF8346DBF5B6}">
      <dsp:nvSpPr>
        <dsp:cNvPr id="0" name=""/>
        <dsp:cNvSpPr/>
      </dsp:nvSpPr>
      <dsp:spPr>
        <a:xfrm>
          <a:off x="3468095" y="176"/>
          <a:ext cx="1034727" cy="517363"/>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Coordinator</a:t>
          </a:r>
          <a:endParaRPr lang="en-US" sz="1200" kern="1200" dirty="0"/>
        </a:p>
      </dsp:txBody>
      <dsp:txXfrm>
        <a:off x="3468095" y="176"/>
        <a:ext cx="1034727" cy="517363"/>
      </dsp:txXfrm>
    </dsp:sp>
    <dsp:sp modelId="{82F0BECE-0886-4FA1-B3B4-56C5E5435517}">
      <dsp:nvSpPr>
        <dsp:cNvPr id="0" name=""/>
        <dsp:cNvSpPr/>
      </dsp:nvSpPr>
      <dsp:spPr>
        <a:xfrm>
          <a:off x="1590064" y="2204146"/>
          <a:ext cx="1034727" cy="517363"/>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Exercise Control </a:t>
          </a:r>
          <a:endParaRPr lang="en-US" sz="1200" kern="1200" dirty="0"/>
        </a:p>
      </dsp:txBody>
      <dsp:txXfrm>
        <a:off x="1590064" y="2204146"/>
        <a:ext cx="1034727" cy="517363"/>
      </dsp:txXfrm>
    </dsp:sp>
    <dsp:sp modelId="{F52191C4-E9DD-4256-AAE4-30D7D9EE6C0F}">
      <dsp:nvSpPr>
        <dsp:cNvPr id="0" name=""/>
        <dsp:cNvSpPr/>
      </dsp:nvSpPr>
      <dsp:spPr>
        <a:xfrm>
          <a:off x="1848746" y="2938802"/>
          <a:ext cx="1034727" cy="517363"/>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Participants </a:t>
          </a:r>
          <a:endParaRPr lang="en-US" sz="1200" kern="1200" dirty="0"/>
        </a:p>
      </dsp:txBody>
      <dsp:txXfrm>
        <a:off x="1848746" y="2938802"/>
        <a:ext cx="1034727" cy="517363"/>
      </dsp:txXfrm>
    </dsp:sp>
    <dsp:sp modelId="{D92847DB-4001-41A7-8925-42DCB7AAA438}">
      <dsp:nvSpPr>
        <dsp:cNvPr id="0" name=""/>
        <dsp:cNvSpPr/>
      </dsp:nvSpPr>
      <dsp:spPr>
        <a:xfrm>
          <a:off x="1848746" y="3673459"/>
          <a:ext cx="1034727" cy="517363"/>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Simulators</a:t>
          </a:r>
          <a:endParaRPr lang="en-US" sz="1200" kern="1200" dirty="0"/>
        </a:p>
      </dsp:txBody>
      <dsp:txXfrm>
        <a:off x="1848746" y="3673459"/>
        <a:ext cx="1034727" cy="517363"/>
      </dsp:txXfrm>
    </dsp:sp>
    <dsp:sp modelId="{6772A810-D08D-47F6-921E-31A54305A030}">
      <dsp:nvSpPr>
        <dsp:cNvPr id="0" name=""/>
        <dsp:cNvSpPr/>
      </dsp:nvSpPr>
      <dsp:spPr>
        <a:xfrm>
          <a:off x="2842085" y="2204146"/>
          <a:ext cx="1034727" cy="517363"/>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Technical Design</a:t>
          </a:r>
        </a:p>
      </dsp:txBody>
      <dsp:txXfrm>
        <a:off x="2842085" y="2204146"/>
        <a:ext cx="1034727" cy="517363"/>
      </dsp:txXfrm>
    </dsp:sp>
    <dsp:sp modelId="{57328E6B-D90B-45E5-BDCF-1B7A0FFB628A}">
      <dsp:nvSpPr>
        <dsp:cNvPr id="0" name=""/>
        <dsp:cNvSpPr/>
      </dsp:nvSpPr>
      <dsp:spPr>
        <a:xfrm>
          <a:off x="3100767" y="2938802"/>
          <a:ext cx="1034727" cy="517363"/>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Scenario</a:t>
          </a:r>
          <a:endParaRPr lang="en-US" sz="1200" kern="1200" dirty="0"/>
        </a:p>
      </dsp:txBody>
      <dsp:txXfrm>
        <a:off x="3100767" y="2938802"/>
        <a:ext cx="1034727" cy="517363"/>
      </dsp:txXfrm>
    </dsp:sp>
    <dsp:sp modelId="{9AAC559A-32C6-43D8-AB23-FE35CC298C0C}">
      <dsp:nvSpPr>
        <dsp:cNvPr id="0" name=""/>
        <dsp:cNvSpPr/>
      </dsp:nvSpPr>
      <dsp:spPr>
        <a:xfrm>
          <a:off x="4094105" y="2204146"/>
          <a:ext cx="1034727" cy="517363"/>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Logistics</a:t>
          </a:r>
          <a:endParaRPr lang="en-US" sz="1200" kern="1200" dirty="0"/>
        </a:p>
      </dsp:txBody>
      <dsp:txXfrm>
        <a:off x="4094105" y="2204146"/>
        <a:ext cx="1034727" cy="517363"/>
      </dsp:txXfrm>
    </dsp:sp>
    <dsp:sp modelId="{4582B6FD-F9D7-4705-B98B-6C48CC41EBFC}">
      <dsp:nvSpPr>
        <dsp:cNvPr id="0" name=""/>
        <dsp:cNvSpPr/>
      </dsp:nvSpPr>
      <dsp:spPr>
        <a:xfrm>
          <a:off x="5346125" y="2204146"/>
          <a:ext cx="1034727" cy="517363"/>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Evaluation</a:t>
          </a:r>
          <a:endParaRPr lang="en-US" sz="1200" kern="1200" dirty="0"/>
        </a:p>
      </dsp:txBody>
      <dsp:txXfrm>
        <a:off x="5346125" y="2204146"/>
        <a:ext cx="1034727" cy="517363"/>
      </dsp:txXfrm>
    </dsp:sp>
    <dsp:sp modelId="{A4A8C30B-6CAA-4F9D-9FC3-35BE8BBF940D}">
      <dsp:nvSpPr>
        <dsp:cNvPr id="0" name=""/>
        <dsp:cNvSpPr/>
      </dsp:nvSpPr>
      <dsp:spPr>
        <a:xfrm>
          <a:off x="5604807" y="2938802"/>
          <a:ext cx="1034727" cy="517363"/>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Evaluators</a:t>
          </a:r>
          <a:endParaRPr lang="en-US" sz="1200" kern="1200" dirty="0"/>
        </a:p>
      </dsp:txBody>
      <dsp:txXfrm>
        <a:off x="5604807" y="2938802"/>
        <a:ext cx="1034727" cy="517363"/>
      </dsp:txXfrm>
    </dsp:sp>
    <dsp:sp modelId="{16076B4F-8A24-4F64-BF7B-998F44727101}">
      <dsp:nvSpPr>
        <dsp:cNvPr id="0" name=""/>
        <dsp:cNvSpPr/>
      </dsp:nvSpPr>
      <dsp:spPr>
        <a:xfrm>
          <a:off x="5604807" y="3673459"/>
          <a:ext cx="1034727" cy="517363"/>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Observers</a:t>
          </a:r>
          <a:endParaRPr lang="en-US" sz="1200" kern="1200" dirty="0"/>
        </a:p>
      </dsp:txBody>
      <dsp:txXfrm>
        <a:off x="5604807" y="3673459"/>
        <a:ext cx="1034727" cy="517363"/>
      </dsp:txXfrm>
    </dsp:sp>
    <dsp:sp modelId="{27948DD8-9BD3-47F0-8476-F93AE4B0B933}">
      <dsp:nvSpPr>
        <dsp:cNvPr id="0" name=""/>
        <dsp:cNvSpPr/>
      </dsp:nvSpPr>
      <dsp:spPr>
        <a:xfrm>
          <a:off x="2842085" y="734833"/>
          <a:ext cx="1034727" cy="517363"/>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Administration</a:t>
          </a:r>
          <a:endParaRPr lang="en-US" sz="1200" kern="1200" dirty="0"/>
        </a:p>
      </dsp:txBody>
      <dsp:txXfrm>
        <a:off x="2842085" y="734833"/>
        <a:ext cx="1034727" cy="517363"/>
      </dsp:txXfrm>
    </dsp:sp>
    <dsp:sp modelId="{26473DAC-E4D0-437F-955E-CAE02373C6D6}">
      <dsp:nvSpPr>
        <dsp:cNvPr id="0" name=""/>
        <dsp:cNvSpPr/>
      </dsp:nvSpPr>
      <dsp:spPr>
        <a:xfrm>
          <a:off x="4094105" y="734833"/>
          <a:ext cx="1034727" cy="517363"/>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Liaison</a:t>
          </a:r>
          <a:endParaRPr lang="en-US" sz="1200" kern="1200" dirty="0"/>
        </a:p>
      </dsp:txBody>
      <dsp:txXfrm>
        <a:off x="4094105" y="734833"/>
        <a:ext cx="1034727" cy="517363"/>
      </dsp:txXfrm>
    </dsp:sp>
    <dsp:sp modelId="{59D0BDFE-EA2A-46B2-9AA2-18D5407ECFF4}">
      <dsp:nvSpPr>
        <dsp:cNvPr id="0" name=""/>
        <dsp:cNvSpPr/>
      </dsp:nvSpPr>
      <dsp:spPr>
        <a:xfrm>
          <a:off x="2842085" y="1469489"/>
          <a:ext cx="1034727" cy="517363"/>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Security</a:t>
          </a:r>
          <a:endParaRPr lang="en-US" sz="1200" kern="1200" dirty="0"/>
        </a:p>
      </dsp:txBody>
      <dsp:txXfrm>
        <a:off x="2842085" y="1469489"/>
        <a:ext cx="1034727" cy="51736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B94B08-D24C-4BC7-9FC4-A7561D6BE8C0}" type="datetimeFigureOut">
              <a:rPr lang="en-US" smtClean="0"/>
              <a:t>5/27/2014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6B582-1074-46ED-B7F3-76D58BB0B00C}" type="slidenum">
              <a:rPr lang="en-US" smtClean="0"/>
              <a:t>‹#›</a:t>
            </a:fld>
            <a:endParaRPr lang="en-US"/>
          </a:p>
        </p:txBody>
      </p:sp>
    </p:spTree>
    <p:extLst>
      <p:ext uri="{BB962C8B-B14F-4D97-AF65-F5344CB8AC3E}">
        <p14:creationId xmlns:p14="http://schemas.microsoft.com/office/powerpoint/2010/main" val="2240398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6B582-1074-46ED-B7F3-76D58BB0B00C}" type="slidenum">
              <a:rPr lang="en-US" smtClean="0"/>
              <a:t>4</a:t>
            </a:fld>
            <a:endParaRPr lang="en-US"/>
          </a:p>
        </p:txBody>
      </p:sp>
    </p:spTree>
    <p:extLst>
      <p:ext uri="{BB962C8B-B14F-4D97-AF65-F5344CB8AC3E}">
        <p14:creationId xmlns:p14="http://schemas.microsoft.com/office/powerpoint/2010/main" val="167386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6B582-1074-46ED-B7F3-76D58BB0B00C}" type="slidenum">
              <a:rPr lang="en-US" smtClean="0"/>
              <a:t>16</a:t>
            </a:fld>
            <a:endParaRPr lang="en-US"/>
          </a:p>
        </p:txBody>
      </p:sp>
    </p:spTree>
    <p:extLst>
      <p:ext uri="{BB962C8B-B14F-4D97-AF65-F5344CB8AC3E}">
        <p14:creationId xmlns:p14="http://schemas.microsoft.com/office/powerpoint/2010/main" val="3914571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6B582-1074-46ED-B7F3-76D58BB0B00C}" type="slidenum">
              <a:rPr lang="en-US" smtClean="0"/>
              <a:t>17</a:t>
            </a:fld>
            <a:endParaRPr lang="en-US"/>
          </a:p>
        </p:txBody>
      </p:sp>
    </p:spTree>
    <p:extLst>
      <p:ext uri="{BB962C8B-B14F-4D97-AF65-F5344CB8AC3E}">
        <p14:creationId xmlns:p14="http://schemas.microsoft.com/office/powerpoint/2010/main" val="804885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6B582-1074-46ED-B7F3-76D58BB0B00C}" type="slidenum">
              <a:rPr lang="en-US" smtClean="0"/>
              <a:t>18</a:t>
            </a:fld>
            <a:endParaRPr lang="en-US"/>
          </a:p>
        </p:txBody>
      </p:sp>
    </p:spTree>
    <p:extLst>
      <p:ext uri="{BB962C8B-B14F-4D97-AF65-F5344CB8AC3E}">
        <p14:creationId xmlns:p14="http://schemas.microsoft.com/office/powerpoint/2010/main" val="1434480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6B582-1074-46ED-B7F3-76D58BB0B00C}" type="slidenum">
              <a:rPr lang="en-US" smtClean="0"/>
              <a:t>19</a:t>
            </a:fld>
            <a:endParaRPr lang="en-US"/>
          </a:p>
        </p:txBody>
      </p:sp>
    </p:spTree>
    <p:extLst>
      <p:ext uri="{BB962C8B-B14F-4D97-AF65-F5344CB8AC3E}">
        <p14:creationId xmlns:p14="http://schemas.microsoft.com/office/powerpoint/2010/main" val="1344355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6B582-1074-46ED-B7F3-76D58BB0B00C}" type="slidenum">
              <a:rPr lang="en-US" smtClean="0"/>
              <a:t>21</a:t>
            </a:fld>
            <a:endParaRPr lang="en-US"/>
          </a:p>
        </p:txBody>
      </p:sp>
    </p:spTree>
    <p:extLst>
      <p:ext uri="{BB962C8B-B14F-4D97-AF65-F5344CB8AC3E}">
        <p14:creationId xmlns:p14="http://schemas.microsoft.com/office/powerpoint/2010/main" val="3159025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6B582-1074-46ED-B7F3-76D58BB0B00C}" type="slidenum">
              <a:rPr lang="en-US" smtClean="0"/>
              <a:t>23</a:t>
            </a:fld>
            <a:endParaRPr lang="en-US"/>
          </a:p>
        </p:txBody>
      </p:sp>
    </p:spTree>
    <p:extLst>
      <p:ext uri="{BB962C8B-B14F-4D97-AF65-F5344CB8AC3E}">
        <p14:creationId xmlns:p14="http://schemas.microsoft.com/office/powerpoint/2010/main" val="658257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6B582-1074-46ED-B7F3-76D58BB0B00C}" type="slidenum">
              <a:rPr lang="en-US" smtClean="0"/>
              <a:t>25</a:t>
            </a:fld>
            <a:endParaRPr lang="en-US"/>
          </a:p>
        </p:txBody>
      </p:sp>
    </p:spTree>
    <p:extLst>
      <p:ext uri="{BB962C8B-B14F-4D97-AF65-F5344CB8AC3E}">
        <p14:creationId xmlns:p14="http://schemas.microsoft.com/office/powerpoint/2010/main" val="1124935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6B582-1074-46ED-B7F3-76D58BB0B00C}" type="slidenum">
              <a:rPr lang="en-US" smtClean="0"/>
              <a:t>26</a:t>
            </a:fld>
            <a:endParaRPr lang="en-US"/>
          </a:p>
        </p:txBody>
      </p:sp>
    </p:spTree>
    <p:extLst>
      <p:ext uri="{BB962C8B-B14F-4D97-AF65-F5344CB8AC3E}">
        <p14:creationId xmlns:p14="http://schemas.microsoft.com/office/powerpoint/2010/main" val="689727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6B582-1074-46ED-B7F3-76D58BB0B00C}" type="slidenum">
              <a:rPr lang="en-US" smtClean="0"/>
              <a:t>28</a:t>
            </a:fld>
            <a:endParaRPr lang="en-US"/>
          </a:p>
        </p:txBody>
      </p:sp>
    </p:spTree>
    <p:extLst>
      <p:ext uri="{BB962C8B-B14F-4D97-AF65-F5344CB8AC3E}">
        <p14:creationId xmlns:p14="http://schemas.microsoft.com/office/powerpoint/2010/main" val="3591575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6B582-1074-46ED-B7F3-76D58BB0B00C}" type="slidenum">
              <a:rPr lang="en-US" smtClean="0"/>
              <a:t>29</a:t>
            </a:fld>
            <a:endParaRPr lang="en-US"/>
          </a:p>
        </p:txBody>
      </p:sp>
    </p:spTree>
    <p:extLst>
      <p:ext uri="{BB962C8B-B14F-4D97-AF65-F5344CB8AC3E}">
        <p14:creationId xmlns:p14="http://schemas.microsoft.com/office/powerpoint/2010/main" val="2774102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6B582-1074-46ED-B7F3-76D58BB0B00C}" type="slidenum">
              <a:rPr lang="en-US" smtClean="0"/>
              <a:t>6</a:t>
            </a:fld>
            <a:endParaRPr lang="en-US"/>
          </a:p>
        </p:txBody>
      </p:sp>
    </p:spTree>
    <p:extLst>
      <p:ext uri="{BB962C8B-B14F-4D97-AF65-F5344CB8AC3E}">
        <p14:creationId xmlns:p14="http://schemas.microsoft.com/office/powerpoint/2010/main" val="4352892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6B582-1074-46ED-B7F3-76D58BB0B00C}" type="slidenum">
              <a:rPr lang="en-US" smtClean="0"/>
              <a:t>31</a:t>
            </a:fld>
            <a:endParaRPr lang="en-US"/>
          </a:p>
        </p:txBody>
      </p:sp>
    </p:spTree>
    <p:extLst>
      <p:ext uri="{BB962C8B-B14F-4D97-AF65-F5344CB8AC3E}">
        <p14:creationId xmlns:p14="http://schemas.microsoft.com/office/powerpoint/2010/main" val="31729161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6B582-1074-46ED-B7F3-76D58BB0B00C}" type="slidenum">
              <a:rPr lang="en-US" smtClean="0"/>
              <a:t>33</a:t>
            </a:fld>
            <a:endParaRPr lang="en-US"/>
          </a:p>
        </p:txBody>
      </p:sp>
    </p:spTree>
    <p:extLst>
      <p:ext uri="{BB962C8B-B14F-4D97-AF65-F5344CB8AC3E}">
        <p14:creationId xmlns:p14="http://schemas.microsoft.com/office/powerpoint/2010/main" val="27733774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6B582-1074-46ED-B7F3-76D58BB0B00C}" type="slidenum">
              <a:rPr lang="en-US" smtClean="0"/>
              <a:t>39</a:t>
            </a:fld>
            <a:endParaRPr lang="en-US"/>
          </a:p>
        </p:txBody>
      </p:sp>
    </p:spTree>
    <p:extLst>
      <p:ext uri="{BB962C8B-B14F-4D97-AF65-F5344CB8AC3E}">
        <p14:creationId xmlns:p14="http://schemas.microsoft.com/office/powerpoint/2010/main" val="217624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6B582-1074-46ED-B7F3-76D58BB0B00C}" type="slidenum">
              <a:rPr lang="en-US" smtClean="0"/>
              <a:t>40</a:t>
            </a:fld>
            <a:endParaRPr lang="en-US"/>
          </a:p>
        </p:txBody>
      </p:sp>
    </p:spTree>
    <p:extLst>
      <p:ext uri="{BB962C8B-B14F-4D97-AF65-F5344CB8AC3E}">
        <p14:creationId xmlns:p14="http://schemas.microsoft.com/office/powerpoint/2010/main" val="34579799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6B582-1074-46ED-B7F3-76D58BB0B00C}" type="slidenum">
              <a:rPr lang="en-US" smtClean="0"/>
              <a:t>41</a:t>
            </a:fld>
            <a:endParaRPr lang="en-US"/>
          </a:p>
        </p:txBody>
      </p:sp>
    </p:spTree>
    <p:extLst>
      <p:ext uri="{BB962C8B-B14F-4D97-AF65-F5344CB8AC3E}">
        <p14:creationId xmlns:p14="http://schemas.microsoft.com/office/powerpoint/2010/main" val="9662979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6B582-1074-46ED-B7F3-76D58BB0B00C}" type="slidenum">
              <a:rPr lang="en-US" smtClean="0"/>
              <a:t>42</a:t>
            </a:fld>
            <a:endParaRPr lang="en-US"/>
          </a:p>
        </p:txBody>
      </p:sp>
    </p:spTree>
    <p:extLst>
      <p:ext uri="{BB962C8B-B14F-4D97-AF65-F5344CB8AC3E}">
        <p14:creationId xmlns:p14="http://schemas.microsoft.com/office/powerpoint/2010/main" val="1558784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6B582-1074-46ED-B7F3-76D58BB0B00C}" type="slidenum">
              <a:rPr lang="en-US" smtClean="0"/>
              <a:t>45</a:t>
            </a:fld>
            <a:endParaRPr lang="en-US"/>
          </a:p>
        </p:txBody>
      </p:sp>
    </p:spTree>
    <p:extLst>
      <p:ext uri="{BB962C8B-B14F-4D97-AF65-F5344CB8AC3E}">
        <p14:creationId xmlns:p14="http://schemas.microsoft.com/office/powerpoint/2010/main" val="5119499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6B582-1074-46ED-B7F3-76D58BB0B00C}" type="slidenum">
              <a:rPr lang="en-US" smtClean="0"/>
              <a:t>46</a:t>
            </a:fld>
            <a:endParaRPr lang="en-US"/>
          </a:p>
        </p:txBody>
      </p:sp>
    </p:spTree>
    <p:extLst>
      <p:ext uri="{BB962C8B-B14F-4D97-AF65-F5344CB8AC3E}">
        <p14:creationId xmlns:p14="http://schemas.microsoft.com/office/powerpoint/2010/main" val="26674053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F76B582-1074-46ED-B7F3-76D58BB0B00C}" type="slidenum">
              <a:rPr lang="en-US" smtClean="0"/>
              <a:t>48</a:t>
            </a:fld>
            <a:endParaRPr lang="en-US"/>
          </a:p>
        </p:txBody>
      </p:sp>
    </p:spTree>
    <p:extLst>
      <p:ext uri="{BB962C8B-B14F-4D97-AF65-F5344CB8AC3E}">
        <p14:creationId xmlns:p14="http://schemas.microsoft.com/office/powerpoint/2010/main" val="29840667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6B582-1074-46ED-B7F3-76D58BB0B00C}" type="slidenum">
              <a:rPr lang="en-US" smtClean="0"/>
              <a:t>49</a:t>
            </a:fld>
            <a:endParaRPr lang="en-US"/>
          </a:p>
        </p:txBody>
      </p:sp>
    </p:spTree>
    <p:extLst>
      <p:ext uri="{BB962C8B-B14F-4D97-AF65-F5344CB8AC3E}">
        <p14:creationId xmlns:p14="http://schemas.microsoft.com/office/powerpoint/2010/main" val="3651408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6B582-1074-46ED-B7F3-76D58BB0B00C}" type="slidenum">
              <a:rPr lang="en-US" smtClean="0"/>
              <a:t>7</a:t>
            </a:fld>
            <a:endParaRPr lang="en-US"/>
          </a:p>
        </p:txBody>
      </p:sp>
    </p:spTree>
    <p:extLst>
      <p:ext uri="{BB962C8B-B14F-4D97-AF65-F5344CB8AC3E}">
        <p14:creationId xmlns:p14="http://schemas.microsoft.com/office/powerpoint/2010/main" val="41691879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F76B582-1074-46ED-B7F3-76D58BB0B00C}" type="slidenum">
              <a:rPr lang="en-US" smtClean="0"/>
              <a:t>50</a:t>
            </a:fld>
            <a:endParaRPr lang="en-US"/>
          </a:p>
        </p:txBody>
      </p:sp>
    </p:spTree>
    <p:extLst>
      <p:ext uri="{BB962C8B-B14F-4D97-AF65-F5344CB8AC3E}">
        <p14:creationId xmlns:p14="http://schemas.microsoft.com/office/powerpoint/2010/main" val="12399663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6B582-1074-46ED-B7F3-76D58BB0B00C}" type="slidenum">
              <a:rPr lang="en-US" smtClean="0"/>
              <a:t>53</a:t>
            </a:fld>
            <a:endParaRPr lang="en-US"/>
          </a:p>
        </p:txBody>
      </p:sp>
    </p:spTree>
    <p:extLst>
      <p:ext uri="{BB962C8B-B14F-4D97-AF65-F5344CB8AC3E}">
        <p14:creationId xmlns:p14="http://schemas.microsoft.com/office/powerpoint/2010/main" val="19940779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F76B582-1074-46ED-B7F3-76D58BB0B00C}" type="slidenum">
              <a:rPr lang="en-US" smtClean="0"/>
              <a:t>54</a:t>
            </a:fld>
            <a:endParaRPr lang="en-US"/>
          </a:p>
        </p:txBody>
      </p:sp>
    </p:spTree>
    <p:extLst>
      <p:ext uri="{BB962C8B-B14F-4D97-AF65-F5344CB8AC3E}">
        <p14:creationId xmlns:p14="http://schemas.microsoft.com/office/powerpoint/2010/main" val="32350564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6B582-1074-46ED-B7F3-76D58BB0B00C}" type="slidenum">
              <a:rPr lang="en-US" smtClean="0"/>
              <a:t>56</a:t>
            </a:fld>
            <a:endParaRPr lang="en-US"/>
          </a:p>
        </p:txBody>
      </p:sp>
    </p:spTree>
    <p:extLst>
      <p:ext uri="{BB962C8B-B14F-4D97-AF65-F5344CB8AC3E}">
        <p14:creationId xmlns:p14="http://schemas.microsoft.com/office/powerpoint/2010/main" val="5593658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6B582-1074-46ED-B7F3-76D58BB0B00C}" type="slidenum">
              <a:rPr lang="en-US" smtClean="0"/>
              <a:t>57</a:t>
            </a:fld>
            <a:endParaRPr lang="en-US"/>
          </a:p>
        </p:txBody>
      </p:sp>
    </p:spTree>
    <p:extLst>
      <p:ext uri="{BB962C8B-B14F-4D97-AF65-F5344CB8AC3E}">
        <p14:creationId xmlns:p14="http://schemas.microsoft.com/office/powerpoint/2010/main" val="40257904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6B582-1074-46ED-B7F3-76D58BB0B00C}" type="slidenum">
              <a:rPr lang="en-US" smtClean="0"/>
              <a:t>58</a:t>
            </a:fld>
            <a:endParaRPr lang="en-US"/>
          </a:p>
        </p:txBody>
      </p:sp>
    </p:spTree>
    <p:extLst>
      <p:ext uri="{BB962C8B-B14F-4D97-AF65-F5344CB8AC3E}">
        <p14:creationId xmlns:p14="http://schemas.microsoft.com/office/powerpoint/2010/main" val="5207579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6B582-1074-46ED-B7F3-76D58BB0B00C}" type="slidenum">
              <a:rPr lang="en-US" smtClean="0"/>
              <a:t>59</a:t>
            </a:fld>
            <a:endParaRPr lang="en-US"/>
          </a:p>
        </p:txBody>
      </p:sp>
    </p:spTree>
    <p:extLst>
      <p:ext uri="{BB962C8B-B14F-4D97-AF65-F5344CB8AC3E}">
        <p14:creationId xmlns:p14="http://schemas.microsoft.com/office/powerpoint/2010/main" val="23844275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3F76B582-1074-46ED-B7F3-76D58BB0B00C}" type="slidenum">
              <a:rPr lang="en-US" smtClean="0"/>
              <a:t>60</a:t>
            </a:fld>
            <a:endParaRPr lang="en-US"/>
          </a:p>
        </p:txBody>
      </p:sp>
    </p:spTree>
    <p:extLst>
      <p:ext uri="{BB962C8B-B14F-4D97-AF65-F5344CB8AC3E}">
        <p14:creationId xmlns:p14="http://schemas.microsoft.com/office/powerpoint/2010/main" val="33968865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6B582-1074-46ED-B7F3-76D58BB0B00C}" type="slidenum">
              <a:rPr lang="en-US" smtClean="0"/>
              <a:t>61</a:t>
            </a:fld>
            <a:endParaRPr lang="en-US"/>
          </a:p>
        </p:txBody>
      </p:sp>
    </p:spTree>
    <p:extLst>
      <p:ext uri="{BB962C8B-B14F-4D97-AF65-F5344CB8AC3E}">
        <p14:creationId xmlns:p14="http://schemas.microsoft.com/office/powerpoint/2010/main" val="13742339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6B582-1074-46ED-B7F3-76D58BB0B00C}" type="slidenum">
              <a:rPr lang="en-US" smtClean="0"/>
              <a:t>64</a:t>
            </a:fld>
            <a:endParaRPr lang="en-US"/>
          </a:p>
        </p:txBody>
      </p:sp>
    </p:spTree>
    <p:extLst>
      <p:ext uri="{BB962C8B-B14F-4D97-AF65-F5344CB8AC3E}">
        <p14:creationId xmlns:p14="http://schemas.microsoft.com/office/powerpoint/2010/main" val="3310709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6B582-1074-46ED-B7F3-76D58BB0B00C}" type="slidenum">
              <a:rPr lang="en-US" smtClean="0"/>
              <a:t>9</a:t>
            </a:fld>
            <a:endParaRPr lang="en-US"/>
          </a:p>
        </p:txBody>
      </p:sp>
    </p:spTree>
    <p:extLst>
      <p:ext uri="{BB962C8B-B14F-4D97-AF65-F5344CB8AC3E}">
        <p14:creationId xmlns:p14="http://schemas.microsoft.com/office/powerpoint/2010/main" val="20411054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6B582-1074-46ED-B7F3-76D58BB0B00C}" type="slidenum">
              <a:rPr lang="en-US" smtClean="0"/>
              <a:t>66</a:t>
            </a:fld>
            <a:endParaRPr lang="en-US"/>
          </a:p>
        </p:txBody>
      </p:sp>
    </p:spTree>
    <p:extLst>
      <p:ext uri="{BB962C8B-B14F-4D97-AF65-F5344CB8AC3E}">
        <p14:creationId xmlns:p14="http://schemas.microsoft.com/office/powerpoint/2010/main" val="1630503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6B582-1074-46ED-B7F3-76D58BB0B00C}" type="slidenum">
              <a:rPr lang="en-US" smtClean="0"/>
              <a:t>67</a:t>
            </a:fld>
            <a:endParaRPr lang="en-US"/>
          </a:p>
        </p:txBody>
      </p:sp>
    </p:spTree>
    <p:extLst>
      <p:ext uri="{BB962C8B-B14F-4D97-AF65-F5344CB8AC3E}">
        <p14:creationId xmlns:p14="http://schemas.microsoft.com/office/powerpoint/2010/main" val="41872359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6B582-1074-46ED-B7F3-76D58BB0B00C}" type="slidenum">
              <a:rPr lang="en-US" smtClean="0"/>
              <a:t>68</a:t>
            </a:fld>
            <a:endParaRPr lang="en-US"/>
          </a:p>
        </p:txBody>
      </p:sp>
    </p:spTree>
    <p:extLst>
      <p:ext uri="{BB962C8B-B14F-4D97-AF65-F5344CB8AC3E}">
        <p14:creationId xmlns:p14="http://schemas.microsoft.com/office/powerpoint/2010/main" val="549774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6B582-1074-46ED-B7F3-76D58BB0B00C}" type="slidenum">
              <a:rPr lang="en-US" smtClean="0"/>
              <a:t>11</a:t>
            </a:fld>
            <a:endParaRPr lang="en-US"/>
          </a:p>
        </p:txBody>
      </p:sp>
    </p:spTree>
    <p:extLst>
      <p:ext uri="{BB962C8B-B14F-4D97-AF65-F5344CB8AC3E}">
        <p14:creationId xmlns:p14="http://schemas.microsoft.com/office/powerpoint/2010/main" val="1439600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6B582-1074-46ED-B7F3-76D58BB0B00C}" type="slidenum">
              <a:rPr lang="en-US" smtClean="0"/>
              <a:t>12</a:t>
            </a:fld>
            <a:endParaRPr lang="en-US"/>
          </a:p>
        </p:txBody>
      </p:sp>
    </p:spTree>
    <p:extLst>
      <p:ext uri="{BB962C8B-B14F-4D97-AF65-F5344CB8AC3E}">
        <p14:creationId xmlns:p14="http://schemas.microsoft.com/office/powerpoint/2010/main" val="674192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6B582-1074-46ED-B7F3-76D58BB0B00C}" type="slidenum">
              <a:rPr lang="en-US" smtClean="0"/>
              <a:t>13</a:t>
            </a:fld>
            <a:endParaRPr lang="en-US"/>
          </a:p>
        </p:txBody>
      </p:sp>
    </p:spTree>
    <p:extLst>
      <p:ext uri="{BB962C8B-B14F-4D97-AF65-F5344CB8AC3E}">
        <p14:creationId xmlns:p14="http://schemas.microsoft.com/office/powerpoint/2010/main" val="3857349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6B582-1074-46ED-B7F3-76D58BB0B00C}" type="slidenum">
              <a:rPr lang="en-US" smtClean="0"/>
              <a:t>14</a:t>
            </a:fld>
            <a:endParaRPr lang="en-US"/>
          </a:p>
        </p:txBody>
      </p:sp>
    </p:spTree>
    <p:extLst>
      <p:ext uri="{BB962C8B-B14F-4D97-AF65-F5344CB8AC3E}">
        <p14:creationId xmlns:p14="http://schemas.microsoft.com/office/powerpoint/2010/main" val="2097973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6B582-1074-46ED-B7F3-76D58BB0B00C}" type="slidenum">
              <a:rPr lang="en-US" smtClean="0"/>
              <a:t>15</a:t>
            </a:fld>
            <a:endParaRPr lang="en-US"/>
          </a:p>
        </p:txBody>
      </p:sp>
    </p:spTree>
    <p:extLst>
      <p:ext uri="{BB962C8B-B14F-4D97-AF65-F5344CB8AC3E}">
        <p14:creationId xmlns:p14="http://schemas.microsoft.com/office/powerpoint/2010/main" val="24725831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2800" b="1" baseline="0">
                <a:solidFill>
                  <a:schemeClr val="bg1"/>
                </a:solidFill>
                <a:effectLst/>
                <a:latin typeface="Calibri" pitchFamily="34" charset="0"/>
              </a:defRPr>
            </a:lvl1pPr>
          </a:lstStyle>
          <a:p>
            <a:endParaRPr lang="en-US" dirty="0"/>
          </a:p>
        </p:txBody>
      </p:sp>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smtClean="0"/>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2"/>
                </a:solidFill>
                <a:latin typeface="Calibri" pitchFamily="34" charset="0"/>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endParaRPr lang="en-US" dirty="0"/>
          </a:p>
        </p:txBody>
      </p:sp>
    </p:spTree>
    <p:extLst>
      <p:ext uri="{BB962C8B-B14F-4D97-AF65-F5344CB8AC3E}">
        <p14:creationId xmlns:p14="http://schemas.microsoft.com/office/powerpoint/2010/main" val="341938377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2057400"/>
            <a:ext cx="6400800" cy="2057400"/>
          </a:xfrm>
          <a:prstGeom prst="rect">
            <a:avLst/>
          </a:prstGeom>
        </p:spPr>
        <p:txBody>
          <a:bodyPr/>
          <a:lstStyle>
            <a:lvl1pPr marL="0" indent="0" algn="ctr">
              <a:buNone/>
              <a:defRPr sz="2800" b="1" baseline="0">
                <a:solidFill>
                  <a:schemeClr val="bg2"/>
                </a:solidFill>
                <a:effectLst/>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smtClean="0"/>
          </a:p>
        </p:txBody>
      </p:sp>
    </p:spTree>
    <p:extLst>
      <p:ext uri="{BB962C8B-B14F-4D97-AF65-F5344CB8AC3E}">
        <p14:creationId xmlns:p14="http://schemas.microsoft.com/office/powerpoint/2010/main" val="17965743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466291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sic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anchor="b" anchorCtr="0"/>
          <a:lstStyle>
            <a:lvl1pPr>
              <a:lnSpc>
                <a:spcPts val="3000"/>
              </a:lnSpc>
              <a:defRPr sz="2800" b="1" baseline="0">
                <a:solidFill>
                  <a:schemeClr val="bg1"/>
                </a:solidFill>
                <a:effectLst/>
              </a:defRPr>
            </a:lvl1pPr>
          </a:lstStyle>
          <a:p>
            <a:r>
              <a:rPr lang="en-US" dirty="0" smtClean="0"/>
              <a:t>Headline – Myriad Pro, Bold, Shadow, 28pt</a:t>
            </a:r>
            <a:endParaRPr lang="en-US" dirty="0"/>
          </a:p>
        </p:txBody>
      </p:sp>
      <p:sp>
        <p:nvSpPr>
          <p:cNvPr id="3" name="Content Placeholder 2"/>
          <p:cNvSpPr>
            <a:spLocks noGrp="1"/>
          </p:cNvSpPr>
          <p:nvPr>
            <p:ph idx="1" hasCustomPrompt="1"/>
          </p:nvPr>
        </p:nvSpPr>
        <p:spPr>
          <a:xfrm>
            <a:off x="457200" y="1600201"/>
            <a:ext cx="8229600" cy="4191000"/>
          </a:xfrm>
          <a:prstGeom prst="rect">
            <a:avLst/>
          </a:prstGeom>
        </p:spPr>
        <p:txBody>
          <a:bodyPr/>
          <a:lstStyle>
            <a:lvl1pPr>
              <a:buClr>
                <a:schemeClr val="bg1"/>
              </a:buClr>
              <a:buSzPct val="70000"/>
              <a:buFont typeface="Wingdings" pitchFamily="2" charset="2"/>
              <a:buChar char="q"/>
              <a:defRPr sz="2400" b="1" baseline="0">
                <a:solidFill>
                  <a:schemeClr val="bg2"/>
                </a:solidFill>
              </a:defRPr>
            </a:lvl1pPr>
            <a:lvl2pPr>
              <a:buClr>
                <a:schemeClr val="bg1"/>
              </a:buClr>
              <a:buSzPct val="100000"/>
              <a:buFont typeface="Wingdings" pitchFamily="2" charset="2"/>
              <a:buChar char="§"/>
              <a:defRPr sz="2000">
                <a:solidFill>
                  <a:schemeClr val="bg2"/>
                </a:solidFill>
              </a:defRPr>
            </a:lvl2pPr>
            <a:lvl3pPr>
              <a:buClr>
                <a:schemeClr val="bg1"/>
              </a:buClr>
              <a:buSzPct val="100000"/>
              <a:buFont typeface="Arial" pitchFamily="34" charset="0"/>
              <a:buChar char="•"/>
              <a:defRPr sz="1800">
                <a:solidFill>
                  <a:schemeClr val="bg2"/>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
        <p:nvSpPr>
          <p:cNvPr id="7" name="Text Placeholder 8"/>
          <p:cNvSpPr>
            <a:spLocks noGrp="1"/>
          </p:cNvSpPr>
          <p:nvPr>
            <p:ph type="body" sz="quarter" idx="10" hasCustomPrompt="1"/>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dirty="0" smtClean="0"/>
              <a:t>*Citations and references – Myriad Pro, 11pt</a:t>
            </a:r>
            <a:endParaRPr lang="en-US" dirty="0"/>
          </a:p>
        </p:txBody>
      </p:sp>
    </p:spTree>
    <p:extLst>
      <p:ext uri="{BB962C8B-B14F-4D97-AF65-F5344CB8AC3E}">
        <p14:creationId xmlns:p14="http://schemas.microsoft.com/office/powerpoint/2010/main" val="292825950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6962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981200"/>
            <a:ext cx="76962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9738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50912B7-7F8C-4414-952E-A3B56C2C49A2}" type="datetimeFigureOut">
              <a:rPr lang="en-US" smtClean="0"/>
              <a:t>5/27/2014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B107529-4E38-4BEF-8630-74EADF2CC1DA}" type="slidenum">
              <a:rPr lang="en-US" smtClean="0"/>
              <a:t>‹#›</a:t>
            </a:fld>
            <a:endParaRPr lang="en-US"/>
          </a:p>
        </p:txBody>
      </p:sp>
    </p:spTree>
    <p:extLst>
      <p:ext uri="{BB962C8B-B14F-4D97-AF65-F5344CB8AC3E}">
        <p14:creationId xmlns:p14="http://schemas.microsoft.com/office/powerpoint/2010/main" val="1787832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ata Slide (for content heavy tables and chart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4000" b="1" baseline="0">
                <a:solidFill>
                  <a:schemeClr val="bg1"/>
                </a:solidFill>
                <a:effectLst/>
                <a:latin typeface="Calibri" pitchFamily="34" charset="0"/>
              </a:defRPr>
            </a:lvl1pPr>
          </a:lstStyle>
          <a:p>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marL="342900" indent="-342900">
              <a:buClr>
                <a:schemeClr val="bg1"/>
              </a:buClr>
              <a:buSzPct val="70000"/>
              <a:buFont typeface="Arial" pitchFamily="34" charset="0"/>
              <a:buChar char="•"/>
              <a:defRPr sz="2400" b="1" baseline="0">
                <a:solidFill>
                  <a:schemeClr val="bg2"/>
                </a:solidFill>
                <a:latin typeface="Calibri" pitchFamily="34" charset="0"/>
              </a:defRPr>
            </a:lvl1pPr>
            <a:lvl2pPr>
              <a:buClr>
                <a:schemeClr val="bg1"/>
              </a:buClr>
              <a:buSzPct val="100000"/>
              <a:buFont typeface="Wingdings" pitchFamily="2" charset="2"/>
              <a:buChar char="§"/>
              <a:defRPr sz="2000">
                <a:solidFill>
                  <a:schemeClr val="bg2"/>
                </a:solidFill>
              </a:defRPr>
            </a:lvl2pPr>
            <a:lvl3pPr>
              <a:buClr>
                <a:schemeClr val="bg1"/>
              </a:buClr>
              <a:buSzPct val="100000"/>
              <a:buFont typeface="Arial" pitchFamily="34" charset="0"/>
              <a:buChar char="•"/>
              <a:defRPr sz="1800">
                <a:solidFill>
                  <a:schemeClr val="bg2"/>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0"/>
            <a:endParaRPr lang="en-US" dirty="0"/>
          </a:p>
        </p:txBody>
      </p:sp>
      <p:sp>
        <p:nvSpPr>
          <p:cNvPr id="7" name="Text Placeholder 8"/>
          <p:cNvSpPr>
            <a:spLocks noGrp="1"/>
          </p:cNvSpPr>
          <p:nvPr>
            <p:ph type="body" sz="quarter" idx="10" hasCustomPrompt="1"/>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latin typeface="Calibri" pitchFamily="34" charset="0"/>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dirty="0" smtClean="0"/>
              <a:t>*Citations and references</a:t>
            </a:r>
            <a:endParaRPr lang="en-US" dirty="0"/>
          </a:p>
        </p:txBody>
      </p:sp>
    </p:spTree>
    <p:extLst>
      <p:ext uri="{BB962C8B-B14F-4D97-AF65-F5344CB8AC3E}">
        <p14:creationId xmlns:p14="http://schemas.microsoft.com/office/powerpoint/2010/main" val="244723063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Bad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smtClean="0"/>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2"/>
                </a:solidFill>
                <a:latin typeface="Calibri" pitchFamily="34" charset="0"/>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endParaRPr lang="en-US" dirty="0"/>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4000" b="1" baseline="0">
                <a:solidFill>
                  <a:schemeClr val="bg1"/>
                </a:solidFill>
                <a:effectLst/>
                <a:latin typeface="Calibri" pitchFamily="34" charset="0"/>
              </a:defRPr>
            </a:lvl1pPr>
          </a:lstStyle>
          <a:p>
            <a:endParaRPr lang="en-US" dirty="0"/>
          </a:p>
        </p:txBody>
      </p:sp>
    </p:spTree>
    <p:extLst>
      <p:ext uri="{BB962C8B-B14F-4D97-AF65-F5344CB8AC3E}">
        <p14:creationId xmlns:p14="http://schemas.microsoft.com/office/powerpoint/2010/main" val="146763603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asic Content Bad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solidFill>
                  <a:schemeClr val="bg1"/>
                </a:solidFill>
                <a:effectLst/>
                <a:latin typeface="Calibri" pitchFamily="34" charset="0"/>
              </a:defRPr>
            </a:lvl1pPr>
          </a:lstStyle>
          <a:p>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marL="342900" indent="-342900">
              <a:buClr>
                <a:schemeClr val="bg1"/>
              </a:buClr>
              <a:buSzPct val="70000"/>
              <a:buFont typeface="Wingdings" pitchFamily="2" charset="2"/>
              <a:buChar char="§"/>
              <a:defRPr sz="2400" b="1" baseline="0">
                <a:solidFill>
                  <a:schemeClr val="bg2"/>
                </a:solidFill>
                <a:latin typeface="Calibri" pitchFamily="34" charset="0"/>
              </a:defRPr>
            </a:lvl1pPr>
            <a:lvl2pPr marL="742950" indent="-285750">
              <a:buClr>
                <a:schemeClr val="bg1"/>
              </a:buClr>
              <a:buSzPct val="100000"/>
              <a:buFont typeface="Arial" pitchFamily="34" charset="0"/>
              <a:buChar char="•"/>
              <a:defRPr sz="2000">
                <a:solidFill>
                  <a:schemeClr val="bg2"/>
                </a:solidFill>
              </a:defRPr>
            </a:lvl2pPr>
            <a:lvl3pPr marL="1143000" indent="-228600">
              <a:buClr>
                <a:schemeClr val="bg1"/>
              </a:buClr>
              <a:buSzPct val="100000"/>
              <a:buFont typeface="Courier New" pitchFamily="49" charset="0"/>
              <a:buChar char="o"/>
              <a:defRPr sz="1800">
                <a:solidFill>
                  <a:schemeClr val="bg2"/>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0"/>
            <a:endParaRPr lang="en-US" dirty="0" smtClean="0"/>
          </a:p>
          <a:p>
            <a:pPr lvl="1"/>
            <a:endParaRPr lang="en-US" dirty="0" smtClean="0"/>
          </a:p>
          <a:p>
            <a:pPr lvl="2"/>
            <a:endParaRPr lang="en-US" dirty="0" smtClean="0"/>
          </a:p>
          <a:p>
            <a:pPr lvl="3"/>
            <a:endParaRPr lang="en-US" dirty="0"/>
          </a:p>
        </p:txBody>
      </p:sp>
      <p:sp>
        <p:nvSpPr>
          <p:cNvPr id="7" name="Text Placeholder 8"/>
          <p:cNvSpPr>
            <a:spLocks noGrp="1"/>
          </p:cNvSpPr>
          <p:nvPr>
            <p:ph type="body" sz="quarter" idx="10" hasCustomPrompt="1"/>
          </p:nvPr>
        </p:nvSpPr>
        <p:spPr>
          <a:xfrm>
            <a:off x="1905000" y="5791200"/>
            <a:ext cx="6781800" cy="609600"/>
          </a:xfrm>
          <a:prstGeom prst="rect">
            <a:avLst/>
          </a:prstGeom>
        </p:spPr>
        <p:txBody>
          <a:bodyPr anchor="b" anchorCtr="0"/>
          <a:lstStyle>
            <a:lvl1pPr algn="l">
              <a:lnSpc>
                <a:spcPts val="1100"/>
              </a:lnSpc>
              <a:buNone/>
              <a:defRPr sz="1100" baseline="0">
                <a:solidFill>
                  <a:schemeClr val="tx2"/>
                </a:solidFill>
                <a:latin typeface="Calibri" pitchFamily="34" charset="0"/>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dirty="0" smtClean="0"/>
              <a:t>*Citations and references</a:t>
            </a:r>
            <a:endParaRPr lang="en-US" dirty="0"/>
          </a:p>
        </p:txBody>
      </p:sp>
    </p:spTree>
    <p:extLst>
      <p:ext uri="{BB962C8B-B14F-4D97-AF65-F5344CB8AC3E}">
        <p14:creationId xmlns:p14="http://schemas.microsoft.com/office/powerpoint/2010/main" val="103175349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1273175"/>
            <a:ext cx="7772400" cy="1362075"/>
          </a:xfrm>
          <a:prstGeom prst="rect">
            <a:avLst/>
          </a:prstGeom>
        </p:spPr>
        <p:txBody>
          <a:bodyPr anchor="t"/>
          <a:lstStyle>
            <a:lvl1pPr algn="ctr">
              <a:lnSpc>
                <a:spcPts val="3800"/>
              </a:lnSpc>
              <a:defRPr sz="3600" b="1" cap="all" baseline="0">
                <a:solidFill>
                  <a:schemeClr val="bg1"/>
                </a:solidFill>
                <a:effectLst/>
                <a:latin typeface="Calibri" pitchFamily="34" charset="0"/>
              </a:defRPr>
            </a:lvl1pPr>
          </a:lstStyle>
          <a:p>
            <a:r>
              <a:rPr lang="en-US" dirty="0" smtClean="0"/>
              <a:t>Section Header</a:t>
            </a:r>
            <a:br>
              <a:rPr lang="en-US" dirty="0" smtClean="0"/>
            </a:br>
            <a:endParaRPr lang="en-US" dirty="0"/>
          </a:p>
        </p:txBody>
      </p:sp>
      <p:sp>
        <p:nvSpPr>
          <p:cNvPr id="3" name="Text Placeholder 2"/>
          <p:cNvSpPr>
            <a:spLocks noGrp="1"/>
          </p:cNvSpPr>
          <p:nvPr>
            <p:ph type="body" idx="1" hasCustomPrompt="1"/>
          </p:nvPr>
        </p:nvSpPr>
        <p:spPr>
          <a:xfrm>
            <a:off x="722313" y="2743200"/>
            <a:ext cx="7772400" cy="568325"/>
          </a:xfrm>
          <a:prstGeom prst="rect">
            <a:avLst/>
          </a:prstGeom>
        </p:spPr>
        <p:txBody>
          <a:bodyPr anchor="b"/>
          <a:lstStyle>
            <a:lvl1pPr marL="0" indent="0" algn="ctr">
              <a:lnSpc>
                <a:spcPts val="2200"/>
              </a:lnSpc>
              <a:buNone/>
              <a:defRPr sz="2000" baseline="0">
                <a:solidFill>
                  <a:schemeClr val="bg2"/>
                </a:solidFill>
                <a:latin typeface="Calibri"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Subhead</a:t>
            </a:r>
          </a:p>
        </p:txBody>
      </p:sp>
    </p:spTree>
    <p:extLst>
      <p:ext uri="{BB962C8B-B14F-4D97-AF65-F5344CB8AC3E}">
        <p14:creationId xmlns:p14="http://schemas.microsoft.com/office/powerpoint/2010/main" val="200500404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3050"/>
            <a:ext cx="3008313" cy="1162050"/>
          </a:xfrm>
          <a:prstGeom prst="rect">
            <a:avLst/>
          </a:prstGeom>
        </p:spPr>
        <p:txBody>
          <a:bodyPr anchor="b"/>
          <a:lstStyle>
            <a:lvl1pPr algn="l">
              <a:defRPr sz="2000" b="1" baseline="0">
                <a:solidFill>
                  <a:schemeClr val="bg1"/>
                </a:solidFill>
                <a:effectLst/>
                <a:latin typeface="Calibri" pitchFamily="34" charset="0"/>
              </a:defRPr>
            </a:lvl1pPr>
          </a:lstStyle>
          <a:p>
            <a:r>
              <a:rPr lang="en-US" dirty="0" smtClean="0"/>
              <a:t>Header</a:t>
            </a:r>
            <a:endParaRPr lang="en-US" dirty="0"/>
          </a:p>
        </p:txBody>
      </p:sp>
      <p:sp>
        <p:nvSpPr>
          <p:cNvPr id="3" name="Content Placeholder 2"/>
          <p:cNvSpPr>
            <a:spLocks noGrp="1"/>
          </p:cNvSpPr>
          <p:nvPr>
            <p:ph idx="1"/>
          </p:nvPr>
        </p:nvSpPr>
        <p:spPr>
          <a:xfrm>
            <a:off x="3575050" y="273051"/>
            <a:ext cx="5111750" cy="5518150"/>
          </a:xfrm>
          <a:prstGeom prst="rect">
            <a:avLst/>
          </a:prstGeom>
        </p:spPr>
        <p:txBody>
          <a:bodyPr anchor="ctr" anchorCtr="0"/>
          <a:lstStyle>
            <a:lvl1pPr marL="342900" indent="-342900">
              <a:buClr>
                <a:schemeClr val="bg1"/>
              </a:buClr>
              <a:buSzPct val="70000"/>
              <a:buFont typeface="Wingdings" pitchFamily="2" charset="2"/>
              <a:buChar char="§"/>
              <a:defRPr sz="2400" b="1">
                <a:solidFill>
                  <a:schemeClr val="bg2"/>
                </a:solidFill>
                <a:latin typeface="Calibri" pitchFamily="34" charset="0"/>
              </a:defRPr>
            </a:lvl1pPr>
            <a:lvl2pPr>
              <a:buClr>
                <a:schemeClr val="bg1"/>
              </a:buClr>
              <a:buSzPct val="100000"/>
              <a:buFont typeface="Wingdings" pitchFamily="2" charset="2"/>
              <a:buChar char="§"/>
              <a:defRPr sz="2000">
                <a:solidFill>
                  <a:schemeClr val="bg2"/>
                </a:solidFill>
              </a:defRPr>
            </a:lvl2pPr>
            <a:lvl3pPr>
              <a:buClr>
                <a:schemeClr val="bg1"/>
              </a:buClr>
              <a:buSzPct val="100000"/>
              <a:buFont typeface="Arial" pitchFamily="34" charset="0"/>
              <a:buChar char="•"/>
              <a:defRPr sz="1800">
                <a:solidFill>
                  <a:schemeClr val="bg2"/>
                </a:solidFill>
              </a:defRPr>
            </a:lvl3pPr>
            <a:lvl4pPr>
              <a:buClr>
                <a:schemeClr val="bg1"/>
              </a:buClr>
              <a:buSzPct val="70000"/>
              <a:buFont typeface="Courier New" pitchFamily="49" charset="0"/>
              <a:buChar char="o"/>
              <a:defRPr sz="1800">
                <a:solidFill>
                  <a:schemeClr val="bg2"/>
                </a:solidFill>
              </a:defRPr>
            </a:lvl4pPr>
            <a:lvl5pPr>
              <a:buClr>
                <a:schemeClr val="bg1"/>
              </a:buClr>
              <a:buSzPct val="70000"/>
              <a:buFont typeface="Arial" pitchFamily="34" charset="0"/>
              <a:buChar char="•"/>
              <a:defRPr sz="1800">
                <a:solidFill>
                  <a:schemeClr val="bg2"/>
                </a:solidFill>
              </a:defRPr>
            </a:lvl5pPr>
            <a:lvl6pPr>
              <a:defRPr sz="2000"/>
            </a:lvl6pPr>
            <a:lvl7pPr>
              <a:defRPr sz="2000"/>
            </a:lvl7pPr>
            <a:lvl8pPr>
              <a:defRPr sz="2000"/>
            </a:lvl8pPr>
            <a:lvl9pPr>
              <a:defRPr sz="2000"/>
            </a:lvl9pPr>
          </a:lstStyle>
          <a:p>
            <a:pPr lvl="0"/>
            <a:endParaRPr lang="en-US" dirty="0"/>
          </a:p>
        </p:txBody>
      </p:sp>
      <p:sp>
        <p:nvSpPr>
          <p:cNvPr id="4" name="Text Placeholder 3"/>
          <p:cNvSpPr>
            <a:spLocks noGrp="1"/>
          </p:cNvSpPr>
          <p:nvPr>
            <p:ph type="body" sz="half" idx="2" hasCustomPrompt="1"/>
          </p:nvPr>
        </p:nvSpPr>
        <p:spPr>
          <a:xfrm>
            <a:off x="457200" y="1435101"/>
            <a:ext cx="3008313" cy="4356099"/>
          </a:xfrm>
          <a:prstGeom prst="rect">
            <a:avLst/>
          </a:prstGeom>
        </p:spPr>
        <p:txBody>
          <a:bodyPr/>
          <a:lstStyle>
            <a:lvl1pPr marL="0" indent="0">
              <a:buNone/>
              <a:defRPr sz="1400" baseline="0">
                <a:solidFill>
                  <a:schemeClr val="bg2"/>
                </a:solidFill>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Paragraph of type</a:t>
            </a:r>
          </a:p>
        </p:txBody>
      </p:sp>
      <p:sp>
        <p:nvSpPr>
          <p:cNvPr id="7" name="Text Placeholder 8"/>
          <p:cNvSpPr>
            <a:spLocks noGrp="1"/>
          </p:cNvSpPr>
          <p:nvPr>
            <p:ph type="body" sz="quarter" idx="10" hasCustomPrompt="1"/>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latin typeface="Calibri" pitchFamily="34" charset="0"/>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dirty="0" smtClean="0"/>
              <a:t>*Citations and references</a:t>
            </a:r>
            <a:endParaRPr lang="en-US" dirty="0"/>
          </a:p>
        </p:txBody>
      </p:sp>
    </p:spTree>
    <p:extLst>
      <p:ext uri="{BB962C8B-B14F-4D97-AF65-F5344CB8AC3E}">
        <p14:creationId xmlns:p14="http://schemas.microsoft.com/office/powerpoint/2010/main" val="15042372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4800600"/>
            <a:ext cx="5486400" cy="566738"/>
          </a:xfrm>
          <a:prstGeom prst="rect">
            <a:avLst/>
          </a:prstGeom>
        </p:spPr>
        <p:txBody>
          <a:bodyPr anchor="b"/>
          <a:lstStyle>
            <a:lvl1pPr algn="l">
              <a:defRPr sz="2000" b="1" baseline="0">
                <a:solidFill>
                  <a:schemeClr val="bg1"/>
                </a:solidFill>
                <a:effectLst/>
                <a:latin typeface="Calibri" pitchFamily="34" charset="0"/>
              </a:defRPr>
            </a:lvl1pPr>
          </a:lstStyle>
          <a:p>
            <a:r>
              <a:rPr lang="en-US" dirty="0" smtClean="0"/>
              <a:t>Photo Title</a:t>
            </a:r>
            <a:endParaRPr lang="en-US" dirty="0"/>
          </a:p>
        </p:txBody>
      </p:sp>
      <p:sp>
        <p:nvSpPr>
          <p:cNvPr id="3" name="Picture Placeholder 2"/>
          <p:cNvSpPr>
            <a:spLocks noGrp="1"/>
          </p:cNvSpPr>
          <p:nvPr>
            <p:ph type="pic" idx="1"/>
          </p:nvPr>
        </p:nvSpPr>
        <p:spPr>
          <a:xfrm>
            <a:off x="1792288" y="612775"/>
            <a:ext cx="5486400" cy="4114800"/>
          </a:xfrm>
          <a:prstGeom prst="rect">
            <a:avLst/>
          </a:prstGeom>
          <a:ln w="25400">
            <a:solidFill>
              <a:schemeClr val="bg2"/>
            </a:solidFill>
          </a:ln>
          <a:effectLst>
            <a:outerShdw blurRad="44450" dist="27940" dir="5400000" algn="ctr">
              <a:srgbClr val="000000">
                <a:alpha val="32000"/>
              </a:srgbClr>
            </a:outerShdw>
          </a:effectLst>
        </p:spPr>
        <p:txBody>
          <a:bodyPr/>
          <a:lstStyle>
            <a:lvl1pPr marL="0" indent="0">
              <a:buNone/>
              <a:defRPr sz="3200">
                <a:solidFill>
                  <a:schemeClr val="bg1"/>
                </a:solidFill>
                <a:effectLst/>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hasCustomPrompt="1"/>
          </p:nvPr>
        </p:nvSpPr>
        <p:spPr>
          <a:xfrm>
            <a:off x="1792288" y="5367338"/>
            <a:ext cx="5486400" cy="804862"/>
          </a:xfrm>
          <a:prstGeom prst="rect">
            <a:avLst/>
          </a:prstGeom>
        </p:spPr>
        <p:txBody>
          <a:bodyPr/>
          <a:lstStyle>
            <a:lvl1pPr marL="0" indent="0">
              <a:buNone/>
              <a:defRPr sz="1400" baseline="0">
                <a:solidFill>
                  <a:schemeClr val="bg2"/>
                </a:solidFill>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Caption or credits for photo</a:t>
            </a:r>
          </a:p>
        </p:txBody>
      </p:sp>
    </p:spTree>
    <p:extLst>
      <p:ext uri="{BB962C8B-B14F-4D97-AF65-F5344CB8AC3E}">
        <p14:creationId xmlns:p14="http://schemas.microsoft.com/office/powerpoint/2010/main" val="17645071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981200"/>
            <a:ext cx="6400800" cy="2057400"/>
          </a:xfrm>
          <a:prstGeom prst="rect">
            <a:avLst/>
          </a:prstGeom>
        </p:spPr>
        <p:txBody>
          <a:bodyPr/>
          <a:lstStyle>
            <a:lvl1pPr marL="0" indent="0" algn="ctr">
              <a:buNone/>
              <a:defRPr sz="2800" b="1" baseline="0">
                <a:solidFill>
                  <a:schemeClr val="bg2"/>
                </a:solidFill>
                <a:effectLst/>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smtClean="0"/>
          </a:p>
        </p:txBody>
      </p:sp>
    </p:spTree>
    <p:extLst>
      <p:ext uri="{BB962C8B-B14F-4D97-AF65-F5344CB8AC3E}">
        <p14:creationId xmlns:p14="http://schemas.microsoft.com/office/powerpoint/2010/main" val="108952674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273050"/>
            <a:ext cx="3008313" cy="1162050"/>
          </a:xfrm>
          <a:prstGeom prst="rect">
            <a:avLst/>
          </a:prstGeom>
        </p:spPr>
        <p:txBody>
          <a:bodyPr anchor="b"/>
          <a:lstStyle>
            <a:lvl1pPr algn="l">
              <a:defRPr sz="2000" b="1" baseline="0">
                <a:solidFill>
                  <a:schemeClr val="bg1"/>
                </a:solidFill>
                <a:effectLst/>
                <a:latin typeface="Calibri" pitchFamily="34" charset="0"/>
              </a:defRPr>
            </a:lvl1pPr>
          </a:lstStyle>
          <a:p>
            <a:r>
              <a:rPr lang="en-US" dirty="0" smtClean="0"/>
              <a:t>Header</a:t>
            </a:r>
            <a:endParaRPr lang="en-US" dirty="0"/>
          </a:p>
        </p:txBody>
      </p:sp>
      <p:sp>
        <p:nvSpPr>
          <p:cNvPr id="8" name="Content Placeholder 2"/>
          <p:cNvSpPr>
            <a:spLocks noGrp="1"/>
          </p:cNvSpPr>
          <p:nvPr>
            <p:ph idx="1"/>
          </p:nvPr>
        </p:nvSpPr>
        <p:spPr>
          <a:xfrm>
            <a:off x="3575050" y="273051"/>
            <a:ext cx="5111750" cy="5518150"/>
          </a:xfrm>
          <a:prstGeom prst="rect">
            <a:avLst/>
          </a:prstGeom>
        </p:spPr>
        <p:txBody>
          <a:bodyPr anchor="ctr" anchorCtr="0"/>
          <a:lstStyle>
            <a:lvl1pPr marL="342900" indent="-342900">
              <a:buClr>
                <a:schemeClr val="bg1"/>
              </a:buClr>
              <a:buSzPct val="70000"/>
              <a:buFont typeface="Arial" pitchFamily="34" charset="0"/>
              <a:buChar char="•"/>
              <a:defRPr sz="2400" b="1">
                <a:solidFill>
                  <a:schemeClr val="bg2"/>
                </a:solidFill>
                <a:latin typeface="Calibri" pitchFamily="34" charset="0"/>
              </a:defRPr>
            </a:lvl1pPr>
            <a:lvl2pPr>
              <a:buClr>
                <a:schemeClr val="bg1"/>
              </a:buClr>
              <a:buSzPct val="100000"/>
              <a:buFont typeface="Wingdings" pitchFamily="2" charset="2"/>
              <a:buChar char="§"/>
              <a:defRPr sz="2000">
                <a:solidFill>
                  <a:schemeClr val="bg2"/>
                </a:solidFill>
              </a:defRPr>
            </a:lvl2pPr>
            <a:lvl3pPr>
              <a:buClr>
                <a:schemeClr val="bg1"/>
              </a:buClr>
              <a:buSzPct val="100000"/>
              <a:buFont typeface="Arial" pitchFamily="34" charset="0"/>
              <a:buChar char="•"/>
              <a:defRPr sz="1800">
                <a:solidFill>
                  <a:schemeClr val="bg2"/>
                </a:solidFill>
              </a:defRPr>
            </a:lvl3pPr>
            <a:lvl4pPr>
              <a:buClr>
                <a:schemeClr val="bg1"/>
              </a:buClr>
              <a:buSzPct val="70000"/>
              <a:buFont typeface="Courier New" pitchFamily="49" charset="0"/>
              <a:buChar char="o"/>
              <a:defRPr sz="1800">
                <a:solidFill>
                  <a:schemeClr val="bg2"/>
                </a:solidFill>
              </a:defRPr>
            </a:lvl4pPr>
            <a:lvl5pPr>
              <a:buClr>
                <a:schemeClr val="bg1"/>
              </a:buClr>
              <a:buSzPct val="70000"/>
              <a:buFont typeface="Arial" pitchFamily="34" charset="0"/>
              <a:buChar char="•"/>
              <a:defRPr sz="1800">
                <a:solidFill>
                  <a:schemeClr val="bg2"/>
                </a:solidFill>
              </a:defRPr>
            </a:lvl5pPr>
            <a:lvl6pPr>
              <a:defRPr sz="2000"/>
            </a:lvl6pPr>
            <a:lvl7pPr>
              <a:defRPr sz="2000"/>
            </a:lvl7pPr>
            <a:lvl8pPr>
              <a:defRPr sz="2000"/>
            </a:lvl8pPr>
            <a:lvl9pPr>
              <a:defRPr sz="2000"/>
            </a:lvl9pPr>
          </a:lstStyle>
          <a:p>
            <a:pPr lvl="0"/>
            <a:endParaRPr lang="en-US" dirty="0"/>
          </a:p>
        </p:txBody>
      </p:sp>
      <p:sp>
        <p:nvSpPr>
          <p:cNvPr id="9" name="Text Placeholder 3"/>
          <p:cNvSpPr>
            <a:spLocks noGrp="1"/>
          </p:cNvSpPr>
          <p:nvPr>
            <p:ph type="body" sz="half" idx="2" hasCustomPrompt="1"/>
          </p:nvPr>
        </p:nvSpPr>
        <p:spPr>
          <a:xfrm>
            <a:off x="457200" y="1435101"/>
            <a:ext cx="3008313" cy="4356099"/>
          </a:xfrm>
          <a:prstGeom prst="rect">
            <a:avLst/>
          </a:prstGeom>
        </p:spPr>
        <p:txBody>
          <a:bodyPr/>
          <a:lstStyle>
            <a:lvl1pPr marL="0" indent="0">
              <a:buNone/>
              <a:defRPr sz="1400" baseline="0">
                <a:solidFill>
                  <a:schemeClr val="bg2"/>
                </a:solidFill>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Paragraph of type</a:t>
            </a:r>
          </a:p>
        </p:txBody>
      </p:sp>
      <p:sp>
        <p:nvSpPr>
          <p:cNvPr id="10" name="Text Placeholder 8"/>
          <p:cNvSpPr>
            <a:spLocks noGrp="1"/>
          </p:cNvSpPr>
          <p:nvPr>
            <p:ph type="body" sz="quarter" idx="10" hasCustomPrompt="1"/>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latin typeface="Calibri" pitchFamily="34" charset="0"/>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dirty="0" smtClean="0"/>
              <a:t>*Citations and references</a:t>
            </a:r>
            <a:endParaRPr lang="en-US" dirty="0"/>
          </a:p>
        </p:txBody>
      </p:sp>
    </p:spTree>
    <p:extLst>
      <p:ext uri="{BB962C8B-B14F-4D97-AF65-F5344CB8AC3E}">
        <p14:creationId xmlns:p14="http://schemas.microsoft.com/office/powerpoint/2010/main" val="195485741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30785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2" name="Title 1"/>
          <p:cNvSpPr>
            <a:spLocks noGrp="1"/>
          </p:cNvSpPr>
          <p:nvPr>
            <p:ph type="title"/>
          </p:nvPr>
        </p:nvSpPr>
        <p:spPr/>
        <p:txBody>
          <a:bodyPr/>
          <a:lstStyle/>
          <a:p>
            <a:r>
              <a:rPr lang="en-US" dirty="0" smtClean="0"/>
              <a:t>Guidelines for Developing Emergency Simulations and Drills</a:t>
            </a:r>
            <a:endParaRPr lang="en-US" dirty="0"/>
          </a:p>
        </p:txBody>
      </p:sp>
    </p:spTree>
    <p:extLst>
      <p:ext uri="{BB962C8B-B14F-4D97-AF65-F5344CB8AC3E}">
        <p14:creationId xmlns:p14="http://schemas.microsoft.com/office/powerpoint/2010/main" val="137606326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Advantages of using simulations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They test or evaluate preparedness or emergency plans</a:t>
            </a:r>
            <a:r>
              <a:rPr lang="en-US" dirty="0" smtClean="0"/>
              <a:t>;</a:t>
            </a:r>
          </a:p>
          <a:p>
            <a:endParaRPr lang="en-US" dirty="0"/>
          </a:p>
          <a:p>
            <a:r>
              <a:rPr lang="en-US" dirty="0"/>
              <a:t>They allow for training and updating knowledge</a:t>
            </a:r>
            <a:r>
              <a:rPr lang="en-US" dirty="0" smtClean="0"/>
              <a:t>;</a:t>
            </a:r>
          </a:p>
          <a:p>
            <a:endParaRPr lang="en-US" dirty="0"/>
          </a:p>
          <a:p>
            <a:r>
              <a:rPr lang="en-US" dirty="0"/>
              <a:t>They evaluate the decision-making process and coordination mechanisms</a:t>
            </a:r>
            <a:r>
              <a:rPr lang="en-US" dirty="0" smtClean="0"/>
              <a:t>;</a:t>
            </a:r>
          </a:p>
          <a:p>
            <a:endParaRPr lang="en-US" dirty="0"/>
          </a:p>
          <a:p>
            <a:r>
              <a:rPr lang="en-US" dirty="0"/>
              <a:t>They help to strengthen coordination within an organization and with other </a:t>
            </a:r>
            <a:r>
              <a:rPr lang="en-US" dirty="0" smtClean="0"/>
              <a:t>sectors and </a:t>
            </a:r>
            <a:r>
              <a:rPr lang="en-US" dirty="0"/>
              <a:t>institutions</a:t>
            </a:r>
            <a:r>
              <a:rPr lang="en-US" dirty="0" smtClean="0"/>
              <a:t>;</a:t>
            </a:r>
          </a:p>
          <a:p>
            <a:endParaRPr lang="en-US" dirty="0"/>
          </a:p>
          <a:p>
            <a:r>
              <a:rPr lang="en-US" dirty="0"/>
              <a:t>They validate the instruments and processes used to collect and </a:t>
            </a:r>
            <a:r>
              <a:rPr lang="en-US" dirty="0" smtClean="0"/>
              <a:t>organize information;</a:t>
            </a:r>
          </a:p>
          <a:p>
            <a:endParaRPr lang="en-US" dirty="0"/>
          </a:p>
          <a:p>
            <a:r>
              <a:rPr lang="en-US" dirty="0"/>
              <a:t>They evaluate how participants react in specific situations</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9342771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Organizational structure for simulations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83050591"/>
              </p:ext>
            </p:extLst>
          </p:nvPr>
        </p:nvGraphicFramePr>
        <p:xfrm>
          <a:off x="457200" y="1600200"/>
          <a:ext cx="82296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5953130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Planning</a:t>
            </a:r>
            <a:endParaRPr lang="en-US" dirty="0"/>
          </a:p>
        </p:txBody>
      </p:sp>
      <p:sp>
        <p:nvSpPr>
          <p:cNvPr id="3" name="Content Placeholder 2"/>
          <p:cNvSpPr>
            <a:spLocks noGrp="1"/>
          </p:cNvSpPr>
          <p:nvPr>
            <p:ph idx="1"/>
          </p:nvPr>
        </p:nvSpPr>
        <p:spPr/>
        <p:txBody>
          <a:bodyPr>
            <a:normAutofit/>
          </a:bodyPr>
          <a:lstStyle/>
          <a:p>
            <a:r>
              <a:rPr lang="en-US" sz="2400" dirty="0"/>
              <a:t>Planning activities are undertaken by the General Coordination </a:t>
            </a:r>
            <a:r>
              <a:rPr lang="en-US" sz="2400" dirty="0" smtClean="0"/>
              <a:t>group </a:t>
            </a:r>
            <a:r>
              <a:rPr lang="en-US" sz="2400" dirty="0"/>
              <a:t>and define </a:t>
            </a:r>
            <a:r>
              <a:rPr lang="en-US" sz="2400" dirty="0" smtClean="0"/>
              <a:t>the fundamental </a:t>
            </a:r>
            <a:r>
              <a:rPr lang="en-US" sz="2400" dirty="0"/>
              <a:t>parameters and general characteristics of the </a:t>
            </a:r>
            <a:r>
              <a:rPr lang="en-US" sz="2400" dirty="0" smtClean="0"/>
              <a:t>exercise, listed below.</a:t>
            </a:r>
          </a:p>
          <a:p>
            <a:pPr lvl="3"/>
            <a:r>
              <a:rPr lang="en-US" dirty="0" smtClean="0"/>
              <a:t>Purpose</a:t>
            </a:r>
          </a:p>
          <a:p>
            <a:pPr lvl="3"/>
            <a:r>
              <a:rPr lang="en-US" dirty="0" smtClean="0"/>
              <a:t>Scope</a:t>
            </a:r>
          </a:p>
          <a:p>
            <a:pPr lvl="3"/>
            <a:r>
              <a:rPr lang="en-US" dirty="0" smtClean="0"/>
              <a:t>Objectives</a:t>
            </a:r>
          </a:p>
          <a:p>
            <a:pPr lvl="3"/>
            <a:r>
              <a:rPr lang="en-US" dirty="0" smtClean="0"/>
              <a:t>Target Audience</a:t>
            </a:r>
          </a:p>
          <a:p>
            <a:pPr lvl="3"/>
            <a:r>
              <a:rPr lang="en-US" dirty="0" smtClean="0"/>
              <a:t>Timeline</a:t>
            </a:r>
          </a:p>
          <a:p>
            <a:pPr lvl="3"/>
            <a:r>
              <a:rPr lang="en-US" dirty="0" smtClean="0"/>
              <a:t>Budget</a:t>
            </a:r>
          </a:p>
          <a:p>
            <a:pPr lvl="3"/>
            <a:r>
              <a:rPr lang="en-US" dirty="0" smtClean="0"/>
              <a:t>Inter-institutional coordination</a:t>
            </a:r>
          </a:p>
          <a:p>
            <a:pPr lvl="3"/>
            <a:r>
              <a:rPr lang="en-US" dirty="0" smtClean="0"/>
              <a:t>Technical Fact Sheet </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7611039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Technical Design</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During the technical design stage the various components of the exercise are </a:t>
            </a:r>
            <a:r>
              <a:rPr lang="en-US" sz="2800" dirty="0" smtClean="0"/>
              <a:t>planned, including: </a:t>
            </a:r>
          </a:p>
          <a:p>
            <a:pPr marL="0" indent="0">
              <a:buNone/>
            </a:pPr>
            <a:endParaRPr lang="en-US" sz="2800" dirty="0" smtClean="0"/>
          </a:p>
          <a:p>
            <a:pPr lvl="2"/>
            <a:r>
              <a:rPr lang="en-US" dirty="0" smtClean="0"/>
              <a:t>Events to be addressed by the simulators</a:t>
            </a:r>
          </a:p>
          <a:p>
            <a:pPr lvl="2"/>
            <a:r>
              <a:rPr lang="en-US" dirty="0" smtClean="0"/>
              <a:t>The tasks to be performed </a:t>
            </a:r>
          </a:p>
          <a:p>
            <a:pPr lvl="2"/>
            <a:r>
              <a:rPr lang="en-US" dirty="0" smtClean="0"/>
              <a:t>The resources that will be available </a:t>
            </a:r>
          </a:p>
          <a:p>
            <a:pPr lvl="2"/>
            <a:r>
              <a:rPr lang="en-US" dirty="0" smtClean="0"/>
              <a:t>And all other necessary items for the exercise</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358771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Technical Design:</a:t>
            </a:r>
            <a:br>
              <a:rPr lang="en-US" dirty="0" smtClean="0"/>
            </a:br>
            <a:r>
              <a:rPr lang="en-US" sz="4000" dirty="0" smtClean="0"/>
              <a:t>Script</a:t>
            </a:r>
            <a:endParaRPr lang="en-US" sz="4000" dirty="0"/>
          </a:p>
        </p:txBody>
      </p:sp>
      <p:sp>
        <p:nvSpPr>
          <p:cNvPr id="3" name="Content Placeholder 2"/>
          <p:cNvSpPr>
            <a:spLocks noGrp="1"/>
          </p:cNvSpPr>
          <p:nvPr>
            <p:ph idx="1"/>
          </p:nvPr>
        </p:nvSpPr>
        <p:spPr/>
        <p:txBody>
          <a:bodyPr>
            <a:normAutofit/>
          </a:bodyPr>
          <a:lstStyle/>
          <a:p>
            <a:r>
              <a:rPr lang="en-US" sz="2400" dirty="0" smtClean="0"/>
              <a:t>Presents </a:t>
            </a:r>
            <a:r>
              <a:rPr lang="en-US" sz="2400" dirty="0"/>
              <a:t>the common theme and is the key element of the </a:t>
            </a:r>
            <a:r>
              <a:rPr lang="en-US" sz="2400" dirty="0" smtClean="0"/>
              <a:t>exercise.</a:t>
            </a:r>
          </a:p>
          <a:p>
            <a:endParaRPr lang="en-US" sz="2400" dirty="0" smtClean="0"/>
          </a:p>
          <a:p>
            <a:r>
              <a:rPr lang="en-US" sz="2400" dirty="0" smtClean="0"/>
              <a:t>Establishes the timeline of events and the involvement of players in each of the situations described. </a:t>
            </a:r>
          </a:p>
          <a:p>
            <a:endParaRPr lang="en-US" sz="2400" dirty="0" smtClean="0"/>
          </a:p>
          <a:p>
            <a:r>
              <a:rPr lang="en-US" sz="2400" dirty="0" smtClean="0"/>
              <a:t>Must </a:t>
            </a:r>
            <a:r>
              <a:rPr lang="en-US" sz="2400" dirty="0"/>
              <a:t>contain situations that require the </a:t>
            </a:r>
            <a:r>
              <a:rPr lang="en-US" sz="2400" dirty="0" smtClean="0"/>
              <a:t>players to </a:t>
            </a:r>
            <a:r>
              <a:rPr lang="en-US" sz="2400" dirty="0"/>
              <a:t>respond using a variety of protocols and procedures</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17858432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Technical Design:</a:t>
            </a:r>
            <a:br>
              <a:rPr lang="en-US" dirty="0" smtClean="0"/>
            </a:br>
            <a:r>
              <a:rPr lang="en-US" sz="4000" dirty="0" smtClean="0"/>
              <a:t>Script</a:t>
            </a:r>
            <a:endParaRPr lang="en-US" sz="4000" dirty="0"/>
          </a:p>
        </p:txBody>
      </p:sp>
      <p:sp>
        <p:nvSpPr>
          <p:cNvPr id="3" name="Content Placeholder 2"/>
          <p:cNvSpPr>
            <a:spLocks noGrp="1"/>
          </p:cNvSpPr>
          <p:nvPr>
            <p:ph idx="1"/>
          </p:nvPr>
        </p:nvSpPr>
        <p:spPr/>
        <p:txBody>
          <a:bodyPr>
            <a:normAutofit/>
          </a:bodyPr>
          <a:lstStyle/>
          <a:p>
            <a:pPr marL="0" indent="0">
              <a:buNone/>
            </a:pPr>
            <a:r>
              <a:rPr lang="en-US" sz="2800" dirty="0" smtClean="0"/>
              <a:t>The </a:t>
            </a:r>
            <a:r>
              <a:rPr lang="en-US" sz="2800" dirty="0"/>
              <a:t>script generally also </a:t>
            </a:r>
            <a:r>
              <a:rPr lang="en-US" sz="2800" dirty="0" smtClean="0"/>
              <a:t>includes:</a:t>
            </a:r>
          </a:p>
          <a:p>
            <a:pPr lvl="1"/>
            <a:r>
              <a:rPr lang="en-US" sz="2400" dirty="0" smtClean="0"/>
              <a:t>Scenario</a:t>
            </a:r>
          </a:p>
          <a:p>
            <a:pPr lvl="1"/>
            <a:r>
              <a:rPr lang="en-US" sz="2400" dirty="0"/>
              <a:t>Development of the </a:t>
            </a:r>
            <a:r>
              <a:rPr lang="en-US" sz="2400" dirty="0" smtClean="0"/>
              <a:t>situation</a:t>
            </a:r>
          </a:p>
          <a:p>
            <a:pPr lvl="1"/>
            <a:r>
              <a:rPr lang="en-US" sz="2400" dirty="0" smtClean="0"/>
              <a:t>Roles of the participants</a:t>
            </a:r>
          </a:p>
          <a:p>
            <a:pPr lvl="1"/>
            <a:r>
              <a:rPr lang="en-US" sz="2400" dirty="0" smtClean="0"/>
              <a:t>Messages</a:t>
            </a:r>
            <a:endParaRPr lang="en-US" dirty="0" smtClean="0"/>
          </a:p>
          <a:p>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11842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Technical Design:</a:t>
            </a:r>
            <a:br>
              <a:rPr lang="en-US" dirty="0" smtClean="0"/>
            </a:br>
            <a:r>
              <a:rPr lang="en-US" sz="4000" dirty="0" smtClean="0"/>
              <a:t>Script</a:t>
            </a:r>
            <a:endParaRPr lang="en-US" sz="4000" dirty="0"/>
          </a:p>
        </p:txBody>
      </p:sp>
      <p:sp>
        <p:nvSpPr>
          <p:cNvPr id="3" name="Content Placeholder 2"/>
          <p:cNvSpPr>
            <a:spLocks noGrp="1"/>
          </p:cNvSpPr>
          <p:nvPr>
            <p:ph idx="1"/>
          </p:nvPr>
        </p:nvSpPr>
        <p:spPr/>
        <p:txBody>
          <a:bodyPr anchor="ctr"/>
          <a:lstStyle/>
          <a:p>
            <a:pPr marL="0" lvl="1" indent="0">
              <a:buNone/>
            </a:pPr>
            <a:r>
              <a:rPr lang="en-US" sz="2400" b="1" dirty="0" smtClean="0"/>
              <a:t>Scenario</a:t>
            </a:r>
            <a:r>
              <a:rPr lang="en-US" sz="2400" dirty="0" smtClean="0"/>
              <a:t>: This is a complete description of the specific features and other information addressed in the simulation.</a:t>
            </a:r>
          </a:p>
          <a:p>
            <a:pPr marL="0" indent="0">
              <a:buNone/>
            </a:pP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6564365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Technical Design:</a:t>
            </a:r>
            <a:br>
              <a:rPr lang="en-US" dirty="0" smtClean="0"/>
            </a:br>
            <a:r>
              <a:rPr lang="en-US" sz="4000" dirty="0" smtClean="0"/>
              <a:t>Script</a:t>
            </a:r>
            <a:endParaRPr lang="en-US" sz="4000" dirty="0"/>
          </a:p>
        </p:txBody>
      </p:sp>
      <p:sp>
        <p:nvSpPr>
          <p:cNvPr id="3" name="Content Placeholder 2"/>
          <p:cNvSpPr>
            <a:spLocks noGrp="1"/>
          </p:cNvSpPr>
          <p:nvPr>
            <p:ph idx="1"/>
          </p:nvPr>
        </p:nvSpPr>
        <p:spPr/>
        <p:txBody>
          <a:bodyPr anchor="ctr"/>
          <a:lstStyle/>
          <a:p>
            <a:pPr marL="0" lvl="1" indent="0">
              <a:buNone/>
            </a:pPr>
            <a:r>
              <a:rPr lang="en-US" sz="2400" b="1" dirty="0" smtClean="0"/>
              <a:t>Development of the situation: </a:t>
            </a:r>
            <a:r>
              <a:rPr lang="en-US" sz="2400" dirty="0" smtClean="0"/>
              <a:t>The development of the triggering event and the impacts of the event. This consists of a description of the features of the phenomenon and its effects on the population, infrastructure, services, environment, and general impact on the affected area</a:t>
            </a:r>
            <a:r>
              <a:rPr lang="en-US" dirty="0" smtClean="0"/>
              <a:t>.</a:t>
            </a:r>
          </a:p>
          <a:p>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19364257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Technical Design:</a:t>
            </a:r>
            <a:br>
              <a:rPr lang="en-US" dirty="0" smtClean="0"/>
            </a:br>
            <a:r>
              <a:rPr lang="en-US" sz="4000" dirty="0" smtClean="0"/>
              <a:t>Script</a:t>
            </a:r>
            <a:endParaRPr lang="en-US" sz="4000" dirty="0"/>
          </a:p>
        </p:txBody>
      </p:sp>
      <p:sp>
        <p:nvSpPr>
          <p:cNvPr id="3" name="Content Placeholder 2"/>
          <p:cNvSpPr>
            <a:spLocks noGrp="1"/>
          </p:cNvSpPr>
          <p:nvPr>
            <p:ph idx="1"/>
          </p:nvPr>
        </p:nvSpPr>
        <p:spPr/>
        <p:txBody>
          <a:bodyPr anchor="ctr">
            <a:normAutofit/>
          </a:bodyPr>
          <a:lstStyle/>
          <a:p>
            <a:pPr marL="0" indent="0">
              <a:buNone/>
            </a:pPr>
            <a:r>
              <a:rPr lang="en-US" sz="2800" b="1" dirty="0"/>
              <a:t>Messages: </a:t>
            </a:r>
            <a:r>
              <a:rPr lang="en-US" sz="2800" dirty="0"/>
              <a:t>The messages inform participants of the development of the </a:t>
            </a:r>
            <a:r>
              <a:rPr lang="en-US" sz="2800" dirty="0" smtClean="0"/>
              <a:t>simulated events</a:t>
            </a:r>
            <a:r>
              <a:rPr lang="en-US" sz="2800" dirty="0"/>
              <a:t>, pose problems, and provide instructions. They are delivered </a:t>
            </a:r>
            <a:r>
              <a:rPr lang="en-US" sz="2800" dirty="0" smtClean="0"/>
              <a:t>sequentially as </a:t>
            </a:r>
            <a:r>
              <a:rPr lang="en-US" sz="2800" dirty="0"/>
              <a:t>established by the script</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6629334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Technical Design:</a:t>
            </a:r>
            <a:br>
              <a:rPr lang="en-US" dirty="0" smtClean="0"/>
            </a:br>
            <a:r>
              <a:rPr lang="en-US" sz="4000" dirty="0" smtClean="0"/>
              <a:t>Evaluation instruments</a:t>
            </a:r>
            <a:endParaRPr lang="en-US" sz="4000" dirty="0"/>
          </a:p>
        </p:txBody>
      </p:sp>
      <p:sp>
        <p:nvSpPr>
          <p:cNvPr id="3" name="Content Placeholder 2"/>
          <p:cNvSpPr>
            <a:spLocks noGrp="1"/>
          </p:cNvSpPr>
          <p:nvPr>
            <p:ph idx="1"/>
          </p:nvPr>
        </p:nvSpPr>
        <p:spPr/>
        <p:txBody>
          <a:bodyPr>
            <a:normAutofit/>
          </a:bodyPr>
          <a:lstStyle/>
          <a:p>
            <a:endParaRPr lang="en-US" sz="2800" dirty="0" smtClean="0"/>
          </a:p>
          <a:p>
            <a:r>
              <a:rPr lang="en-US" sz="2800" dirty="0" smtClean="0"/>
              <a:t>The evaluation instruments should consider issues that arise in exercises</a:t>
            </a:r>
          </a:p>
          <a:p>
            <a:pPr marL="0" indent="0">
              <a:buNone/>
            </a:pPr>
            <a:endParaRPr lang="en-US" sz="2800" dirty="0" smtClean="0"/>
          </a:p>
          <a:p>
            <a:r>
              <a:rPr lang="en-US" sz="2800" dirty="0" smtClean="0"/>
              <a:t>The evaluators will receive forms well in advance of the exercise so that they can familiarize themselves with the evaluation materials.  </a:t>
            </a:r>
            <a:endParaRPr lang="en-US" sz="2800"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6223821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400" dirty="0"/>
              <a:t>To provide the conceptual framework and methodological aspects of </a:t>
            </a:r>
            <a:r>
              <a:rPr lang="en-US" sz="2400" dirty="0" smtClean="0"/>
              <a:t>simulations and </a:t>
            </a:r>
            <a:r>
              <a:rPr lang="en-US" sz="2400" dirty="0"/>
              <a:t>drills, and to the identify skills and abilities that are necessary to carry them out</a:t>
            </a:r>
            <a:r>
              <a:rPr lang="en-US" sz="2400" dirty="0" smtClean="0"/>
              <a:t>.</a:t>
            </a:r>
          </a:p>
          <a:p>
            <a:pPr marL="514350" indent="-514350">
              <a:buFont typeface="+mj-lt"/>
              <a:buAutoNum type="arabicPeriod"/>
            </a:pPr>
            <a:endParaRPr lang="en-US" sz="2400" dirty="0"/>
          </a:p>
          <a:p>
            <a:pPr marL="514350" indent="-514350">
              <a:buFont typeface="+mj-lt"/>
              <a:buAutoNum type="arabicPeriod"/>
            </a:pPr>
            <a:r>
              <a:rPr lang="en-US" sz="2400" dirty="0"/>
              <a:t>To guide the planning, design, organization, development, and evaluation </a:t>
            </a:r>
            <a:r>
              <a:rPr lang="en-US" sz="2400" dirty="0" smtClean="0"/>
              <a:t>of simulations </a:t>
            </a:r>
            <a:r>
              <a:rPr lang="en-US" sz="2400" dirty="0"/>
              <a:t>and drills for emergencies and disasters</a:t>
            </a:r>
            <a:r>
              <a:rPr lang="en-US" sz="2400" dirty="0" smtClean="0"/>
              <a:t>.</a:t>
            </a:r>
          </a:p>
          <a:p>
            <a:pPr marL="514350" indent="-514350">
              <a:buFont typeface="+mj-lt"/>
              <a:buAutoNum type="arabicPeriod"/>
            </a:pPr>
            <a:endParaRPr lang="en-US" sz="2400" dirty="0"/>
          </a:p>
          <a:p>
            <a:pPr marL="514350" indent="-514350">
              <a:buFont typeface="+mj-lt"/>
              <a:buAutoNum type="arabicPeriod"/>
            </a:pPr>
            <a:r>
              <a:rPr lang="en-US" sz="2400" dirty="0"/>
              <a:t>To provide practical tools for planning, design, organization, development </a:t>
            </a:r>
            <a:r>
              <a:rPr lang="en-US" sz="2400" dirty="0" smtClean="0"/>
              <a:t>and evaluation </a:t>
            </a:r>
            <a:r>
              <a:rPr lang="en-US" sz="2400" dirty="0"/>
              <a:t>of drills and simulations.</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2842395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Technical Design</a:t>
            </a:r>
            <a:br>
              <a:rPr lang="en-US" dirty="0" smtClean="0"/>
            </a:br>
            <a:r>
              <a:rPr lang="en-US" dirty="0" smtClean="0"/>
              <a:t> </a:t>
            </a:r>
            <a:r>
              <a:rPr lang="en-US" sz="4000" dirty="0" smtClean="0"/>
              <a:t>Support materials</a:t>
            </a:r>
            <a:endParaRPr lang="en-US" sz="4000" dirty="0"/>
          </a:p>
        </p:txBody>
      </p:sp>
      <p:sp>
        <p:nvSpPr>
          <p:cNvPr id="3" name="Content Placeholder 2"/>
          <p:cNvSpPr>
            <a:spLocks noGrp="1"/>
          </p:cNvSpPr>
          <p:nvPr>
            <p:ph idx="1"/>
          </p:nvPr>
        </p:nvSpPr>
        <p:spPr/>
        <p:txBody>
          <a:bodyPr>
            <a:normAutofit/>
          </a:bodyPr>
          <a:lstStyle/>
          <a:p>
            <a:pPr marL="0" indent="0">
              <a:buNone/>
            </a:pPr>
            <a:r>
              <a:rPr lang="en-US" sz="2800" dirty="0" smtClean="0"/>
              <a:t>Organizers will make all sorts of materials available to support decision making of exercise participants.</a:t>
            </a:r>
          </a:p>
          <a:p>
            <a:pPr lvl="2"/>
            <a:r>
              <a:rPr lang="en-US" dirty="0" smtClean="0"/>
              <a:t>Photographs</a:t>
            </a:r>
          </a:p>
          <a:p>
            <a:pPr lvl="2"/>
            <a:r>
              <a:rPr lang="en-US" dirty="0" smtClean="0"/>
              <a:t>Maps</a:t>
            </a:r>
          </a:p>
          <a:p>
            <a:pPr lvl="2"/>
            <a:r>
              <a:rPr lang="en-US" dirty="0" smtClean="0"/>
              <a:t>Diagrams </a:t>
            </a:r>
          </a:p>
          <a:p>
            <a:pPr lvl="2"/>
            <a:r>
              <a:rPr lang="en-US" dirty="0" smtClean="0"/>
              <a:t>Manuals </a:t>
            </a:r>
          </a:p>
          <a:p>
            <a:pPr lvl="2"/>
            <a:r>
              <a:rPr lang="en-US" dirty="0" smtClean="0"/>
              <a:t>Reference books</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2976923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Technical Design</a:t>
            </a:r>
            <a:r>
              <a:rPr lang="en-US" dirty="0"/>
              <a:t>:</a:t>
            </a:r>
            <a:r>
              <a:rPr lang="en-US" dirty="0" smtClean="0"/>
              <a:t> </a:t>
            </a:r>
            <a:br>
              <a:rPr lang="en-US" dirty="0" smtClean="0"/>
            </a:br>
            <a:r>
              <a:rPr lang="en-US" sz="4000" dirty="0" smtClean="0"/>
              <a:t>Duration of exercise</a:t>
            </a:r>
            <a:endParaRPr lang="en-US" sz="4000" dirty="0"/>
          </a:p>
        </p:txBody>
      </p:sp>
      <p:sp>
        <p:nvSpPr>
          <p:cNvPr id="3" name="Content Placeholder 2"/>
          <p:cNvSpPr>
            <a:spLocks noGrp="1"/>
          </p:cNvSpPr>
          <p:nvPr>
            <p:ph idx="1"/>
          </p:nvPr>
        </p:nvSpPr>
        <p:spPr/>
        <p:txBody>
          <a:bodyPr/>
          <a:lstStyle/>
          <a:p>
            <a:pPr marL="0" indent="0">
              <a:buNone/>
            </a:pPr>
            <a:r>
              <a:rPr lang="en-US" dirty="0" smtClean="0"/>
              <a:t>The period between the start and completion of the exercise.  </a:t>
            </a:r>
          </a:p>
          <a:p>
            <a:pPr lvl="2"/>
            <a:r>
              <a:rPr lang="en-US" sz="2800" dirty="0" smtClean="0"/>
              <a:t>4 to 6 hours </a:t>
            </a:r>
          </a:p>
          <a:p>
            <a:pPr lvl="2"/>
            <a:r>
              <a:rPr lang="en-US" sz="2800" dirty="0" smtClean="0"/>
              <a:t>Variable depending on scale, travel and other special circumstances</a:t>
            </a:r>
            <a:endParaRPr lang="en-US" sz="2800"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1115607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Organization</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r>
              <a:rPr lang="en-US" dirty="0" smtClean="0"/>
              <a:t>Integrates and coordinates the work of different teams in developing the drill exercise</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5557817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3</a:t>
            </a:r>
            <a:r>
              <a:rPr lang="en-US" dirty="0" smtClean="0"/>
              <a:t>. Organization-</a:t>
            </a:r>
            <a:br>
              <a:rPr lang="en-US" dirty="0" smtClean="0"/>
            </a:br>
            <a:r>
              <a:rPr lang="en-US" dirty="0" smtClean="0"/>
              <a:t>Logistical Needs</a:t>
            </a:r>
            <a:endParaRPr lang="en-US" dirty="0"/>
          </a:p>
        </p:txBody>
      </p:sp>
      <p:sp>
        <p:nvSpPr>
          <p:cNvPr id="7" name="Content Placeholder 6"/>
          <p:cNvSpPr>
            <a:spLocks noGrp="1"/>
          </p:cNvSpPr>
          <p:nvPr>
            <p:ph idx="1"/>
          </p:nvPr>
        </p:nvSpPr>
        <p:spPr/>
        <p:txBody>
          <a:bodyPr>
            <a:normAutofit/>
          </a:bodyPr>
          <a:lstStyle/>
          <a:p>
            <a:r>
              <a:rPr lang="en-US" sz="2400" dirty="0" smtClean="0"/>
              <a:t>Teams</a:t>
            </a:r>
          </a:p>
          <a:p>
            <a:r>
              <a:rPr lang="en-US" sz="2400" dirty="0" smtClean="0"/>
              <a:t>Physical space</a:t>
            </a:r>
          </a:p>
          <a:p>
            <a:r>
              <a:rPr lang="en-US" sz="2400" dirty="0" smtClean="0"/>
              <a:t>Equipment and furniture</a:t>
            </a:r>
          </a:p>
          <a:p>
            <a:r>
              <a:rPr lang="en-US" sz="2400" dirty="0" smtClean="0"/>
              <a:t>Photography and film team</a:t>
            </a:r>
          </a:p>
          <a:p>
            <a:r>
              <a:rPr lang="en-US" sz="2400" dirty="0" smtClean="0"/>
              <a:t>Support Materials</a:t>
            </a:r>
            <a:endParaRPr lang="en-US" sz="2400" dirty="0"/>
          </a:p>
        </p:txBody>
      </p:sp>
      <p:sp>
        <p:nvSpPr>
          <p:cNvPr id="8" name="Content Placeholder 7"/>
          <p:cNvSpPr>
            <a:spLocks noGrp="1"/>
          </p:cNvSpPr>
          <p:nvPr>
            <p:ph type="body" sz="quarter" idx="10"/>
          </p:nvPr>
        </p:nvSpPr>
        <p:spPr/>
        <p:txBody>
          <a:bodyPr>
            <a:normAutofit fontScale="25000" lnSpcReduction="20000"/>
          </a:bodyPr>
          <a:lstStyle/>
          <a:p>
            <a:r>
              <a:rPr lang="en-US" sz="2400" dirty="0" smtClean="0"/>
              <a:t>Documentation</a:t>
            </a:r>
          </a:p>
          <a:p>
            <a:r>
              <a:rPr lang="en-US" sz="2400" dirty="0" smtClean="0"/>
              <a:t>Communications systems</a:t>
            </a:r>
          </a:p>
          <a:p>
            <a:r>
              <a:rPr lang="en-US" sz="2400" dirty="0" smtClean="0"/>
              <a:t>Food and drink</a:t>
            </a:r>
          </a:p>
          <a:p>
            <a:r>
              <a:rPr lang="en-US" sz="2400" dirty="0" smtClean="0"/>
              <a:t>Identification</a:t>
            </a:r>
          </a:p>
          <a:p>
            <a:r>
              <a:rPr lang="en-US" sz="2400" dirty="0" smtClean="0"/>
              <a:t>Personal expenses</a:t>
            </a:r>
            <a:endParaRPr lang="en-US" sz="2400" dirty="0"/>
          </a:p>
        </p:txBody>
      </p:sp>
    </p:spTree>
    <p:extLst>
      <p:ext uri="{BB962C8B-B14F-4D97-AF65-F5344CB8AC3E}">
        <p14:creationId xmlns:p14="http://schemas.microsoft.com/office/powerpoint/2010/main" val="380561086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Organization</a:t>
            </a:r>
            <a:br>
              <a:rPr lang="en-US" dirty="0" smtClean="0"/>
            </a:br>
            <a:r>
              <a:rPr lang="en-US" sz="3600" dirty="0" smtClean="0"/>
              <a:t>Selection of participants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2400" dirty="0" smtClean="0"/>
              <a:t>Depends on the objectives of the exercise</a:t>
            </a:r>
          </a:p>
          <a:p>
            <a:r>
              <a:rPr lang="en-US" sz="2400" dirty="0" smtClean="0"/>
              <a:t>Each institution should provide a list of its representatives who will participate</a:t>
            </a:r>
            <a:r>
              <a:rPr lang="en-US" dirty="0" smtClean="0"/>
              <a:t>	</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3185086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Organization</a:t>
            </a:r>
            <a:br>
              <a:rPr lang="en-US" dirty="0" smtClean="0"/>
            </a:br>
            <a:r>
              <a:rPr lang="en-US" sz="4000" dirty="0" smtClean="0"/>
              <a:t>Selection of evaluators</a:t>
            </a:r>
            <a:endParaRPr lang="en-US" sz="4000" dirty="0"/>
          </a:p>
        </p:txBody>
      </p:sp>
      <p:sp>
        <p:nvSpPr>
          <p:cNvPr id="4" name="Content Placeholder 3"/>
          <p:cNvSpPr>
            <a:spLocks noGrp="1"/>
          </p:cNvSpPr>
          <p:nvPr>
            <p:ph idx="1"/>
          </p:nvPr>
        </p:nvSpPr>
        <p:spPr/>
        <p:txBody>
          <a:bodyPr>
            <a:normAutofit/>
          </a:bodyPr>
          <a:lstStyle/>
          <a:p>
            <a:pPr marL="0" indent="0" algn="ctr">
              <a:buNone/>
            </a:pPr>
            <a:endParaRPr lang="en-US" dirty="0" smtClean="0"/>
          </a:p>
          <a:p>
            <a:pPr marL="0" indent="0" algn="ctr">
              <a:buNone/>
            </a:pPr>
            <a:r>
              <a:rPr lang="en-US" dirty="0" smtClean="0"/>
              <a:t>Responsible for assessing the actions and decisions of participants and for that reason are selected according to their knowledge, experience, and ability to critique the subject an characteristics of the exercise. </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6114982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Organization</a:t>
            </a:r>
            <a:br>
              <a:rPr lang="en-US" dirty="0" smtClean="0"/>
            </a:br>
            <a:r>
              <a:rPr lang="en-US" sz="4000" dirty="0" smtClean="0"/>
              <a:t>Observers</a:t>
            </a:r>
            <a:endParaRPr lang="en-US" sz="4000" dirty="0"/>
          </a:p>
        </p:txBody>
      </p:sp>
      <p:sp>
        <p:nvSpPr>
          <p:cNvPr id="3" name="Content Placeholder 2"/>
          <p:cNvSpPr>
            <a:spLocks noGrp="1"/>
          </p:cNvSpPr>
          <p:nvPr>
            <p:ph idx="1"/>
          </p:nvPr>
        </p:nvSpPr>
        <p:spPr/>
        <p:txBody>
          <a:bodyPr/>
          <a:lstStyle/>
          <a:p>
            <a:pPr marL="0" indent="0" algn="ctr">
              <a:buNone/>
            </a:pPr>
            <a:r>
              <a:rPr lang="en-US" dirty="0" smtClean="0"/>
              <a:t>Authorities, experts or other invited to witness the execution of the exercise without playing an active role</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6997487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Organization</a:t>
            </a:r>
            <a:br>
              <a:rPr lang="en-US" dirty="0" smtClean="0"/>
            </a:br>
            <a:r>
              <a:rPr lang="en-US" sz="3600" dirty="0" smtClean="0"/>
              <a:t>Final verification of the preparations</a:t>
            </a:r>
            <a:endParaRPr lang="en-US" sz="3600" dirty="0"/>
          </a:p>
        </p:txBody>
      </p:sp>
      <p:sp>
        <p:nvSpPr>
          <p:cNvPr id="3" name="Content Placeholder 2"/>
          <p:cNvSpPr>
            <a:spLocks noGrp="1"/>
          </p:cNvSpPr>
          <p:nvPr>
            <p:ph idx="1"/>
          </p:nvPr>
        </p:nvSpPr>
        <p:spPr/>
        <p:txBody>
          <a:bodyPr>
            <a:normAutofit/>
          </a:bodyPr>
          <a:lstStyle/>
          <a:p>
            <a:pPr marL="0" indent="0" algn="ctr">
              <a:buNone/>
            </a:pPr>
            <a:endParaRPr lang="en-US" sz="2800" dirty="0" smtClean="0"/>
          </a:p>
          <a:p>
            <a:pPr marL="0" indent="0" algn="ctr">
              <a:buNone/>
            </a:pPr>
            <a:r>
              <a:rPr lang="en-US" sz="2800" dirty="0" smtClean="0"/>
              <a:t>A general meeting that includes all work groups should take place to confirm that all activities have been completed and to identify gaps and correct faults.  </a:t>
            </a:r>
            <a:endParaRPr lang="en-US" sz="2800"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3141569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Execution of the simulation</a:t>
            </a:r>
            <a:endParaRPr lang="en-US" dirty="0"/>
          </a:p>
        </p:txBody>
      </p:sp>
      <p:sp>
        <p:nvSpPr>
          <p:cNvPr id="3" name="Content Placeholder 2"/>
          <p:cNvSpPr>
            <a:spLocks noGrp="1"/>
          </p:cNvSpPr>
          <p:nvPr>
            <p:ph idx="1"/>
          </p:nvPr>
        </p:nvSpPr>
        <p:spPr/>
        <p:txBody>
          <a:bodyPr>
            <a:normAutofit/>
          </a:bodyPr>
          <a:lstStyle/>
          <a:p>
            <a:r>
              <a:rPr lang="en-US" sz="2400" dirty="0" smtClean="0"/>
              <a:t>The general coordinator and the person responsible for monitoring the exercise (controller) explain the methodology and the roles assigned to participants</a:t>
            </a:r>
          </a:p>
          <a:p>
            <a:endParaRPr lang="en-US" sz="2400" dirty="0" smtClean="0"/>
          </a:p>
          <a:p>
            <a:r>
              <a:rPr lang="en-US" sz="2400" dirty="0" smtClean="0"/>
              <a:t>Once they have all necessary materials, the order to start is given</a:t>
            </a:r>
            <a:endParaRPr lang="en-US" sz="2400"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1371582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Execution of the simulation</a:t>
            </a:r>
            <a:endParaRPr lang="en-US" dirty="0"/>
          </a:p>
        </p:txBody>
      </p:sp>
      <p:sp>
        <p:nvSpPr>
          <p:cNvPr id="3" name="Content Placeholder 2"/>
          <p:cNvSpPr>
            <a:spLocks noGrp="1"/>
          </p:cNvSpPr>
          <p:nvPr>
            <p:ph idx="1"/>
          </p:nvPr>
        </p:nvSpPr>
        <p:spPr/>
        <p:txBody>
          <a:bodyPr>
            <a:normAutofit/>
          </a:bodyPr>
          <a:lstStyle/>
          <a:p>
            <a:r>
              <a:rPr lang="en-US" sz="2400" dirty="0"/>
              <a:t>The evolution of the exercise and the sequence of messages that reveal the </a:t>
            </a:r>
            <a:r>
              <a:rPr lang="en-US" sz="2400" dirty="0" smtClean="0"/>
              <a:t>situations, problems</a:t>
            </a:r>
            <a:r>
              <a:rPr lang="en-US" sz="2400" dirty="0"/>
              <a:t>, and resources are </a:t>
            </a:r>
            <a:r>
              <a:rPr lang="en-US" sz="2400" dirty="0" smtClean="0"/>
              <a:t>determined </a:t>
            </a:r>
            <a:r>
              <a:rPr lang="en-US" sz="2400" dirty="0"/>
              <a:t>by the </a:t>
            </a:r>
            <a:r>
              <a:rPr lang="en-US" sz="2400" dirty="0" smtClean="0"/>
              <a:t>script.</a:t>
            </a:r>
          </a:p>
          <a:p>
            <a:pPr marL="0" indent="0">
              <a:buNone/>
            </a:pPr>
            <a:endParaRPr lang="en-US" sz="2400" dirty="0" smtClean="0"/>
          </a:p>
          <a:p>
            <a:r>
              <a:rPr lang="en-US" sz="2400" dirty="0" smtClean="0"/>
              <a:t>Participants take individual or collective decisions according to situations that are presented in the script. </a:t>
            </a:r>
            <a:endParaRPr lang="en-US" sz="2400"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2367224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Simulations</a:t>
            </a:r>
            <a:endParaRPr lang="en-US" dirty="0"/>
          </a:p>
        </p:txBody>
      </p:sp>
      <p:sp>
        <p:nvSpPr>
          <p:cNvPr id="3" name="Content Placeholder 2"/>
          <p:cNvSpPr>
            <a:spLocks noGrp="1"/>
          </p:cNvSpPr>
          <p:nvPr>
            <p:ph idx="1"/>
          </p:nvPr>
        </p:nvSpPr>
        <p:spPr/>
        <p:txBody>
          <a:bodyPr anchor="t">
            <a:normAutofit/>
          </a:bodyPr>
          <a:lstStyle/>
          <a:p>
            <a:pPr marL="0" indent="0" algn="ctr">
              <a:buNone/>
            </a:pPr>
            <a:r>
              <a:rPr lang="en-US" sz="2000" dirty="0"/>
              <a:t>A simulation is a tabletop exercise that recreates a hypothetical disaster scenario where </a:t>
            </a:r>
            <a:r>
              <a:rPr lang="en-US" sz="2000" dirty="0" smtClean="0"/>
              <a:t>a group </a:t>
            </a:r>
            <a:r>
              <a:rPr lang="en-US" sz="2000" dirty="0"/>
              <a:t>of participants must make decisions based on information that they receive </a:t>
            </a:r>
            <a:r>
              <a:rPr lang="en-US" sz="2000" dirty="0" smtClean="0"/>
              <a:t>during the </a:t>
            </a:r>
            <a:r>
              <a:rPr lang="en-US" sz="2000" dirty="0"/>
              <a:t>exercise</a:t>
            </a:r>
            <a:r>
              <a:rPr lang="en-US" sz="2000" dirty="0" smtClean="0"/>
              <a:t>.</a:t>
            </a:r>
          </a:p>
          <a:p>
            <a:pPr marL="0" indent="0" algn="ctr">
              <a:buNone/>
            </a:pPr>
            <a:endParaRPr lang="en-US" sz="2000" dirty="0" smtClean="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72861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Execution of the simulation</a:t>
            </a:r>
            <a:endParaRPr lang="en-US" dirty="0"/>
          </a:p>
        </p:txBody>
      </p:sp>
      <p:sp>
        <p:nvSpPr>
          <p:cNvPr id="3" name="Content Placeholder 2"/>
          <p:cNvSpPr>
            <a:spLocks noGrp="1"/>
          </p:cNvSpPr>
          <p:nvPr>
            <p:ph idx="1"/>
          </p:nvPr>
        </p:nvSpPr>
        <p:spPr/>
        <p:txBody>
          <a:bodyPr>
            <a:normAutofit/>
          </a:bodyPr>
          <a:lstStyle/>
          <a:p>
            <a:r>
              <a:rPr lang="en-US" sz="2400" dirty="0" smtClean="0"/>
              <a:t>Evaluators and observers should be located where they can observe the work of the participants</a:t>
            </a:r>
          </a:p>
          <a:p>
            <a:endParaRPr lang="en-US" sz="2400" dirty="0" smtClean="0"/>
          </a:p>
          <a:p>
            <a:r>
              <a:rPr lang="en-US" sz="2400" dirty="0" smtClean="0"/>
              <a:t>Everyone in the simulation site must be properly identified so it is clear what roles and actions each will perform within the area designated for the exercise</a:t>
            </a:r>
            <a:endParaRPr lang="en-US" sz="2400"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7292922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Evaluation</a:t>
            </a:r>
            <a:endParaRPr lang="en-US" dirty="0"/>
          </a:p>
        </p:txBody>
      </p:sp>
      <p:sp>
        <p:nvSpPr>
          <p:cNvPr id="3" name="Content Placeholder 2"/>
          <p:cNvSpPr>
            <a:spLocks noGrp="1"/>
          </p:cNvSpPr>
          <p:nvPr>
            <p:ph idx="1"/>
          </p:nvPr>
        </p:nvSpPr>
        <p:spPr/>
        <p:txBody>
          <a:bodyPr/>
          <a:lstStyle/>
          <a:p>
            <a:pPr marL="0" indent="0">
              <a:buNone/>
            </a:pPr>
            <a:r>
              <a:rPr lang="en-US" dirty="0" smtClean="0"/>
              <a:t>Two types of evaluation are made in each simulation.</a:t>
            </a:r>
          </a:p>
          <a:p>
            <a:pPr lvl="2"/>
            <a:r>
              <a:rPr lang="en-US" dirty="0" smtClean="0"/>
              <a:t>Evaluating the performance of participants during the exercise</a:t>
            </a:r>
          </a:p>
          <a:p>
            <a:pPr lvl="2"/>
            <a:r>
              <a:rPr lang="en-US" dirty="0" smtClean="0"/>
              <a:t>Evaluation of the organization of the simulation</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6350737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r>
              <a:rPr lang="en-US" dirty="0" smtClean="0"/>
              <a:t>Evaluators </a:t>
            </a:r>
            <a:r>
              <a:rPr lang="en-US" dirty="0"/>
              <a:t>and observers should be located where they can observe the work of the </a:t>
            </a:r>
            <a:r>
              <a:rPr lang="en-US" dirty="0" smtClean="0"/>
              <a:t>participants, but </a:t>
            </a:r>
            <a:r>
              <a:rPr lang="en-US" dirty="0"/>
              <a:t>they must not interrupt the simulation at any time.</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7679203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Documenting lessons learned</a:t>
            </a:r>
            <a:endParaRPr lang="en-US" dirty="0"/>
          </a:p>
        </p:txBody>
      </p:sp>
      <p:sp>
        <p:nvSpPr>
          <p:cNvPr id="3" name="Content Placeholder 2"/>
          <p:cNvSpPr>
            <a:spLocks noGrp="1"/>
          </p:cNvSpPr>
          <p:nvPr>
            <p:ph idx="1"/>
          </p:nvPr>
        </p:nvSpPr>
        <p:spPr/>
        <p:txBody>
          <a:bodyPr/>
          <a:lstStyle/>
          <a:p>
            <a:pPr marL="0" indent="0" algn="ctr">
              <a:buNone/>
            </a:pPr>
            <a:r>
              <a:rPr lang="en-US" dirty="0" smtClean="0"/>
              <a:t>Provides the feedback needed to update disaster and emergency response plans, and to correct any shortcomings with a view to planning subsequent exercises. </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2237138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7. Following-up on Evaluation results</a:t>
            </a:r>
            <a:endParaRPr lang="en-US" dirty="0"/>
          </a:p>
        </p:txBody>
      </p:sp>
      <p:sp>
        <p:nvSpPr>
          <p:cNvPr id="3" name="Content Placeholder 2"/>
          <p:cNvSpPr>
            <a:spLocks noGrp="1"/>
          </p:cNvSpPr>
          <p:nvPr>
            <p:ph idx="1"/>
          </p:nvPr>
        </p:nvSpPr>
        <p:spPr/>
        <p:txBody>
          <a:bodyPr>
            <a:normAutofit/>
          </a:bodyPr>
          <a:lstStyle/>
          <a:p>
            <a:r>
              <a:rPr lang="en-US" sz="2000" dirty="0" smtClean="0"/>
              <a:t>The coordinator of the simulation is responsible for submitting a detailed report with results of the evaluation to the institution or institutions involved.  </a:t>
            </a:r>
          </a:p>
          <a:p>
            <a:endParaRPr lang="en-US" sz="2000" dirty="0" smtClean="0"/>
          </a:p>
          <a:p>
            <a:r>
              <a:rPr lang="en-US" sz="2000" dirty="0" smtClean="0"/>
              <a:t>The authorities of the relevant institutions are responsible for monitoring and implementing the recommendations</a:t>
            </a:r>
            <a:endParaRPr lang="en-US" sz="2000"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6964759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Drills</a:t>
            </a:r>
            <a:endParaRPr lang="en-US" dirty="0"/>
          </a:p>
        </p:txBody>
      </p:sp>
      <p:sp>
        <p:nvSpPr>
          <p:cNvPr id="3" name="Content Placeholder 2"/>
          <p:cNvSpPr>
            <a:spLocks noGrp="1"/>
          </p:cNvSpPr>
          <p:nvPr>
            <p:ph idx="1"/>
          </p:nvPr>
        </p:nvSpPr>
        <p:spPr/>
        <p:txBody>
          <a:bodyPr>
            <a:normAutofit/>
          </a:bodyPr>
          <a:lstStyle/>
          <a:p>
            <a:r>
              <a:rPr lang="en-US" sz="2400" dirty="0"/>
              <a:t>A drill is a practical exercise in managing operations which simulates damage and </a:t>
            </a:r>
            <a:r>
              <a:rPr lang="en-US" sz="2400" dirty="0" smtClean="0"/>
              <a:t>injuries in </a:t>
            </a:r>
            <a:r>
              <a:rPr lang="en-US" sz="2400" dirty="0"/>
              <a:t>a hypothetical emergency situation</a:t>
            </a:r>
            <a:r>
              <a:rPr lang="en-US" sz="2400" dirty="0" smtClean="0"/>
              <a:t>.</a:t>
            </a:r>
          </a:p>
          <a:p>
            <a:endParaRPr lang="en-US" sz="2400" dirty="0" smtClean="0"/>
          </a:p>
          <a:p>
            <a:r>
              <a:rPr lang="en-US" sz="2400" dirty="0" smtClean="0"/>
              <a:t>Participants </a:t>
            </a:r>
            <a:r>
              <a:rPr lang="en-US" sz="2400" dirty="0"/>
              <a:t>face mock situations, using the </a:t>
            </a:r>
            <a:r>
              <a:rPr lang="en-US" sz="2400" dirty="0" smtClean="0"/>
              <a:t>skills and </a:t>
            </a:r>
            <a:r>
              <a:rPr lang="en-US" sz="2400" dirty="0"/>
              <a:t>techniques that would be applied in real situations</a:t>
            </a:r>
            <a:r>
              <a:rPr lang="en-US" sz="2400" dirty="0" smtClean="0"/>
              <a:t>.</a:t>
            </a:r>
          </a:p>
          <a:p>
            <a:endParaRPr lang="en-US" sz="2400" dirty="0" smtClean="0"/>
          </a:p>
          <a:p>
            <a:r>
              <a:rPr lang="en-US" sz="2400" dirty="0"/>
              <a:t>D</a:t>
            </a:r>
            <a:r>
              <a:rPr lang="en-US" sz="2400" dirty="0" smtClean="0"/>
              <a:t>rills </a:t>
            </a:r>
            <a:r>
              <a:rPr lang="en-US" sz="2400" dirty="0"/>
              <a:t>require the actual mobilization and use </a:t>
            </a:r>
            <a:r>
              <a:rPr lang="en-US" sz="2400" dirty="0" smtClean="0"/>
              <a:t>of personnel </a:t>
            </a:r>
            <a:r>
              <a:rPr lang="en-US" sz="2400" dirty="0"/>
              <a:t>and material resources.</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7017412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drills</a:t>
            </a:r>
            <a:endParaRPr lang="en-US" dirty="0"/>
          </a:p>
        </p:txBody>
      </p:sp>
      <p:sp>
        <p:nvSpPr>
          <p:cNvPr id="3" name="Content Placeholder 2"/>
          <p:cNvSpPr>
            <a:spLocks noGrp="1"/>
          </p:cNvSpPr>
          <p:nvPr>
            <p:ph idx="1"/>
          </p:nvPr>
        </p:nvSpPr>
        <p:spPr/>
        <p:txBody>
          <a:bodyPr>
            <a:noAutofit/>
          </a:bodyPr>
          <a:lstStyle/>
          <a:p>
            <a:r>
              <a:rPr lang="en-US" sz="2000" dirty="0"/>
              <a:t>Test the relevance and effectiveness of plans, protocols, procedures, guidelines, </a:t>
            </a:r>
            <a:r>
              <a:rPr lang="en-US" sz="2000" dirty="0" smtClean="0"/>
              <a:t>and other </a:t>
            </a:r>
            <a:r>
              <a:rPr lang="en-US" sz="2000" dirty="0"/>
              <a:t>operational mechanisms for emergency response</a:t>
            </a:r>
            <a:r>
              <a:rPr lang="en-US" sz="2000" dirty="0" smtClean="0"/>
              <a:t>.</a:t>
            </a:r>
          </a:p>
          <a:p>
            <a:endParaRPr lang="en-US" sz="2000" dirty="0"/>
          </a:p>
          <a:p>
            <a:r>
              <a:rPr lang="en-US" sz="2000" dirty="0"/>
              <a:t>Evaluate abilities and the use of techniques, tools, resources, and actions related </a:t>
            </a:r>
            <a:r>
              <a:rPr lang="en-US" sz="2000" dirty="0" smtClean="0"/>
              <a:t>to the </a:t>
            </a:r>
            <a:r>
              <a:rPr lang="en-US" sz="2000" dirty="0"/>
              <a:t>organization of emergency response operations</a:t>
            </a:r>
            <a:r>
              <a:rPr lang="en-US" sz="2000" dirty="0" smtClean="0"/>
              <a:t>.</a:t>
            </a:r>
          </a:p>
          <a:p>
            <a:endParaRPr lang="en-US" sz="2000" dirty="0"/>
          </a:p>
          <a:p>
            <a:r>
              <a:rPr lang="en-US" sz="2000" dirty="0"/>
              <a:t>Improve coordination and application of specific techniques for risk reduction </a:t>
            </a:r>
            <a:r>
              <a:rPr lang="en-US" sz="2000" dirty="0" smtClean="0"/>
              <a:t>and control </a:t>
            </a:r>
            <a:r>
              <a:rPr lang="en-US" sz="2000" dirty="0"/>
              <a:t>of consequences on the part of multiple actors and organizations</a:t>
            </a:r>
            <a:r>
              <a:rPr lang="en-US" sz="2000" dirty="0" smtClean="0"/>
              <a:t>.</a:t>
            </a:r>
          </a:p>
          <a:p>
            <a:endParaRPr lang="en-US" sz="2000" dirty="0"/>
          </a:p>
          <a:p>
            <a:r>
              <a:rPr lang="en-US" sz="2000" dirty="0"/>
              <a:t>Evaluate general response of community groups, professional groups, </a:t>
            </a:r>
            <a:r>
              <a:rPr lang="en-US" sz="2000" dirty="0" smtClean="0"/>
              <a:t>administrative personnel</a:t>
            </a:r>
            <a:r>
              <a:rPr lang="en-US" sz="2000" dirty="0"/>
              <a:t>, response teams, and others that have specialized training in response </a:t>
            </a:r>
            <a:r>
              <a:rPr lang="en-US" sz="2000" dirty="0" smtClean="0"/>
              <a:t>to specific </a:t>
            </a:r>
            <a:r>
              <a:rPr lang="en-US" sz="2000" dirty="0"/>
              <a:t>emergencies.</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9566032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Methodological characteristics</a:t>
            </a:r>
            <a:endParaRPr lang="en-US" dirty="0"/>
          </a:p>
        </p:txBody>
      </p:sp>
      <p:sp>
        <p:nvSpPr>
          <p:cNvPr id="3" name="Content Placeholder 2"/>
          <p:cNvSpPr>
            <a:spLocks noGrp="1"/>
          </p:cNvSpPr>
          <p:nvPr>
            <p:ph idx="1"/>
          </p:nvPr>
        </p:nvSpPr>
        <p:spPr/>
        <p:txBody>
          <a:bodyPr>
            <a:normAutofit/>
          </a:bodyPr>
          <a:lstStyle/>
          <a:p>
            <a:r>
              <a:rPr lang="en-US" sz="2000" dirty="0"/>
              <a:t>The drill takes place in real time</a:t>
            </a:r>
            <a:r>
              <a:rPr lang="en-US" sz="2000" dirty="0" smtClean="0"/>
              <a:t>.</a:t>
            </a:r>
          </a:p>
          <a:p>
            <a:endParaRPr lang="en-US" sz="2000" dirty="0"/>
          </a:p>
          <a:p>
            <a:r>
              <a:rPr lang="en-US" sz="2000" dirty="0"/>
              <a:t>The exercise primarily consists of practical actions, performed by participants </a:t>
            </a:r>
            <a:r>
              <a:rPr lang="en-US" sz="2000" dirty="0" smtClean="0"/>
              <a:t>who have </a:t>
            </a:r>
            <a:r>
              <a:rPr lang="en-US" sz="2000" dirty="0"/>
              <a:t>experience in emergency management, including persons who can play </a:t>
            </a:r>
            <a:r>
              <a:rPr lang="en-US" sz="2000" dirty="0" smtClean="0"/>
              <a:t>specific roles.</a:t>
            </a:r>
          </a:p>
          <a:p>
            <a:endParaRPr lang="en-US" sz="2000" dirty="0"/>
          </a:p>
          <a:p>
            <a:r>
              <a:rPr lang="en-US" sz="2000" dirty="0"/>
              <a:t>As the drill proceeds, an environment is created that is as similar as possible to </a:t>
            </a:r>
            <a:r>
              <a:rPr lang="en-US" sz="2000" dirty="0" smtClean="0"/>
              <a:t>what would </a:t>
            </a:r>
            <a:r>
              <a:rPr lang="en-US" sz="2000" dirty="0"/>
              <a:t>exist in a real emergency situation</a:t>
            </a:r>
            <a:r>
              <a:rPr lang="en-US" sz="2000" dirty="0" smtClean="0"/>
              <a:t>.</a:t>
            </a:r>
          </a:p>
          <a:p>
            <a:endParaRPr lang="en-US" sz="2000" dirty="0"/>
          </a:p>
          <a:p>
            <a:r>
              <a:rPr lang="en-US" sz="2000" dirty="0"/>
              <a:t>The times for the drill are measured beginning with the activation of alarms or </a:t>
            </a:r>
            <a:r>
              <a:rPr lang="en-US" sz="2000" dirty="0" smtClean="0"/>
              <a:t>an order </a:t>
            </a:r>
            <a:r>
              <a:rPr lang="en-US" sz="2000" dirty="0"/>
              <a:t>given to begin operations. Time “jumps” are not allowed in carrying out </a:t>
            </a:r>
            <a:r>
              <a:rPr lang="en-US" sz="2000" dirty="0" smtClean="0"/>
              <a:t>actions that </a:t>
            </a:r>
            <a:r>
              <a:rPr lang="en-US" sz="2000" dirty="0"/>
              <a:t>correspond to one scenario.</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1718000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characteristics</a:t>
            </a:r>
            <a:endParaRPr lang="en-US" dirty="0"/>
          </a:p>
        </p:txBody>
      </p:sp>
      <p:sp>
        <p:nvSpPr>
          <p:cNvPr id="3" name="Content Placeholder 2"/>
          <p:cNvSpPr>
            <a:spLocks noGrp="1"/>
          </p:cNvSpPr>
          <p:nvPr>
            <p:ph idx="1"/>
          </p:nvPr>
        </p:nvSpPr>
        <p:spPr/>
        <p:txBody>
          <a:bodyPr>
            <a:normAutofit/>
          </a:bodyPr>
          <a:lstStyle/>
          <a:p>
            <a:r>
              <a:rPr lang="en-US" sz="2000" dirty="0"/>
              <a:t>The characters and materials used are real, except for performers acting as </a:t>
            </a:r>
            <a:r>
              <a:rPr lang="en-US" sz="2000" dirty="0" smtClean="0"/>
              <a:t>victims, relatives </a:t>
            </a:r>
            <a:r>
              <a:rPr lang="en-US" sz="2000" dirty="0"/>
              <a:t>of victims, bystanders, journalists or other roles that are </a:t>
            </a:r>
            <a:r>
              <a:rPr lang="en-US" sz="2000" dirty="0" smtClean="0"/>
              <a:t>considered necessary </a:t>
            </a:r>
            <a:r>
              <a:rPr lang="en-US" sz="2000" dirty="0"/>
              <a:t>for the exercise</a:t>
            </a:r>
            <a:r>
              <a:rPr lang="en-US" sz="2000" dirty="0" smtClean="0"/>
              <a:t>.</a:t>
            </a:r>
          </a:p>
          <a:p>
            <a:endParaRPr lang="en-US" sz="2000" dirty="0"/>
          </a:p>
          <a:p>
            <a:r>
              <a:rPr lang="en-US" sz="2000" dirty="0"/>
              <a:t>The execution of drills may involve a degree of risk for participants and observers, </a:t>
            </a:r>
            <a:r>
              <a:rPr lang="en-US" sz="2000" dirty="0" smtClean="0"/>
              <a:t>so there </a:t>
            </a:r>
            <a:r>
              <a:rPr lang="en-US" sz="2000" dirty="0"/>
              <a:t>must always be an emergency plan for the exercise itself</a:t>
            </a:r>
            <a:r>
              <a:rPr lang="en-US" sz="2000" dirty="0" smtClean="0"/>
              <a:t>.</a:t>
            </a:r>
          </a:p>
          <a:p>
            <a:endParaRPr lang="en-US" sz="2000" dirty="0"/>
          </a:p>
          <a:p>
            <a:r>
              <a:rPr lang="en-US" sz="2000" dirty="0"/>
              <a:t>The exercise will be interrupted immediately if a situation creates </a:t>
            </a:r>
            <a:r>
              <a:rPr lang="en-US" sz="2000" dirty="0" smtClean="0"/>
              <a:t>real danger </a:t>
            </a:r>
            <a:r>
              <a:rPr lang="en-US" sz="2000" dirty="0"/>
              <a:t>for </a:t>
            </a:r>
            <a:r>
              <a:rPr lang="en-US" sz="2000" dirty="0" smtClean="0"/>
              <a:t>the participants</a:t>
            </a:r>
            <a:r>
              <a:rPr lang="en-US" dirty="0"/>
              <a:t>.</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8372001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Value of drills for preparedness and response</a:t>
            </a:r>
            <a:endParaRPr lang="en-US" dirty="0"/>
          </a:p>
        </p:txBody>
      </p:sp>
      <p:sp>
        <p:nvSpPr>
          <p:cNvPr id="3" name="Content Placeholder 2"/>
          <p:cNvSpPr>
            <a:spLocks noGrp="1"/>
          </p:cNvSpPr>
          <p:nvPr>
            <p:ph idx="1"/>
          </p:nvPr>
        </p:nvSpPr>
        <p:spPr/>
        <p:txBody>
          <a:bodyPr>
            <a:normAutofit/>
          </a:bodyPr>
          <a:lstStyle/>
          <a:p>
            <a:r>
              <a:rPr lang="en-US" sz="2400" dirty="0"/>
              <a:t>Drills are effective methods for training and for evaluating or validating preparedness </a:t>
            </a:r>
            <a:r>
              <a:rPr lang="en-US" sz="2400" dirty="0" smtClean="0"/>
              <a:t>and response </a:t>
            </a:r>
            <a:r>
              <a:rPr lang="en-US" sz="2400" dirty="0"/>
              <a:t>efforts in a variety </a:t>
            </a:r>
            <a:r>
              <a:rPr lang="en-US" sz="2400" dirty="0" smtClean="0"/>
              <a:t>of areas</a:t>
            </a:r>
          </a:p>
          <a:p>
            <a:pPr marL="0" indent="0">
              <a:buNone/>
            </a:pPr>
            <a:endParaRPr lang="en-US" sz="2400" dirty="0"/>
          </a:p>
          <a:p>
            <a:r>
              <a:rPr lang="en-US" sz="2400" dirty="0"/>
              <a:t>The drill has educational value, since it allows participants to put theory into </a:t>
            </a:r>
            <a:r>
              <a:rPr lang="en-US" sz="2400" dirty="0" smtClean="0"/>
              <a:t>practice, ensuring </a:t>
            </a:r>
            <a:r>
              <a:rPr lang="en-US" sz="2400" dirty="0"/>
              <a:t>that knowledge gained can be applied</a:t>
            </a:r>
            <a:r>
              <a:rPr lang="en-US" sz="2800" dirty="0"/>
              <a:t>.</a:t>
            </a:r>
            <a:endParaRPr lang="en-US" sz="2600" dirty="0" smtClean="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4469563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Simulations</a:t>
            </a:r>
            <a:endParaRPr lang="en-US" dirty="0"/>
          </a:p>
        </p:txBody>
      </p:sp>
      <p:sp>
        <p:nvSpPr>
          <p:cNvPr id="3" name="Content Placeholder 2"/>
          <p:cNvSpPr>
            <a:spLocks noGrp="1"/>
          </p:cNvSpPr>
          <p:nvPr>
            <p:ph idx="1"/>
          </p:nvPr>
        </p:nvSpPr>
        <p:spPr/>
        <p:txBody>
          <a:bodyPr anchor="t">
            <a:normAutofit/>
          </a:bodyPr>
          <a:lstStyle/>
          <a:p>
            <a:r>
              <a:rPr lang="en-US" sz="2400" dirty="0" smtClean="0"/>
              <a:t>Each participant is assigned a role in the exercise that can match his or her actual occupation. </a:t>
            </a:r>
          </a:p>
          <a:p>
            <a:endParaRPr lang="en-US" sz="2400" dirty="0" smtClean="0"/>
          </a:p>
          <a:p>
            <a:r>
              <a:rPr lang="en-US" sz="2400" dirty="0" smtClean="0"/>
              <a:t>The events in the exercise happen in “simulated time”</a:t>
            </a:r>
          </a:p>
          <a:p>
            <a:endParaRPr lang="en-US" sz="2400" dirty="0" smtClean="0"/>
          </a:p>
          <a:p>
            <a:r>
              <a:rPr lang="en-US" sz="2400" dirty="0" smtClean="0"/>
              <a:t>The exercise is based on a scenario and script of realistic events.</a:t>
            </a:r>
          </a:p>
          <a:p>
            <a:endParaRPr lang="en-US" sz="2400" dirty="0" smtClean="0"/>
          </a:p>
          <a:p>
            <a:r>
              <a:rPr lang="en-US" sz="2400" dirty="0" smtClean="0"/>
              <a:t>Participants are required to provide realistic responses based on existing procedures and resources. </a:t>
            </a:r>
            <a:endParaRPr lang="en-US" sz="3600"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89232719"/>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Necessary conditions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2600" dirty="0"/>
              <a:t>Prior to planning a drill, the team must ensure that certain basic conditions </a:t>
            </a:r>
            <a:r>
              <a:rPr lang="en-US" sz="2600" dirty="0" smtClean="0"/>
              <a:t>exist</a:t>
            </a:r>
          </a:p>
          <a:p>
            <a:pPr marL="0" indent="0">
              <a:buNone/>
            </a:pPr>
            <a:endParaRPr lang="en-US" sz="2600" dirty="0" smtClean="0"/>
          </a:p>
          <a:p>
            <a:r>
              <a:rPr lang="en-US" sz="2000" dirty="0"/>
              <a:t>An established, organizational structure for emergency management which has </a:t>
            </a:r>
            <a:r>
              <a:rPr lang="en-US" sz="2000" dirty="0" smtClean="0"/>
              <a:t>an action </a:t>
            </a:r>
            <a:r>
              <a:rPr lang="en-US" sz="2000" dirty="0"/>
              <a:t>plan</a:t>
            </a:r>
            <a:r>
              <a:rPr lang="en-US" sz="2000" dirty="0" smtClean="0"/>
              <a:t>;</a:t>
            </a:r>
          </a:p>
          <a:p>
            <a:endParaRPr lang="en-US" sz="2000" dirty="0"/>
          </a:p>
          <a:p>
            <a:r>
              <a:rPr lang="en-US" sz="2000" dirty="0"/>
              <a:t>Clear identification of the elements to be evaluated during the drill</a:t>
            </a:r>
            <a:r>
              <a:rPr lang="en-US" sz="2000" dirty="0" smtClean="0"/>
              <a:t>;</a:t>
            </a:r>
          </a:p>
          <a:p>
            <a:endParaRPr lang="en-US" sz="2000" dirty="0"/>
          </a:p>
          <a:p>
            <a:r>
              <a:rPr lang="en-US" sz="2000" dirty="0"/>
              <a:t>A risk scenario that considers hazards, vulnerabilities, and capacities</a:t>
            </a:r>
            <a:r>
              <a:rPr lang="en-US" sz="2000" dirty="0" smtClean="0"/>
              <a:t>;</a:t>
            </a:r>
          </a:p>
          <a:p>
            <a:endParaRPr lang="en-US" sz="2000" dirty="0"/>
          </a:p>
          <a:p>
            <a:r>
              <a:rPr lang="en-US" sz="2000" dirty="0"/>
              <a:t>A location with suitable physical and environmental conditions for recreating </a:t>
            </a:r>
            <a:r>
              <a:rPr lang="en-US" sz="2000" dirty="0" smtClean="0"/>
              <a:t>the emergency </a:t>
            </a:r>
            <a:r>
              <a:rPr lang="en-US" sz="2000" dirty="0"/>
              <a:t>situations with minimal risk to participants</a:t>
            </a:r>
            <a:r>
              <a:rPr lang="en-US" sz="2000" dirty="0" smtClean="0"/>
              <a:t>;</a:t>
            </a:r>
          </a:p>
          <a:p>
            <a:endParaRPr lang="en-US" sz="2000" dirty="0"/>
          </a:p>
          <a:p>
            <a:r>
              <a:rPr lang="en-US" sz="2000" dirty="0"/>
              <a:t>Institutional backing, financial resources, and adequate logistical support.</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2855992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drills </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Drills have different characteristics depending on the number of persons who will </a:t>
            </a:r>
            <a:r>
              <a:rPr lang="en-US" sz="2000" dirty="0" smtClean="0"/>
              <a:t>be involved</a:t>
            </a:r>
            <a:r>
              <a:rPr lang="en-US" sz="2000" dirty="0"/>
              <a:t>, whether those involved have prior knowledge that it will take place, and </a:t>
            </a:r>
            <a:r>
              <a:rPr lang="en-US" sz="2000" dirty="0" smtClean="0"/>
              <a:t>the degree </a:t>
            </a:r>
            <a:r>
              <a:rPr lang="en-US" sz="2000" dirty="0"/>
              <a:t>of complexity</a:t>
            </a:r>
            <a:r>
              <a:rPr lang="en-US" sz="2000" dirty="0" smtClean="0"/>
              <a:t>.</a:t>
            </a:r>
          </a:p>
          <a:p>
            <a:pPr marL="0" indent="0">
              <a:buNone/>
            </a:pPr>
            <a:endParaRPr lang="en-US" sz="2000" dirty="0" smtClean="0"/>
          </a:p>
          <a:p>
            <a:pPr lvl="2"/>
            <a:r>
              <a:rPr lang="en-US" sz="2000" dirty="0" smtClean="0"/>
              <a:t>Partial or full- scale drills</a:t>
            </a:r>
          </a:p>
          <a:p>
            <a:pPr lvl="2"/>
            <a:r>
              <a:rPr lang="en-US" sz="2000" dirty="0" smtClean="0"/>
              <a:t>Pre-announced or surprise drills</a:t>
            </a:r>
          </a:p>
          <a:p>
            <a:pPr lvl="2"/>
            <a:r>
              <a:rPr lang="en-US" sz="2000" dirty="0" smtClean="0"/>
              <a:t>Simple or complex</a:t>
            </a:r>
          </a:p>
          <a:p>
            <a:pPr marL="0" indent="0">
              <a:buNone/>
            </a:pPr>
            <a:r>
              <a:rPr lang="en-US" sz="2000" dirty="0"/>
              <a:t>	</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2358686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structure for drills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45853390"/>
              </p:ext>
            </p:extLst>
          </p:nvPr>
        </p:nvGraphicFramePr>
        <p:xfrm>
          <a:off x="457200" y="1600200"/>
          <a:ext cx="82296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5684154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for and executing drills</a:t>
            </a:r>
            <a:endParaRPr lang="en-US" dirty="0"/>
          </a:p>
        </p:txBody>
      </p:sp>
      <p:sp>
        <p:nvSpPr>
          <p:cNvPr id="3" name="Content Placeholder 2"/>
          <p:cNvSpPr>
            <a:spLocks noGrp="1"/>
          </p:cNvSpPr>
          <p:nvPr>
            <p:ph idx="1"/>
          </p:nvPr>
        </p:nvSpPr>
        <p:spPr/>
        <p:txBody>
          <a:bodyPr>
            <a:normAutofit/>
          </a:bodyPr>
          <a:lstStyle/>
          <a:p>
            <a:r>
              <a:rPr lang="en-US" sz="2000" dirty="0"/>
              <a:t>Throughout the preparatory process, it is necessary to maintain close contact with </a:t>
            </a:r>
            <a:r>
              <a:rPr lang="en-US" sz="2000" dirty="0" smtClean="0"/>
              <a:t>the different </a:t>
            </a:r>
            <a:r>
              <a:rPr lang="en-US" sz="2000" dirty="0"/>
              <a:t>working groups to approve content, validate the tools, establish </a:t>
            </a:r>
            <a:r>
              <a:rPr lang="en-US" sz="2000" dirty="0" smtClean="0"/>
              <a:t>guidelines, monitor </a:t>
            </a:r>
            <a:r>
              <a:rPr lang="en-US" sz="2000" dirty="0"/>
              <a:t>compliance with the activity schedule, correct deviations, and for other </a:t>
            </a:r>
            <a:r>
              <a:rPr lang="en-US" sz="2000" dirty="0" smtClean="0"/>
              <a:t>aspects of </a:t>
            </a:r>
            <a:r>
              <a:rPr lang="en-US" sz="2000" dirty="0"/>
              <a:t>coordination to ensure proper development of the exercise</a:t>
            </a:r>
            <a:r>
              <a:rPr lang="en-US" sz="2000" dirty="0" smtClean="0"/>
              <a:t>.</a:t>
            </a:r>
          </a:p>
          <a:p>
            <a:pPr marL="0" indent="0">
              <a:buNone/>
            </a:pPr>
            <a:endParaRPr lang="en-US" sz="2400" dirty="0"/>
          </a:p>
          <a:p>
            <a:r>
              <a:rPr lang="en-US" sz="2000" dirty="0"/>
              <a:t>In cases where the drill involves </a:t>
            </a:r>
            <a:r>
              <a:rPr lang="en-US" sz="2000" dirty="0" smtClean="0"/>
              <a:t>community participation</a:t>
            </a:r>
            <a:r>
              <a:rPr lang="en-US" sz="2000" dirty="0"/>
              <a:t>, preparation and </a:t>
            </a:r>
            <a:r>
              <a:rPr lang="en-US" sz="2000" dirty="0" smtClean="0"/>
              <a:t>coordination meetings </a:t>
            </a:r>
            <a:r>
              <a:rPr lang="en-US" sz="2000" dirty="0"/>
              <a:t>with community leaders should be considered.</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15733456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for and executing drills </a:t>
            </a:r>
            <a:endParaRPr lang="en-US" dirty="0"/>
          </a:p>
        </p:txBody>
      </p:sp>
      <p:sp>
        <p:nvSpPr>
          <p:cNvPr id="3" name="Content Placeholder 2"/>
          <p:cNvSpPr>
            <a:spLocks noGrp="1"/>
          </p:cNvSpPr>
          <p:nvPr>
            <p:ph idx="1"/>
          </p:nvPr>
        </p:nvSpPr>
        <p:spPr/>
        <p:txBody>
          <a:bodyPr/>
          <a:lstStyle/>
          <a:p>
            <a:pPr marL="514350" indent="-514350">
              <a:buAutoNum type="arabicPeriod"/>
            </a:pPr>
            <a:r>
              <a:rPr lang="en-US" sz="2400" dirty="0" smtClean="0"/>
              <a:t>Planning</a:t>
            </a:r>
          </a:p>
          <a:p>
            <a:pPr marL="514350" indent="-514350">
              <a:buAutoNum type="arabicPeriod"/>
            </a:pPr>
            <a:r>
              <a:rPr lang="en-US" sz="2400" dirty="0" smtClean="0"/>
              <a:t>Technical Design</a:t>
            </a:r>
          </a:p>
          <a:p>
            <a:pPr marL="514350" indent="-514350">
              <a:buAutoNum type="arabicPeriod"/>
            </a:pPr>
            <a:r>
              <a:rPr lang="en-US" sz="2400" dirty="0" smtClean="0"/>
              <a:t>Organization</a:t>
            </a:r>
          </a:p>
          <a:p>
            <a:pPr marL="514350" indent="-514350">
              <a:buAutoNum type="arabicPeriod"/>
            </a:pPr>
            <a:r>
              <a:rPr lang="en-US" sz="2400" dirty="0" smtClean="0"/>
              <a:t>Execution of the drill</a:t>
            </a:r>
          </a:p>
          <a:p>
            <a:pPr marL="514350" indent="-514350">
              <a:buAutoNum type="arabicPeriod"/>
            </a:pPr>
            <a:r>
              <a:rPr lang="en-US" sz="2400" dirty="0" smtClean="0"/>
              <a:t>Evaluation</a:t>
            </a:r>
          </a:p>
          <a:p>
            <a:pPr marL="514350" indent="-514350">
              <a:buAutoNum type="arabicPeriod"/>
            </a:pPr>
            <a:r>
              <a:rPr lang="en-US" sz="2400" dirty="0" smtClean="0"/>
              <a:t>Documenting lessons learned </a:t>
            </a:r>
          </a:p>
          <a:p>
            <a:pPr marL="514350" indent="-514350">
              <a:buAutoNum type="arabicPeriod"/>
            </a:pPr>
            <a:r>
              <a:rPr lang="en-US" sz="2400" dirty="0" smtClean="0"/>
              <a:t>Following up on the results </a:t>
            </a:r>
          </a:p>
          <a:p>
            <a:pPr marL="0" indent="0">
              <a:buNone/>
            </a:pP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27228992"/>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Planning</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The planning function is undertaken by the General Coordination group who define </a:t>
            </a:r>
            <a:r>
              <a:rPr lang="en-US" sz="2000" dirty="0" smtClean="0"/>
              <a:t>the fundamental </a:t>
            </a:r>
            <a:r>
              <a:rPr lang="en-US" sz="2000" dirty="0"/>
              <a:t>parameters and general characteristics of </a:t>
            </a:r>
            <a:r>
              <a:rPr lang="en-US" sz="2000" dirty="0" smtClean="0"/>
              <a:t>the exercise</a:t>
            </a:r>
          </a:p>
          <a:p>
            <a:pPr lvl="3"/>
            <a:r>
              <a:rPr lang="en-US" sz="1800" dirty="0" smtClean="0"/>
              <a:t>Purpose </a:t>
            </a:r>
          </a:p>
          <a:p>
            <a:pPr lvl="3"/>
            <a:r>
              <a:rPr lang="en-US" sz="1800" dirty="0" smtClean="0"/>
              <a:t>Scope </a:t>
            </a:r>
          </a:p>
          <a:p>
            <a:pPr lvl="3"/>
            <a:r>
              <a:rPr lang="en-US" sz="1800" dirty="0" smtClean="0"/>
              <a:t>Objectives</a:t>
            </a:r>
          </a:p>
          <a:p>
            <a:pPr lvl="3"/>
            <a:r>
              <a:rPr lang="en-US" sz="1800" dirty="0" smtClean="0"/>
              <a:t>Target Audience</a:t>
            </a:r>
          </a:p>
          <a:p>
            <a:pPr lvl="3"/>
            <a:r>
              <a:rPr lang="en-US" sz="1800" dirty="0" smtClean="0"/>
              <a:t>Timeline</a:t>
            </a:r>
          </a:p>
          <a:p>
            <a:pPr lvl="3"/>
            <a:r>
              <a:rPr lang="en-US" sz="1800" dirty="0" smtClean="0"/>
              <a:t>Budget</a:t>
            </a:r>
          </a:p>
          <a:p>
            <a:pPr lvl="3"/>
            <a:r>
              <a:rPr lang="en-US" sz="1800" dirty="0" smtClean="0"/>
              <a:t>Inter-agency coordination</a:t>
            </a:r>
          </a:p>
          <a:p>
            <a:pPr lvl="3"/>
            <a:r>
              <a:rPr lang="en-US" sz="1800" dirty="0" smtClean="0"/>
              <a:t>Technical fact sheet</a:t>
            </a:r>
            <a:endParaRPr lang="en-US" sz="6600"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1326125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Technical Design</a:t>
            </a:r>
            <a:endParaRPr lang="en-US" dirty="0"/>
          </a:p>
        </p:txBody>
      </p:sp>
      <p:sp>
        <p:nvSpPr>
          <p:cNvPr id="3" name="Content Placeholder 2"/>
          <p:cNvSpPr>
            <a:spLocks noGrp="1"/>
          </p:cNvSpPr>
          <p:nvPr>
            <p:ph idx="1"/>
          </p:nvPr>
        </p:nvSpPr>
        <p:spPr/>
        <p:txBody>
          <a:bodyPr>
            <a:normAutofit/>
          </a:bodyPr>
          <a:lstStyle/>
          <a:p>
            <a:endParaRPr lang="en-US" sz="2400" dirty="0"/>
          </a:p>
          <a:p>
            <a:r>
              <a:rPr lang="en-US" sz="2400" dirty="0" smtClean="0"/>
              <a:t>This </a:t>
            </a:r>
            <a:r>
              <a:rPr lang="en-US" sz="2400" dirty="0"/>
              <a:t>is the process in which technical features are defined, ranging from the staging </a:t>
            </a:r>
            <a:r>
              <a:rPr lang="en-US" sz="2400" dirty="0" smtClean="0"/>
              <a:t>to the </a:t>
            </a:r>
            <a:r>
              <a:rPr lang="en-US" sz="2400" dirty="0"/>
              <a:t>timeline. </a:t>
            </a:r>
            <a:endParaRPr lang="en-US" sz="2400" dirty="0" smtClean="0"/>
          </a:p>
          <a:p>
            <a:endParaRPr lang="en-US" sz="2400" dirty="0" smtClean="0"/>
          </a:p>
          <a:p>
            <a:r>
              <a:rPr lang="en-US" sz="2400" dirty="0" smtClean="0"/>
              <a:t>It </a:t>
            </a:r>
            <a:r>
              <a:rPr lang="en-US" sz="2400" dirty="0"/>
              <a:t>aims to give the drill the greatest possible realism.</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39206974"/>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Technical Design</a:t>
            </a:r>
            <a:br>
              <a:rPr lang="en-US" dirty="0" smtClean="0"/>
            </a:br>
            <a:r>
              <a:rPr lang="en-US" sz="3600" dirty="0" smtClean="0"/>
              <a:t>Script</a:t>
            </a:r>
            <a:endParaRPr lang="en-US" sz="3600" dirty="0"/>
          </a:p>
        </p:txBody>
      </p:sp>
      <p:sp>
        <p:nvSpPr>
          <p:cNvPr id="3" name="Content Placeholder 2"/>
          <p:cNvSpPr>
            <a:spLocks noGrp="1"/>
          </p:cNvSpPr>
          <p:nvPr>
            <p:ph idx="1"/>
          </p:nvPr>
        </p:nvSpPr>
        <p:spPr/>
        <p:txBody>
          <a:bodyPr>
            <a:normAutofit/>
          </a:bodyPr>
          <a:lstStyle/>
          <a:p>
            <a:r>
              <a:rPr lang="en-US" sz="2000" dirty="0"/>
              <a:t>This is the common thread of the exercise and is the key element of the entire plot. </a:t>
            </a:r>
            <a:r>
              <a:rPr lang="en-US" sz="2000" dirty="0" smtClean="0"/>
              <a:t>It establishes </a:t>
            </a:r>
            <a:r>
              <a:rPr lang="en-US" sz="2000" dirty="0"/>
              <a:t>the content and sequence </a:t>
            </a:r>
            <a:r>
              <a:rPr lang="en-US" sz="2000" dirty="0" smtClean="0"/>
              <a:t>of specific </a:t>
            </a:r>
            <a:r>
              <a:rPr lang="en-US" sz="2000" dirty="0"/>
              <a:t>instructions for response teams, </a:t>
            </a:r>
            <a:r>
              <a:rPr lang="en-US" sz="2000" dirty="0" smtClean="0"/>
              <a:t>and describes </a:t>
            </a:r>
            <a:r>
              <a:rPr lang="en-US" sz="2000" dirty="0"/>
              <a:t>the activities and expected </a:t>
            </a:r>
            <a:r>
              <a:rPr lang="en-US" sz="2000" dirty="0" smtClean="0"/>
              <a:t>results</a:t>
            </a:r>
          </a:p>
          <a:p>
            <a:endParaRPr lang="en-US" sz="1600" dirty="0" smtClean="0"/>
          </a:p>
          <a:p>
            <a:r>
              <a:rPr lang="en-US" sz="2000" dirty="0"/>
              <a:t>In contrast to simulations, messages are not delivered in this type of exercise; </a:t>
            </a:r>
            <a:r>
              <a:rPr lang="en-US" sz="2000" dirty="0" smtClean="0"/>
              <a:t>rather the </a:t>
            </a:r>
            <a:r>
              <a:rPr lang="en-US" sz="2000" dirty="0"/>
              <a:t>controllers provide general instructions.</a:t>
            </a:r>
            <a:r>
              <a:rPr lang="en-US" sz="2000" dirty="0" smtClean="0"/>
              <a:t> </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7265838"/>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Technical Design </a:t>
            </a:r>
            <a:br>
              <a:rPr lang="en-US" dirty="0" smtClean="0"/>
            </a:br>
            <a:r>
              <a:rPr lang="en-US" sz="3600" dirty="0" smtClean="0"/>
              <a:t>Script</a:t>
            </a:r>
            <a:endParaRPr lang="en-US" sz="4900" dirty="0"/>
          </a:p>
        </p:txBody>
      </p:sp>
      <p:sp>
        <p:nvSpPr>
          <p:cNvPr id="3" name="Content Placeholder 2"/>
          <p:cNvSpPr>
            <a:spLocks noGrp="1"/>
          </p:cNvSpPr>
          <p:nvPr>
            <p:ph idx="1"/>
          </p:nvPr>
        </p:nvSpPr>
        <p:spPr/>
        <p:txBody>
          <a:bodyPr/>
          <a:lstStyle/>
          <a:p>
            <a:pPr marL="0" indent="0">
              <a:buNone/>
            </a:pPr>
            <a:r>
              <a:rPr lang="en-US" dirty="0" smtClean="0"/>
              <a:t>The general script includes: </a:t>
            </a:r>
          </a:p>
          <a:p>
            <a:r>
              <a:rPr lang="en-US" sz="2400" dirty="0" smtClean="0"/>
              <a:t>Scenario</a:t>
            </a:r>
          </a:p>
          <a:p>
            <a:r>
              <a:rPr lang="en-US" sz="2400" dirty="0" smtClean="0"/>
              <a:t>Development of the situation</a:t>
            </a:r>
          </a:p>
          <a:p>
            <a:r>
              <a:rPr lang="en-US" sz="2400" dirty="0" smtClean="0"/>
              <a:t>Role of participants</a:t>
            </a:r>
          </a:p>
          <a:p>
            <a:r>
              <a:rPr lang="en-US" sz="2400" dirty="0" smtClean="0"/>
              <a:t>Staging</a:t>
            </a:r>
          </a:p>
          <a:p>
            <a:r>
              <a:rPr lang="en-US" sz="2400" dirty="0" smtClean="0"/>
              <a:t>Length of exercise </a:t>
            </a:r>
          </a:p>
          <a:p>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485130705"/>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Technical Design </a:t>
            </a:r>
            <a:br>
              <a:rPr lang="en-US" dirty="0" smtClean="0"/>
            </a:br>
            <a:r>
              <a:rPr lang="en-US" sz="4000" dirty="0" smtClean="0"/>
              <a:t>Script</a:t>
            </a:r>
            <a:endParaRPr lang="en-US" sz="4000" dirty="0"/>
          </a:p>
        </p:txBody>
      </p:sp>
      <p:sp>
        <p:nvSpPr>
          <p:cNvPr id="3" name="Content Placeholder 2"/>
          <p:cNvSpPr>
            <a:spLocks noGrp="1"/>
          </p:cNvSpPr>
          <p:nvPr>
            <p:ph idx="1"/>
          </p:nvPr>
        </p:nvSpPr>
        <p:spPr/>
        <p:txBody>
          <a:bodyPr/>
          <a:lstStyle/>
          <a:p>
            <a:pPr marL="0" indent="0" algn="ctr">
              <a:buNone/>
            </a:pPr>
            <a:endParaRPr lang="en-US" sz="2400" b="1" dirty="0" smtClean="0"/>
          </a:p>
          <a:p>
            <a:pPr marL="0" indent="0" algn="ctr">
              <a:buNone/>
            </a:pPr>
            <a:r>
              <a:rPr lang="en-US" sz="2400" b="1" dirty="0" smtClean="0"/>
              <a:t>Scenario</a:t>
            </a:r>
            <a:r>
              <a:rPr lang="en-US" sz="2400" b="1" dirty="0"/>
              <a:t>: </a:t>
            </a:r>
            <a:r>
              <a:rPr lang="en-US" sz="2400" dirty="0"/>
              <a:t>Defines the context, space, and the environment in which the activities take place. It includes all staging elements required to mimic the conditions of </a:t>
            </a:r>
            <a:r>
              <a:rPr lang="en-US" sz="2400" dirty="0" smtClean="0"/>
              <a:t>a real </a:t>
            </a:r>
            <a:r>
              <a:rPr lang="en-US" sz="2400" dirty="0"/>
              <a:t>emergency</a:t>
            </a:r>
            <a:r>
              <a:rPr lang="en-US" sz="2400" dirty="0" smtClean="0"/>
              <a:t>.</a:t>
            </a:r>
            <a:endParaRPr lang="en-US" sz="2400" dirty="0"/>
          </a:p>
          <a:p>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2158629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Simulations</a:t>
            </a:r>
            <a:endParaRPr lang="en-US" dirty="0"/>
          </a:p>
        </p:txBody>
      </p:sp>
      <p:sp>
        <p:nvSpPr>
          <p:cNvPr id="3" name="Content Placeholder 2"/>
          <p:cNvSpPr>
            <a:spLocks noGrp="1"/>
          </p:cNvSpPr>
          <p:nvPr>
            <p:ph idx="1"/>
          </p:nvPr>
        </p:nvSpPr>
        <p:spPr/>
        <p:txBody>
          <a:bodyPr>
            <a:noAutofit/>
          </a:bodyPr>
          <a:lstStyle/>
          <a:p>
            <a:r>
              <a:rPr lang="en-US" sz="2000" dirty="0"/>
              <a:t>Evaluate the decision-making capacity of personnel responsible for emergency </a:t>
            </a:r>
            <a:r>
              <a:rPr lang="en-US" sz="2000" dirty="0" smtClean="0"/>
              <a:t>and disaster </a:t>
            </a:r>
            <a:r>
              <a:rPr lang="en-US" sz="2000" dirty="0"/>
              <a:t>preparedness and response, in the context of an organization’s </a:t>
            </a:r>
            <a:r>
              <a:rPr lang="en-US" sz="2000" dirty="0" smtClean="0"/>
              <a:t>existing emergency </a:t>
            </a:r>
            <a:r>
              <a:rPr lang="en-US" sz="2000" dirty="0"/>
              <a:t>plans and procedures</a:t>
            </a:r>
            <a:r>
              <a:rPr lang="en-US" sz="2000" dirty="0" smtClean="0"/>
              <a:t>.</a:t>
            </a:r>
          </a:p>
          <a:p>
            <a:endParaRPr lang="en-US" sz="2000" dirty="0"/>
          </a:p>
          <a:p>
            <a:r>
              <a:rPr lang="en-US" sz="2000" dirty="0"/>
              <a:t>Validate the emergency preparedness and response plan for a specific facility </a:t>
            </a:r>
            <a:r>
              <a:rPr lang="en-US" sz="2000" dirty="0" smtClean="0"/>
              <a:t>or organization.</a:t>
            </a:r>
          </a:p>
          <a:p>
            <a:endParaRPr lang="en-US" sz="2000" dirty="0"/>
          </a:p>
          <a:p>
            <a:r>
              <a:rPr lang="en-US" sz="2000" dirty="0"/>
              <a:t>Test the effectiveness of mechanisms meant to coordinate the response of </a:t>
            </a:r>
            <a:r>
              <a:rPr lang="en-US" sz="2000" dirty="0" smtClean="0"/>
              <a:t>different sectors </a:t>
            </a:r>
            <a:r>
              <a:rPr lang="en-US" sz="2000" dirty="0"/>
              <a:t>and agencies in emergency situations</a:t>
            </a:r>
            <a:r>
              <a:rPr lang="en-US" sz="2000" dirty="0" smtClean="0"/>
              <a:t>.</a:t>
            </a:r>
          </a:p>
          <a:p>
            <a:endParaRPr lang="en-US" sz="2000" dirty="0"/>
          </a:p>
          <a:p>
            <a:r>
              <a:rPr lang="en-US" sz="2000" dirty="0"/>
              <a:t>Prepare persons who have decision-making authority to manage the crisis </a:t>
            </a:r>
            <a:r>
              <a:rPr lang="en-US" sz="2000" dirty="0" smtClean="0"/>
              <a:t>and manage </a:t>
            </a:r>
            <a:r>
              <a:rPr lang="en-US" sz="2000" dirty="0"/>
              <a:t>information in emergency situations.</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40046203"/>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Technical Design </a:t>
            </a:r>
            <a:br>
              <a:rPr lang="en-US" dirty="0"/>
            </a:br>
            <a:r>
              <a:rPr lang="en-US" sz="4000" dirty="0"/>
              <a:t>Script</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2400" b="1" dirty="0" smtClean="0"/>
          </a:p>
          <a:p>
            <a:pPr marL="0" indent="0" algn="ctr">
              <a:buNone/>
            </a:pPr>
            <a:r>
              <a:rPr lang="en-US" sz="2400" b="1" dirty="0" smtClean="0"/>
              <a:t>Development </a:t>
            </a:r>
            <a:r>
              <a:rPr lang="en-US" sz="2400" b="1" dirty="0"/>
              <a:t>of the situation: </a:t>
            </a:r>
            <a:r>
              <a:rPr lang="en-US" sz="2400" dirty="0"/>
              <a:t>This includes a general description of the event or events that impact on people, areas, or facilities and that provide the scenes for the work of the participants</a:t>
            </a:r>
            <a:r>
              <a:rPr lang="en-US" sz="2400" dirty="0" smtClean="0"/>
              <a:t>.</a:t>
            </a:r>
          </a:p>
          <a:p>
            <a:pPr marL="0" indent="0">
              <a:buNone/>
            </a:pPr>
            <a:r>
              <a:rPr lang="en-US" dirty="0" smtClean="0"/>
              <a:t> </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43859511"/>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Technical Design </a:t>
            </a:r>
            <a:br>
              <a:rPr lang="en-US" dirty="0"/>
            </a:br>
            <a:r>
              <a:rPr lang="en-US" sz="4000" dirty="0"/>
              <a:t>Script</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2400" b="1" dirty="0" smtClean="0"/>
          </a:p>
          <a:p>
            <a:pPr marL="0" indent="0" algn="ctr">
              <a:buNone/>
            </a:pPr>
            <a:r>
              <a:rPr lang="en-US" sz="2400" b="1" dirty="0" smtClean="0"/>
              <a:t>Roles </a:t>
            </a:r>
            <a:r>
              <a:rPr lang="en-US" sz="2400" b="1" dirty="0"/>
              <a:t>of participants: </a:t>
            </a:r>
            <a:r>
              <a:rPr lang="en-US" sz="2400" dirty="0"/>
              <a:t>Staff members of the organizations involved in the </a:t>
            </a:r>
            <a:r>
              <a:rPr lang="en-US" sz="2400" dirty="0" smtClean="0"/>
              <a:t>exercise perform </a:t>
            </a:r>
            <a:r>
              <a:rPr lang="en-US" sz="2400" dirty="0"/>
              <a:t>actions according to their specialties and the roles assigned them. </a:t>
            </a:r>
            <a:r>
              <a:rPr lang="en-US" sz="2400" dirty="0" smtClean="0"/>
              <a:t>Drills may </a:t>
            </a:r>
            <a:r>
              <a:rPr lang="en-US" sz="2400" dirty="0"/>
              <a:t>involve entire communities and in those cases the public are also participants.</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3350725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Technical Design </a:t>
            </a:r>
            <a:br>
              <a:rPr lang="en-US" dirty="0"/>
            </a:br>
            <a:r>
              <a:rPr lang="en-US" sz="4000" dirty="0"/>
              <a:t>Script</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2400" b="1" dirty="0" smtClean="0"/>
          </a:p>
          <a:p>
            <a:pPr marL="0" indent="0" algn="ctr">
              <a:buNone/>
            </a:pPr>
            <a:r>
              <a:rPr lang="en-US" sz="2400" b="1" dirty="0" smtClean="0"/>
              <a:t>Simulators</a:t>
            </a:r>
            <a:r>
              <a:rPr lang="en-US" sz="2400" b="1" dirty="0"/>
              <a:t>: </a:t>
            </a:r>
            <a:r>
              <a:rPr lang="en-US" sz="2400" dirty="0"/>
              <a:t>People acting as victims and other characters simulated in the </a:t>
            </a:r>
            <a:r>
              <a:rPr lang="en-US" sz="2400" dirty="0" smtClean="0"/>
              <a:t>drill. The </a:t>
            </a:r>
            <a:r>
              <a:rPr lang="en-US" sz="2400" dirty="0"/>
              <a:t>general script of the exercise is subject to the approval of the Coordinator </a:t>
            </a:r>
            <a:r>
              <a:rPr lang="en-US" sz="2400" dirty="0" smtClean="0"/>
              <a:t>and the </a:t>
            </a:r>
            <a:r>
              <a:rPr lang="en-US" sz="2400" dirty="0"/>
              <a:t>institutional representatives that form part of the organizing committee</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062525"/>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Technical Design </a:t>
            </a:r>
            <a:br>
              <a:rPr lang="en-US" dirty="0" smtClean="0"/>
            </a:br>
            <a:r>
              <a:rPr lang="en-US" sz="4000" dirty="0" smtClean="0"/>
              <a:t>Script</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2400" b="1" dirty="0" smtClean="0"/>
          </a:p>
          <a:p>
            <a:pPr marL="0" indent="0" algn="ctr">
              <a:buNone/>
            </a:pPr>
            <a:r>
              <a:rPr lang="en-US" sz="2400" b="1" dirty="0" smtClean="0"/>
              <a:t>Staging</a:t>
            </a:r>
            <a:r>
              <a:rPr lang="en-US" sz="2400" b="1" dirty="0"/>
              <a:t>: </a:t>
            </a:r>
            <a:r>
              <a:rPr lang="en-US" sz="2400" dirty="0"/>
              <a:t>Physical representation of the impacts of the event, as well as </a:t>
            </a:r>
            <a:r>
              <a:rPr lang="en-US" sz="2400" dirty="0" smtClean="0"/>
              <a:t>the conditions </a:t>
            </a:r>
            <a:r>
              <a:rPr lang="en-US" sz="2400" dirty="0"/>
              <a:t>and complexities that allow evaluation of the performance of </a:t>
            </a:r>
            <a:r>
              <a:rPr lang="en-US" sz="2400" dirty="0" smtClean="0"/>
              <a:t>the individuals </a:t>
            </a:r>
            <a:r>
              <a:rPr lang="en-US" sz="2400" dirty="0"/>
              <a:t>and organizations participating. It relates directly to what is </a:t>
            </a:r>
            <a:r>
              <a:rPr lang="en-US" sz="2400" dirty="0" smtClean="0"/>
              <a:t>described by </a:t>
            </a:r>
            <a:r>
              <a:rPr lang="en-US" sz="2400" dirty="0"/>
              <a:t>the general script.</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70182693"/>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Technical Design </a:t>
            </a:r>
            <a:br>
              <a:rPr lang="en-US" dirty="0"/>
            </a:br>
            <a:r>
              <a:rPr lang="en-US" sz="4000" dirty="0"/>
              <a:t>Script</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2400" b="1" dirty="0" smtClean="0"/>
          </a:p>
          <a:p>
            <a:pPr marL="0" indent="0" algn="ctr">
              <a:buNone/>
            </a:pPr>
            <a:r>
              <a:rPr lang="en-US" sz="2400" b="1" dirty="0" smtClean="0"/>
              <a:t>Length </a:t>
            </a:r>
            <a:r>
              <a:rPr lang="en-US" sz="2400" b="1" dirty="0"/>
              <a:t>of exercise: </a:t>
            </a:r>
            <a:r>
              <a:rPr lang="en-US" sz="2400" dirty="0"/>
              <a:t>This depends on the scope of the drill, the number </a:t>
            </a:r>
            <a:r>
              <a:rPr lang="en-US" sz="2400" dirty="0" smtClean="0"/>
              <a:t>of organizations </a:t>
            </a:r>
            <a:r>
              <a:rPr lang="en-US" sz="2400" dirty="0"/>
              <a:t>involved, and the type of operations.</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048546647"/>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Organization</a:t>
            </a:r>
            <a:endParaRPr lang="en-US" dirty="0"/>
          </a:p>
        </p:txBody>
      </p:sp>
      <p:sp>
        <p:nvSpPr>
          <p:cNvPr id="3" name="Content Placeholder 2"/>
          <p:cNvSpPr>
            <a:spLocks noGrp="1"/>
          </p:cNvSpPr>
          <p:nvPr>
            <p:ph idx="1"/>
          </p:nvPr>
        </p:nvSpPr>
        <p:spPr/>
        <p:txBody>
          <a:bodyPr>
            <a:normAutofit/>
          </a:bodyPr>
          <a:lstStyle/>
          <a:p>
            <a:r>
              <a:rPr lang="en-US" sz="2400" dirty="0"/>
              <a:t>The organization process integrates and coordinates the work of different teams </a:t>
            </a:r>
            <a:r>
              <a:rPr lang="en-US" sz="2400" dirty="0" smtClean="0"/>
              <a:t>in developing </a:t>
            </a:r>
            <a:r>
              <a:rPr lang="en-US" sz="2400" dirty="0"/>
              <a:t>the drill </a:t>
            </a:r>
            <a:r>
              <a:rPr lang="en-US" sz="2400" dirty="0" smtClean="0"/>
              <a:t>exercise</a:t>
            </a:r>
          </a:p>
          <a:p>
            <a:endParaRPr lang="en-US" sz="2400" dirty="0" smtClean="0"/>
          </a:p>
          <a:p>
            <a:r>
              <a:rPr lang="en-US" sz="2400" dirty="0" smtClean="0"/>
              <a:t>The process is lead by the coordinator</a:t>
            </a:r>
            <a:endParaRPr lang="en-US" sz="2400"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03816763"/>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Organization</a:t>
            </a:r>
            <a:br>
              <a:rPr lang="en-US" dirty="0" smtClean="0"/>
            </a:br>
            <a:r>
              <a:rPr lang="en-US" sz="3600" dirty="0" smtClean="0"/>
              <a:t>Determination of logistical needs</a:t>
            </a:r>
            <a:endParaRPr lang="en-US" sz="3600" dirty="0"/>
          </a:p>
        </p:txBody>
      </p:sp>
      <p:sp>
        <p:nvSpPr>
          <p:cNvPr id="3" name="Content Placeholder 2"/>
          <p:cNvSpPr>
            <a:spLocks noGrp="1"/>
          </p:cNvSpPr>
          <p:nvPr>
            <p:ph idx="1"/>
          </p:nvPr>
        </p:nvSpPr>
        <p:spPr/>
        <p:txBody>
          <a:bodyPr>
            <a:normAutofit lnSpcReduction="10000"/>
          </a:bodyPr>
          <a:lstStyle/>
          <a:p>
            <a:pPr marL="0" indent="0">
              <a:buNone/>
            </a:pPr>
            <a:r>
              <a:rPr lang="en-US" dirty="0"/>
              <a:t>The organization and development of a drill </a:t>
            </a:r>
            <a:r>
              <a:rPr lang="en-US" dirty="0" smtClean="0"/>
              <a:t>requires:</a:t>
            </a:r>
          </a:p>
          <a:p>
            <a:pPr lvl="2"/>
            <a:r>
              <a:rPr lang="en-US" sz="1900" dirty="0" smtClean="0"/>
              <a:t>Teams</a:t>
            </a:r>
          </a:p>
          <a:p>
            <a:pPr lvl="2"/>
            <a:r>
              <a:rPr lang="en-US" sz="1900" dirty="0" smtClean="0"/>
              <a:t>Physical space</a:t>
            </a:r>
          </a:p>
          <a:p>
            <a:pPr lvl="2"/>
            <a:r>
              <a:rPr lang="en-US" sz="1900" dirty="0" smtClean="0"/>
              <a:t>Equipment and furniture</a:t>
            </a:r>
          </a:p>
          <a:p>
            <a:pPr lvl="2"/>
            <a:r>
              <a:rPr lang="en-US" sz="1900" dirty="0" smtClean="0"/>
              <a:t>Photography and film team</a:t>
            </a:r>
          </a:p>
          <a:p>
            <a:pPr lvl="2"/>
            <a:r>
              <a:rPr lang="en-US" sz="1900" dirty="0" smtClean="0"/>
              <a:t>Supplies</a:t>
            </a:r>
          </a:p>
          <a:p>
            <a:pPr lvl="2"/>
            <a:r>
              <a:rPr lang="en-US" sz="1900" dirty="0" smtClean="0"/>
              <a:t>Support materials</a:t>
            </a:r>
          </a:p>
          <a:p>
            <a:pPr lvl="2"/>
            <a:r>
              <a:rPr lang="en-US" sz="1900" dirty="0" smtClean="0"/>
              <a:t>Documentation</a:t>
            </a:r>
          </a:p>
          <a:p>
            <a:pPr lvl="2"/>
            <a:r>
              <a:rPr lang="en-US" sz="1900" dirty="0"/>
              <a:t>Communications </a:t>
            </a:r>
            <a:r>
              <a:rPr lang="en-US" sz="1900" dirty="0" smtClean="0"/>
              <a:t>system</a:t>
            </a:r>
          </a:p>
          <a:p>
            <a:pPr lvl="2"/>
            <a:r>
              <a:rPr lang="en-US" sz="1900" dirty="0" smtClean="0"/>
              <a:t>Food and drink</a:t>
            </a:r>
          </a:p>
          <a:p>
            <a:pPr lvl="2"/>
            <a:r>
              <a:rPr lang="en-US" sz="1900" dirty="0" smtClean="0"/>
              <a:t>Identification</a:t>
            </a:r>
          </a:p>
          <a:p>
            <a:pPr lvl="2"/>
            <a:r>
              <a:rPr lang="en-US" sz="1900" dirty="0" smtClean="0"/>
              <a:t>Personal expenses</a:t>
            </a:r>
          </a:p>
          <a:p>
            <a:pPr lvl="1"/>
            <a:endParaRPr lang="en-US" dirty="0" smtClean="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723706568"/>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3</a:t>
            </a:r>
            <a:r>
              <a:rPr lang="en-US" dirty="0" smtClean="0"/>
              <a:t>. Organization:</a:t>
            </a:r>
            <a:br>
              <a:rPr lang="en-US" dirty="0" smtClean="0"/>
            </a:br>
            <a:r>
              <a:rPr lang="en-US" sz="4000" dirty="0" smtClean="0"/>
              <a:t>Reconnaissance and review of sites</a:t>
            </a:r>
            <a:endParaRPr lang="en-US" sz="4000" dirty="0"/>
          </a:p>
        </p:txBody>
      </p:sp>
      <p:sp>
        <p:nvSpPr>
          <p:cNvPr id="6" name="Content Placeholder 5"/>
          <p:cNvSpPr>
            <a:spLocks noGrp="1"/>
          </p:cNvSpPr>
          <p:nvPr>
            <p:ph idx="1"/>
          </p:nvPr>
        </p:nvSpPr>
        <p:spPr/>
        <p:txBody>
          <a:bodyPr>
            <a:normAutofit/>
          </a:bodyPr>
          <a:lstStyle/>
          <a:p>
            <a:pPr marL="0" indent="0" algn="ctr">
              <a:buNone/>
            </a:pPr>
            <a:endParaRPr lang="en-US" sz="2400" dirty="0" smtClean="0"/>
          </a:p>
          <a:p>
            <a:pPr marL="0" indent="0" algn="ctr">
              <a:buNone/>
            </a:pPr>
            <a:r>
              <a:rPr lang="en-US" sz="2400" dirty="0" smtClean="0"/>
              <a:t>Prior </a:t>
            </a:r>
            <a:r>
              <a:rPr lang="en-US" sz="2400" dirty="0"/>
              <a:t>to the exercise the coordinating team and technical personnel responsible </a:t>
            </a:r>
            <a:r>
              <a:rPr lang="en-US" sz="2400" dirty="0" smtClean="0"/>
              <a:t>for the </a:t>
            </a:r>
            <a:r>
              <a:rPr lang="en-US" sz="2400" dirty="0"/>
              <a:t>drill should make a reconnaissance visit to the sites where the drill will </a:t>
            </a:r>
            <a:r>
              <a:rPr lang="en-US" sz="2400" dirty="0" smtClean="0"/>
              <a:t>take place</a:t>
            </a:r>
            <a:r>
              <a:rPr lang="en-US" sz="2400" dirty="0"/>
              <a:t>.</a:t>
            </a:r>
          </a:p>
        </p:txBody>
      </p:sp>
      <p:sp>
        <p:nvSpPr>
          <p:cNvPr id="2" name="Text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63086749"/>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a:t>
            </a:r>
            <a:r>
              <a:rPr lang="en-US" dirty="0" smtClean="0"/>
              <a:t>. Organization:</a:t>
            </a:r>
            <a:br>
              <a:rPr lang="en-US" dirty="0" smtClean="0"/>
            </a:br>
            <a:r>
              <a:rPr lang="en-US" sz="3600" dirty="0" smtClean="0"/>
              <a:t>Selection and preparation of simulators</a:t>
            </a:r>
            <a:endParaRPr lang="en-US" dirty="0"/>
          </a:p>
        </p:txBody>
      </p:sp>
      <p:sp>
        <p:nvSpPr>
          <p:cNvPr id="3" name="Content Placeholder 2"/>
          <p:cNvSpPr>
            <a:spLocks noGrp="1"/>
          </p:cNvSpPr>
          <p:nvPr>
            <p:ph idx="1"/>
          </p:nvPr>
        </p:nvSpPr>
        <p:spPr/>
        <p:txBody>
          <a:bodyPr/>
          <a:lstStyle/>
          <a:p>
            <a:r>
              <a:rPr lang="en-US" sz="2400" dirty="0" smtClean="0"/>
              <a:t>Selection of simulators should be done early to allow for proper preparation. </a:t>
            </a:r>
          </a:p>
          <a:p>
            <a:endParaRPr lang="en-US" sz="2400" dirty="0" smtClean="0"/>
          </a:p>
          <a:p>
            <a:r>
              <a:rPr lang="en-US" sz="2400" dirty="0" smtClean="0"/>
              <a:t>Take adverse environmental conditions into account when selecting simulators</a:t>
            </a:r>
          </a:p>
          <a:p>
            <a:endParaRPr lang="en-US" sz="2400" dirty="0" smtClean="0"/>
          </a:p>
          <a:p>
            <a:r>
              <a:rPr lang="en-US" sz="2400" dirty="0" smtClean="0"/>
              <a:t>Simulators should receive prior training on their roles</a:t>
            </a:r>
          </a:p>
          <a:p>
            <a:endParaRPr lang="en-US" sz="2400" dirty="0" smtClean="0"/>
          </a:p>
          <a:p>
            <a:r>
              <a:rPr lang="en-US" sz="2400" dirty="0" smtClean="0"/>
              <a:t>Each simulator should be given a card with all relevant information about his/her role.  </a:t>
            </a:r>
          </a:p>
          <a:p>
            <a:endParaRPr lang="en-US" dirty="0" smtClean="0"/>
          </a:p>
          <a:p>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00889288"/>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a:t>
            </a:r>
            <a:r>
              <a:rPr lang="en-US" dirty="0" smtClean="0"/>
              <a:t>. Organization:</a:t>
            </a:r>
            <a:br>
              <a:rPr lang="en-US" dirty="0" smtClean="0"/>
            </a:br>
            <a:r>
              <a:rPr lang="en-US" sz="4000" dirty="0" smtClean="0"/>
              <a:t>Selection of evaluators</a:t>
            </a:r>
            <a:endParaRPr lang="en-US" dirty="0"/>
          </a:p>
        </p:txBody>
      </p:sp>
      <p:sp>
        <p:nvSpPr>
          <p:cNvPr id="3" name="Content Placeholder 2"/>
          <p:cNvSpPr>
            <a:spLocks noGrp="1"/>
          </p:cNvSpPr>
          <p:nvPr>
            <p:ph idx="1"/>
          </p:nvPr>
        </p:nvSpPr>
        <p:spPr/>
        <p:txBody>
          <a:bodyPr>
            <a:normAutofit/>
          </a:bodyPr>
          <a:lstStyle/>
          <a:p>
            <a:endParaRPr lang="en-US" sz="2400" dirty="0" smtClean="0"/>
          </a:p>
          <a:p>
            <a:r>
              <a:rPr lang="en-US" sz="2400" dirty="0" smtClean="0"/>
              <a:t>Selected according to their knowledge, experience and ability to critique the subject and characteristics of the exercise.</a:t>
            </a:r>
          </a:p>
          <a:p>
            <a:endParaRPr lang="en-US" sz="2400" dirty="0" smtClean="0"/>
          </a:p>
          <a:p>
            <a:r>
              <a:rPr lang="en-US" sz="2400" dirty="0" smtClean="0"/>
              <a:t>Should have a thorough and accurate understanding of procedures and the sequence of events</a:t>
            </a:r>
            <a:endParaRPr lang="en-US" sz="2400"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1097353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Methodological Features</a:t>
            </a:r>
            <a:endParaRPr lang="en-US" dirty="0"/>
          </a:p>
        </p:txBody>
      </p:sp>
      <p:sp>
        <p:nvSpPr>
          <p:cNvPr id="3" name="Content Placeholder 2"/>
          <p:cNvSpPr>
            <a:spLocks noGrp="1"/>
          </p:cNvSpPr>
          <p:nvPr>
            <p:ph idx="1"/>
          </p:nvPr>
        </p:nvSpPr>
        <p:spPr/>
        <p:txBody>
          <a:bodyPr>
            <a:normAutofit fontScale="92500"/>
          </a:bodyPr>
          <a:lstStyle/>
          <a:p>
            <a:r>
              <a:rPr lang="en-US" sz="2400" dirty="0" smtClean="0"/>
              <a:t>An </a:t>
            </a:r>
            <a:r>
              <a:rPr lang="en-US" sz="2400" dirty="0"/>
              <a:t>exercise for information management and role-playing. </a:t>
            </a:r>
            <a:endParaRPr lang="en-US" sz="2400" dirty="0" smtClean="0"/>
          </a:p>
          <a:p>
            <a:endParaRPr lang="en-US" sz="2400" dirty="0" smtClean="0"/>
          </a:p>
          <a:p>
            <a:r>
              <a:rPr lang="en-US" sz="2400" dirty="0"/>
              <a:t>A</a:t>
            </a:r>
            <a:r>
              <a:rPr lang="en-US" sz="2400" dirty="0" smtClean="0"/>
              <a:t>lso </a:t>
            </a:r>
            <a:r>
              <a:rPr lang="en-US" sz="2400" dirty="0"/>
              <a:t>called a desk- or tabletop exercise since it can </a:t>
            </a:r>
            <a:r>
              <a:rPr lang="en-US" sz="2400" dirty="0" smtClean="0"/>
              <a:t>take place </a:t>
            </a:r>
            <a:r>
              <a:rPr lang="en-US" sz="2400" dirty="0"/>
              <a:t>in a single, closed space, or among several interconnected sites</a:t>
            </a:r>
            <a:r>
              <a:rPr lang="en-US" sz="2400" dirty="0" smtClean="0"/>
              <a:t>.</a:t>
            </a:r>
          </a:p>
          <a:p>
            <a:endParaRPr lang="en-US" sz="2400" dirty="0"/>
          </a:p>
          <a:p>
            <a:r>
              <a:rPr lang="en-US" sz="2400" dirty="0"/>
              <a:t>It is built from a scenario and a script that define the activities, the flow of </a:t>
            </a:r>
            <a:r>
              <a:rPr lang="en-US" sz="2400" dirty="0" smtClean="0"/>
              <a:t>information, and </a:t>
            </a:r>
            <a:r>
              <a:rPr lang="en-US" sz="2400" dirty="0"/>
              <a:t>the roles played by the participants</a:t>
            </a:r>
            <a:r>
              <a:rPr lang="en-US" sz="2400" dirty="0" smtClean="0"/>
              <a:t>.</a:t>
            </a:r>
          </a:p>
          <a:p>
            <a:endParaRPr lang="en-US" sz="2400" dirty="0"/>
          </a:p>
          <a:p>
            <a:r>
              <a:rPr lang="en-US" sz="2400" dirty="0"/>
              <a:t>Each of the participants is assigned a role that can be based on his or her normal </a:t>
            </a:r>
            <a:r>
              <a:rPr lang="en-US" sz="2400" dirty="0" smtClean="0"/>
              <a:t>work, or </a:t>
            </a:r>
            <a:r>
              <a:rPr lang="en-US" sz="2400" dirty="0"/>
              <a:t>another </a:t>
            </a:r>
            <a:r>
              <a:rPr lang="en-US" sz="2400" dirty="0" smtClean="0"/>
              <a:t>role.</a:t>
            </a:r>
            <a:endParaRPr lang="en-US" sz="2400"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46997752"/>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 Organization </a:t>
            </a:r>
            <a:br>
              <a:rPr lang="en-US" dirty="0" smtClean="0"/>
            </a:br>
            <a:r>
              <a:rPr lang="en-US" sz="4000" dirty="0" smtClean="0"/>
              <a:t>Observers</a:t>
            </a:r>
            <a:endParaRPr lang="en-US" sz="4000" dirty="0"/>
          </a:p>
        </p:txBody>
      </p:sp>
      <p:sp>
        <p:nvSpPr>
          <p:cNvPr id="3" name="Content Placeholder 2"/>
          <p:cNvSpPr>
            <a:spLocks noGrp="1"/>
          </p:cNvSpPr>
          <p:nvPr>
            <p:ph idx="1"/>
          </p:nvPr>
        </p:nvSpPr>
        <p:spPr/>
        <p:txBody>
          <a:bodyPr/>
          <a:lstStyle/>
          <a:p>
            <a:r>
              <a:rPr lang="en-US" dirty="0" smtClean="0"/>
              <a:t>Authorities, experts or other persons invited to be present during the exercise, without having an active role.  </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444862188"/>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a:t>
            </a:r>
            <a:r>
              <a:rPr lang="en-US" dirty="0" smtClean="0"/>
              <a:t>. Organization</a:t>
            </a:r>
            <a:br>
              <a:rPr lang="en-US" dirty="0" smtClean="0"/>
            </a:br>
            <a:r>
              <a:rPr lang="en-US" sz="4000" dirty="0" smtClean="0"/>
              <a:t>Medical and safety plan</a:t>
            </a:r>
            <a:endParaRPr lang="en-US" sz="4000" dirty="0"/>
          </a:p>
        </p:txBody>
      </p:sp>
      <p:sp>
        <p:nvSpPr>
          <p:cNvPr id="3" name="Content Placeholder 2"/>
          <p:cNvSpPr>
            <a:spLocks noGrp="1"/>
          </p:cNvSpPr>
          <p:nvPr>
            <p:ph idx="1"/>
          </p:nvPr>
        </p:nvSpPr>
        <p:spPr/>
        <p:txBody>
          <a:bodyPr>
            <a:normAutofit/>
          </a:bodyPr>
          <a:lstStyle/>
          <a:p>
            <a:pPr marL="0" indent="0" algn="ctr">
              <a:buNone/>
            </a:pPr>
            <a:endParaRPr lang="en-US" sz="2800" dirty="0" smtClean="0"/>
          </a:p>
          <a:p>
            <a:pPr marL="0" indent="0" algn="ctr">
              <a:buNone/>
            </a:pPr>
            <a:r>
              <a:rPr lang="en-US" sz="2800" dirty="0" smtClean="0"/>
              <a:t>Every drill should have a security plan that includes medical attention and management of in the case of real emergencies.  </a:t>
            </a:r>
            <a:endParaRPr lang="en-US" sz="2800"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44721479"/>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3</a:t>
            </a:r>
            <a:r>
              <a:rPr lang="en-US" sz="4000" dirty="0" smtClean="0"/>
              <a:t>. Organization</a:t>
            </a:r>
            <a:r>
              <a:rPr lang="en-US" dirty="0" smtClean="0"/>
              <a:t/>
            </a:r>
            <a:br>
              <a:rPr lang="en-US" dirty="0" smtClean="0"/>
            </a:br>
            <a:r>
              <a:rPr lang="en-US" sz="3100" dirty="0" smtClean="0"/>
              <a:t>Information for non-participants</a:t>
            </a:r>
            <a:br>
              <a:rPr lang="en-US" sz="3100" dirty="0" smtClean="0"/>
            </a:br>
            <a:r>
              <a:rPr lang="en-US" sz="3100" dirty="0" smtClean="0"/>
              <a:t>Final verification of Preparations</a:t>
            </a:r>
            <a:endParaRPr lang="en-US" dirty="0"/>
          </a:p>
        </p:txBody>
      </p:sp>
      <p:sp>
        <p:nvSpPr>
          <p:cNvPr id="3" name="Content Placeholder 2"/>
          <p:cNvSpPr>
            <a:spLocks noGrp="1"/>
          </p:cNvSpPr>
          <p:nvPr>
            <p:ph idx="1"/>
          </p:nvPr>
        </p:nvSpPr>
        <p:spPr/>
        <p:txBody>
          <a:bodyPr>
            <a:normAutofit/>
          </a:bodyPr>
          <a:lstStyle/>
          <a:p>
            <a:endParaRPr lang="en-US" sz="2400" dirty="0" smtClean="0"/>
          </a:p>
          <a:p>
            <a:r>
              <a:rPr lang="en-US" sz="2400" dirty="0" smtClean="0"/>
              <a:t>Notification that the drill will take place must be given to non-participants in order to avoid confusion or panic. </a:t>
            </a:r>
          </a:p>
          <a:p>
            <a:endParaRPr lang="en-US" sz="2400" dirty="0" smtClean="0"/>
          </a:p>
          <a:p>
            <a:r>
              <a:rPr lang="en-US" sz="2400" dirty="0" smtClean="0"/>
              <a:t>Days before the date of an exercise, a meeting of all the working groups should be held to check the status of all required activities and issues, to identify gaps and correct problems. </a:t>
            </a:r>
            <a:endParaRPr lang="en-US" sz="2400"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914409"/>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a:t>
            </a:r>
            <a:r>
              <a:rPr lang="en-US" dirty="0" smtClean="0"/>
              <a:t>. Organization</a:t>
            </a:r>
            <a:br>
              <a:rPr lang="en-US" dirty="0" smtClean="0"/>
            </a:br>
            <a:r>
              <a:rPr lang="en-US" sz="4000" dirty="0" smtClean="0"/>
              <a:t>Summary document</a:t>
            </a:r>
            <a:endParaRPr lang="en-US" dirty="0"/>
          </a:p>
        </p:txBody>
      </p:sp>
      <p:sp>
        <p:nvSpPr>
          <p:cNvPr id="3" name="Content Placeholder 2"/>
          <p:cNvSpPr>
            <a:spLocks noGrp="1"/>
          </p:cNvSpPr>
          <p:nvPr>
            <p:ph idx="1"/>
          </p:nvPr>
        </p:nvSpPr>
        <p:spPr/>
        <p:txBody>
          <a:bodyPr/>
          <a:lstStyle/>
          <a:p>
            <a:r>
              <a:rPr lang="en-US" dirty="0" smtClean="0"/>
              <a:t>All information regarding the drill will be entered on a technical data sheet. </a:t>
            </a:r>
          </a:p>
          <a:p>
            <a:endParaRPr lang="en-US" dirty="0"/>
          </a:p>
          <a:p>
            <a:r>
              <a:rPr lang="en-US" dirty="0" smtClean="0"/>
              <a:t>This serves as the official summary and outline for carrying out the exercise. </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19101818"/>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Execution of the drill</a:t>
            </a:r>
            <a:endParaRPr lang="en-US" dirty="0"/>
          </a:p>
        </p:txBody>
      </p:sp>
      <p:sp>
        <p:nvSpPr>
          <p:cNvPr id="3" name="Content Placeholder 2"/>
          <p:cNvSpPr>
            <a:spLocks noGrp="1"/>
          </p:cNvSpPr>
          <p:nvPr>
            <p:ph idx="1"/>
          </p:nvPr>
        </p:nvSpPr>
        <p:spPr/>
        <p:txBody>
          <a:bodyPr/>
          <a:lstStyle/>
          <a:p>
            <a:r>
              <a:rPr lang="en-US" dirty="0" smtClean="0"/>
              <a:t>Responsibility for the execution phase lies with the control team, which is in constant contact with the coordination team. </a:t>
            </a:r>
          </a:p>
          <a:p>
            <a:endParaRPr lang="en-US" dirty="0"/>
          </a:p>
          <a:p>
            <a:r>
              <a:rPr lang="en-US" dirty="0" smtClean="0"/>
              <a:t>The development of the drill and sequence of actions are dictated by the script. </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03526977"/>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Evaluation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The evaluation process corresponds to two different aspects of the exercise: </a:t>
            </a:r>
            <a:endParaRPr lang="en-US" sz="2400" dirty="0" smtClean="0"/>
          </a:p>
          <a:p>
            <a:pPr lvl="2"/>
            <a:r>
              <a:rPr lang="en-US" sz="2000" dirty="0"/>
              <a:t>P</a:t>
            </a:r>
            <a:r>
              <a:rPr lang="en-US" sz="2000" dirty="0" smtClean="0"/>
              <a:t>erformance </a:t>
            </a:r>
            <a:r>
              <a:rPr lang="en-US" sz="2000" dirty="0"/>
              <a:t>of participants </a:t>
            </a:r>
          </a:p>
          <a:p>
            <a:pPr lvl="2"/>
            <a:r>
              <a:rPr lang="en-US" sz="2000" dirty="0"/>
              <a:t>O</a:t>
            </a:r>
            <a:r>
              <a:rPr lang="en-US" sz="2000" dirty="0" smtClean="0"/>
              <a:t>rganization </a:t>
            </a:r>
            <a:r>
              <a:rPr lang="en-US" sz="2000" dirty="0"/>
              <a:t>of the drill.</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006759184"/>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5. Evaluation</a:t>
            </a:r>
            <a:br>
              <a:rPr lang="en-US" dirty="0" smtClean="0"/>
            </a:br>
            <a:r>
              <a:rPr lang="en-US" sz="3100" dirty="0" err="1" smtClean="0"/>
              <a:t>Evaluation</a:t>
            </a:r>
            <a:r>
              <a:rPr lang="en-US" sz="3100" dirty="0" smtClean="0"/>
              <a:t> of the performance of participants</a:t>
            </a:r>
            <a:endParaRPr lang="en-US" sz="3100" dirty="0"/>
          </a:p>
        </p:txBody>
      </p:sp>
      <p:sp>
        <p:nvSpPr>
          <p:cNvPr id="3" name="Content Placeholder 2"/>
          <p:cNvSpPr>
            <a:spLocks noGrp="1"/>
          </p:cNvSpPr>
          <p:nvPr>
            <p:ph idx="1"/>
          </p:nvPr>
        </p:nvSpPr>
        <p:spPr/>
        <p:txBody>
          <a:bodyPr>
            <a:normAutofit/>
          </a:bodyPr>
          <a:lstStyle/>
          <a:p>
            <a:pPr marL="0" indent="0" algn="ctr">
              <a:buNone/>
            </a:pPr>
            <a:endParaRPr lang="en-US" sz="2400" dirty="0" smtClean="0"/>
          </a:p>
          <a:p>
            <a:pPr marL="0" indent="0" algn="ctr">
              <a:buNone/>
            </a:pPr>
            <a:r>
              <a:rPr lang="en-US" sz="2400" dirty="0" smtClean="0"/>
              <a:t>This </a:t>
            </a:r>
            <a:r>
              <a:rPr lang="en-US" sz="2400" dirty="0"/>
              <a:t>evaluation is done by the evaluation team during the exercise to measure </a:t>
            </a:r>
            <a:r>
              <a:rPr lang="en-US" sz="2400" dirty="0" smtClean="0"/>
              <a:t>the performance </a:t>
            </a:r>
            <a:r>
              <a:rPr lang="en-US" sz="2400" dirty="0"/>
              <a:t>of the participants and the </a:t>
            </a:r>
            <a:r>
              <a:rPr lang="en-US" sz="2400" dirty="0" smtClean="0"/>
              <a:t>fulfilment </a:t>
            </a:r>
            <a:r>
              <a:rPr lang="en-US" sz="2400" dirty="0"/>
              <a:t>of the exercise objectives</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82223488"/>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5. Evaluation</a:t>
            </a:r>
            <a:br>
              <a:rPr lang="en-US" dirty="0" smtClean="0"/>
            </a:br>
            <a:r>
              <a:rPr lang="en-US" sz="3100" dirty="0" err="1" smtClean="0"/>
              <a:t>Evaluation</a:t>
            </a:r>
            <a:r>
              <a:rPr lang="en-US" sz="3100" dirty="0" smtClean="0"/>
              <a:t> of the organization of the drill</a:t>
            </a:r>
            <a:endParaRPr lang="en-US" sz="3100" dirty="0"/>
          </a:p>
        </p:txBody>
      </p:sp>
      <p:sp>
        <p:nvSpPr>
          <p:cNvPr id="3" name="Content Placeholder 2"/>
          <p:cNvSpPr>
            <a:spLocks noGrp="1"/>
          </p:cNvSpPr>
          <p:nvPr>
            <p:ph idx="1"/>
          </p:nvPr>
        </p:nvSpPr>
        <p:spPr/>
        <p:txBody>
          <a:bodyPr/>
          <a:lstStyle/>
          <a:p>
            <a:r>
              <a:rPr lang="en-US" sz="2400" dirty="0"/>
              <a:t>This aims to evaluate the process of planning, design, and execution of the exercise</a:t>
            </a:r>
            <a:r>
              <a:rPr lang="en-US" sz="2400" dirty="0" smtClean="0"/>
              <a:t>.</a:t>
            </a:r>
          </a:p>
          <a:p>
            <a:endParaRPr lang="en-US" sz="2400" dirty="0" smtClean="0"/>
          </a:p>
          <a:p>
            <a:r>
              <a:rPr lang="en-US" sz="2400" dirty="0"/>
              <a:t>This will serve to document and provide feedback on the process in order to </a:t>
            </a:r>
            <a:r>
              <a:rPr lang="en-US" sz="2400" dirty="0" smtClean="0"/>
              <a:t>improve response </a:t>
            </a:r>
            <a:r>
              <a:rPr lang="en-US" sz="2400" dirty="0"/>
              <a:t>in future events</a:t>
            </a:r>
            <a:r>
              <a:rPr lang="en-US" dirty="0"/>
              <a:t>.</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58492059"/>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Documenting lessons learned</a:t>
            </a:r>
            <a:endParaRPr lang="en-US" dirty="0"/>
          </a:p>
        </p:txBody>
      </p:sp>
      <p:sp>
        <p:nvSpPr>
          <p:cNvPr id="3" name="Content Placeholder 2"/>
          <p:cNvSpPr>
            <a:spLocks noGrp="1"/>
          </p:cNvSpPr>
          <p:nvPr>
            <p:ph idx="1"/>
          </p:nvPr>
        </p:nvSpPr>
        <p:spPr/>
        <p:txBody>
          <a:bodyPr>
            <a:normAutofit/>
          </a:bodyPr>
          <a:lstStyle/>
          <a:p>
            <a:endParaRPr lang="en-US" sz="2000" dirty="0" smtClean="0"/>
          </a:p>
          <a:p>
            <a:r>
              <a:rPr lang="en-US" sz="2000" dirty="0" smtClean="0"/>
              <a:t>Documenting </a:t>
            </a:r>
            <a:r>
              <a:rPr lang="en-US" sz="2000" dirty="0"/>
              <a:t>and synthesizing the lessons learned from the exercise is a necessary </a:t>
            </a:r>
            <a:r>
              <a:rPr lang="en-US" sz="2000" dirty="0" smtClean="0"/>
              <a:t>part of </a:t>
            </a:r>
            <a:r>
              <a:rPr lang="en-US" sz="2000" dirty="0"/>
              <a:t>providing feedback for and updating the disaster and emergency response plans, </a:t>
            </a:r>
            <a:r>
              <a:rPr lang="en-US" sz="2000" dirty="0" smtClean="0"/>
              <a:t>and for </a:t>
            </a:r>
            <a:r>
              <a:rPr lang="en-US" sz="2000" dirty="0"/>
              <a:t>planning future drills</a:t>
            </a:r>
            <a:r>
              <a:rPr lang="en-US" sz="2000" dirty="0" smtClean="0"/>
              <a:t>.</a:t>
            </a:r>
          </a:p>
          <a:p>
            <a:endParaRPr lang="en-US" sz="2000" dirty="0" smtClean="0"/>
          </a:p>
          <a:p>
            <a:r>
              <a:rPr lang="en-US" sz="2000" dirty="0" smtClean="0"/>
              <a:t>This </a:t>
            </a:r>
            <a:r>
              <a:rPr lang="en-US" sz="2000" dirty="0"/>
              <a:t>involves the analysis and compilation of all technical </a:t>
            </a:r>
            <a:r>
              <a:rPr lang="en-US" sz="2000" dirty="0" smtClean="0"/>
              <a:t>and  administrative </a:t>
            </a:r>
            <a:r>
              <a:rPr lang="en-US" sz="2000" dirty="0"/>
              <a:t>documentation generated at various stages of the drill, including </a:t>
            </a:r>
            <a:r>
              <a:rPr lang="en-US" sz="2000" dirty="0" smtClean="0"/>
              <a:t>the graphical </a:t>
            </a:r>
            <a:r>
              <a:rPr lang="en-US" sz="2000" dirty="0"/>
              <a:t>record (photographs, diagrams, and videos).</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6365878"/>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Following up on the results</a:t>
            </a:r>
          </a:p>
        </p:txBody>
      </p:sp>
      <p:sp>
        <p:nvSpPr>
          <p:cNvPr id="3" name="Content Placeholder 2"/>
          <p:cNvSpPr>
            <a:spLocks noGrp="1"/>
          </p:cNvSpPr>
          <p:nvPr>
            <p:ph idx="1"/>
          </p:nvPr>
        </p:nvSpPr>
        <p:spPr/>
        <p:txBody>
          <a:bodyPr>
            <a:normAutofit/>
          </a:bodyPr>
          <a:lstStyle/>
          <a:p>
            <a:r>
              <a:rPr lang="en-US" sz="2000" dirty="0"/>
              <a:t>The coordinator of the drill is responsible for submitting a detailed report of </a:t>
            </a:r>
            <a:r>
              <a:rPr lang="en-US" sz="2000" dirty="0" smtClean="0"/>
              <a:t>the evaluation </a:t>
            </a:r>
            <a:r>
              <a:rPr lang="en-US" sz="2000" dirty="0"/>
              <a:t>of the exercise to the sponsoring institution or institutions. The report </a:t>
            </a:r>
            <a:r>
              <a:rPr lang="en-US" sz="2000" dirty="0" smtClean="0"/>
              <a:t>will be </a:t>
            </a:r>
            <a:r>
              <a:rPr lang="en-US" sz="2000" dirty="0"/>
              <a:t>delivered officially to the institution’s authorities in writing or presented in person</a:t>
            </a:r>
            <a:r>
              <a:rPr lang="en-US" sz="2000" dirty="0" smtClean="0"/>
              <a:t>.</a:t>
            </a:r>
          </a:p>
          <a:p>
            <a:endParaRPr lang="en-US" sz="2000" dirty="0"/>
          </a:p>
          <a:p>
            <a:r>
              <a:rPr lang="en-US" sz="2000" dirty="0"/>
              <a:t>The institution’s authorities are responsible for implementing the recommendations </a:t>
            </a:r>
            <a:r>
              <a:rPr lang="en-US" sz="2000" dirty="0" smtClean="0"/>
              <a:t>and updating </a:t>
            </a:r>
            <a:r>
              <a:rPr lang="en-US" sz="2000" dirty="0"/>
              <a:t>preparedness and response plans.</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26969867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Methodological features (cont.)</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development of events takes place in simulated time identified in the </a:t>
            </a:r>
            <a:r>
              <a:rPr lang="en-US" dirty="0" smtClean="0"/>
              <a:t>script. </a:t>
            </a:r>
          </a:p>
          <a:p>
            <a:endParaRPr lang="en-US" dirty="0" smtClean="0"/>
          </a:p>
          <a:p>
            <a:r>
              <a:rPr lang="en-US" dirty="0" smtClean="0"/>
              <a:t>Each </a:t>
            </a:r>
            <a:r>
              <a:rPr lang="en-US" dirty="0"/>
              <a:t>plot of a scenario takes place in a relatively short period of time, so “</a:t>
            </a:r>
            <a:r>
              <a:rPr lang="en-US" dirty="0" smtClean="0"/>
              <a:t>time jumps</a:t>
            </a:r>
            <a:r>
              <a:rPr lang="en-US" dirty="0"/>
              <a:t>” are used</a:t>
            </a:r>
            <a:r>
              <a:rPr lang="en-US" dirty="0" smtClean="0"/>
              <a:t>.</a:t>
            </a:r>
          </a:p>
          <a:p>
            <a:endParaRPr lang="en-US" dirty="0"/>
          </a:p>
          <a:p>
            <a:r>
              <a:rPr lang="en-US" dirty="0"/>
              <a:t>The planned </a:t>
            </a:r>
            <a:r>
              <a:rPr lang="en-US" dirty="0" smtClean="0"/>
              <a:t>scenario is </a:t>
            </a:r>
            <a:r>
              <a:rPr lang="en-US" dirty="0"/>
              <a:t>played out sequentially in a way that advances the exercise</a:t>
            </a:r>
            <a:r>
              <a:rPr lang="en-US" dirty="0" smtClean="0"/>
              <a:t>.</a:t>
            </a:r>
          </a:p>
          <a:p>
            <a:endParaRPr lang="en-US" dirty="0"/>
          </a:p>
          <a:p>
            <a:r>
              <a:rPr lang="en-US" dirty="0"/>
              <a:t>The time required for the simulation includes time for preparation, identification </a:t>
            </a:r>
            <a:r>
              <a:rPr lang="en-US" dirty="0" smtClean="0"/>
              <a:t>or review </a:t>
            </a:r>
            <a:r>
              <a:rPr lang="en-US" dirty="0"/>
              <a:t>of roles, analysis of information gathered before the exercise, a </a:t>
            </a:r>
            <a:r>
              <a:rPr lang="en-US" dirty="0" smtClean="0"/>
              <a:t>reasonable amount </a:t>
            </a:r>
            <a:r>
              <a:rPr lang="en-US" dirty="0"/>
              <a:t>of time to resolve different situations, and time needed for evaluation</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7853954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p:txBody>
          <a:bodyPr/>
          <a:lstStyle/>
          <a:p>
            <a:pPr marL="0" indent="0" algn="ctr">
              <a:buNone/>
            </a:pPr>
            <a:r>
              <a:rPr lang="en-US" dirty="0"/>
              <a:t>A simulation exercise is of little use if an organization for emergency and disaster response </a:t>
            </a:r>
            <a:r>
              <a:rPr lang="en-US" dirty="0" smtClean="0"/>
              <a:t>is lacking</a:t>
            </a:r>
            <a:r>
              <a:rPr lang="en-US" dirty="0"/>
              <a:t>, there is no emergency plan, or personnel are not trained to respond to emergencies. </a:t>
            </a:r>
            <a:r>
              <a:rPr lang="en-US" dirty="0" smtClean="0"/>
              <a:t>In such </a:t>
            </a:r>
            <a:r>
              <a:rPr lang="en-US" dirty="0"/>
              <a:t>cases it is better to initiate a training and emergency preparedness program.</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0570436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Value of </a:t>
            </a:r>
            <a:r>
              <a:rPr lang="en-US" dirty="0"/>
              <a:t>s</a:t>
            </a:r>
            <a:r>
              <a:rPr lang="en-US" dirty="0" smtClean="0"/>
              <a:t>imulations </a:t>
            </a:r>
            <a:br>
              <a:rPr lang="en-US" dirty="0" smtClean="0"/>
            </a:br>
            <a:r>
              <a:rPr lang="en-US" dirty="0" smtClean="0"/>
              <a:t>for preparedness and response</a:t>
            </a:r>
            <a:endParaRPr lang="en-US" dirty="0"/>
          </a:p>
        </p:txBody>
      </p:sp>
      <p:sp>
        <p:nvSpPr>
          <p:cNvPr id="3" name="Content Placeholder 2"/>
          <p:cNvSpPr>
            <a:spLocks noGrp="1"/>
          </p:cNvSpPr>
          <p:nvPr>
            <p:ph idx="1"/>
          </p:nvPr>
        </p:nvSpPr>
        <p:spPr/>
        <p:txBody>
          <a:bodyPr>
            <a:normAutofit/>
          </a:bodyPr>
          <a:lstStyle/>
          <a:p>
            <a:r>
              <a:rPr lang="en-US" sz="2400" dirty="0"/>
              <a:t>The simulation allows an organization </a:t>
            </a:r>
            <a:r>
              <a:rPr lang="en-US" sz="2400" dirty="0" smtClean="0"/>
              <a:t>to evaluate </a:t>
            </a:r>
            <a:r>
              <a:rPr lang="en-US" sz="2400" dirty="0"/>
              <a:t>their systems and </a:t>
            </a:r>
            <a:r>
              <a:rPr lang="en-US" sz="2400" dirty="0" smtClean="0"/>
              <a:t>performance.</a:t>
            </a:r>
          </a:p>
          <a:p>
            <a:endParaRPr lang="en-US" sz="2400" dirty="0" smtClean="0"/>
          </a:p>
          <a:p>
            <a:r>
              <a:rPr lang="en-US" sz="2400" dirty="0" smtClean="0"/>
              <a:t>Provides training and practice for tasks that require decision making and coordination.</a:t>
            </a:r>
          </a:p>
          <a:p>
            <a:endParaRPr lang="en-US" sz="2400" dirty="0" smtClean="0"/>
          </a:p>
          <a:p>
            <a:r>
              <a:rPr lang="en-US" sz="2400" dirty="0" smtClean="0"/>
              <a:t>Helps to identify </a:t>
            </a:r>
            <a:r>
              <a:rPr lang="en-US" sz="2400" dirty="0"/>
              <a:t>critical areas of management and aspects </a:t>
            </a:r>
            <a:r>
              <a:rPr lang="en-US" sz="2400" dirty="0" smtClean="0"/>
              <a:t>that need </a:t>
            </a:r>
            <a:r>
              <a:rPr lang="en-US" sz="2400" dirty="0"/>
              <a:t>to be strengthened</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83277466"/>
      </p:ext>
    </p:extLst>
  </p:cSld>
  <p:clrMapOvr>
    <a:masterClrMapping/>
  </p:clrMapOvr>
  <p:transition>
    <p:fade/>
  </p:transition>
</p:sld>
</file>

<file path=ppt/theme/theme1.xml><?xml version="1.0" encoding="utf-8"?>
<a:theme xmlns:a="http://schemas.openxmlformats.org/drawingml/2006/main" name="1_Theme1">
  <a:themeElements>
    <a:clrScheme name="CDC OD Dark PPT Colors">
      <a:dk1>
        <a:srgbClr val="0F56DC"/>
      </a:dk1>
      <a:lt1>
        <a:srgbClr val="FFC000"/>
      </a:lt1>
      <a:dk2>
        <a:srgbClr val="FFFFFF"/>
      </a:dk2>
      <a:lt2>
        <a:srgbClr val="FFFFFF"/>
      </a:lt2>
      <a:accent1>
        <a:srgbClr val="4983F2"/>
      </a:accent1>
      <a:accent2>
        <a:srgbClr val="007D57"/>
      </a:accent2>
      <a:accent3>
        <a:srgbClr val="9A3B26"/>
      </a:accent3>
      <a:accent4>
        <a:srgbClr val="7F7F7F"/>
      </a:accent4>
      <a:accent5>
        <a:srgbClr val="0F56DC"/>
      </a:accent5>
      <a:accent6>
        <a:srgbClr val="002060"/>
      </a:accent6>
      <a:hlink>
        <a:srgbClr val="FFC000"/>
      </a:hlink>
      <a:folHlink>
        <a:srgbClr val="3077FF"/>
      </a:folHlink>
    </a:clrScheme>
    <a:fontScheme name="CDC Myriad Web Pro">
      <a:majorFont>
        <a:latin typeface="Myriad Web Pro"/>
        <a:ea typeface=""/>
        <a:cs typeface=""/>
      </a:majorFont>
      <a:minorFont>
        <a:latin typeface="Myriad Web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1707</TotalTime>
  <Words>3039</Words>
  <Application>Microsoft Office PowerPoint</Application>
  <PresentationFormat>On-screen Show (4:3)</PresentationFormat>
  <Paragraphs>411</Paragraphs>
  <Slides>69</Slides>
  <Notes>42</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1_Theme1</vt:lpstr>
      <vt:lpstr>Guidelines for Developing Emergency Simulations and Drills</vt:lpstr>
      <vt:lpstr>Objectives</vt:lpstr>
      <vt:lpstr>Simulations</vt:lpstr>
      <vt:lpstr>Simulations</vt:lpstr>
      <vt:lpstr>Objectives of Simulations</vt:lpstr>
      <vt:lpstr>Methodological Features</vt:lpstr>
      <vt:lpstr>Methodological features (cont.)</vt:lpstr>
      <vt:lpstr>Remember:</vt:lpstr>
      <vt:lpstr>Value of simulations  for preparedness and response</vt:lpstr>
      <vt:lpstr>Advantages of using simulations</vt:lpstr>
      <vt:lpstr>Organizational structure for simulations</vt:lpstr>
      <vt:lpstr>1. Planning</vt:lpstr>
      <vt:lpstr>2. Technical Design</vt:lpstr>
      <vt:lpstr>2. Technical Design: Script</vt:lpstr>
      <vt:lpstr>2. Technical Design: Script</vt:lpstr>
      <vt:lpstr>2. Technical Design: Script</vt:lpstr>
      <vt:lpstr>2. Technical Design: Script</vt:lpstr>
      <vt:lpstr>2. Technical Design: Script</vt:lpstr>
      <vt:lpstr>2. Technical Design: Evaluation instruments</vt:lpstr>
      <vt:lpstr>2. Technical Design  Support materials</vt:lpstr>
      <vt:lpstr>2. Technical Design:  Duration of exercise</vt:lpstr>
      <vt:lpstr>3. Organization</vt:lpstr>
      <vt:lpstr>3. Organization- Logistical Needs</vt:lpstr>
      <vt:lpstr>3. Organization Selection of participants </vt:lpstr>
      <vt:lpstr>3. Organization Selection of evaluators</vt:lpstr>
      <vt:lpstr>3. Organization Observers</vt:lpstr>
      <vt:lpstr>3. Organization Final verification of the preparations</vt:lpstr>
      <vt:lpstr>4. Execution of the simulation</vt:lpstr>
      <vt:lpstr>4. Execution of the simulation</vt:lpstr>
      <vt:lpstr>4. Execution of the simulation</vt:lpstr>
      <vt:lpstr>5. Evaluation</vt:lpstr>
      <vt:lpstr>Remember:</vt:lpstr>
      <vt:lpstr>6. Documenting lessons learned</vt:lpstr>
      <vt:lpstr>7. Following-up on Evaluation results</vt:lpstr>
      <vt:lpstr>Drills</vt:lpstr>
      <vt:lpstr>Objectives of drills</vt:lpstr>
      <vt:lpstr>Methodological characteristics</vt:lpstr>
      <vt:lpstr>Operational characteristics</vt:lpstr>
      <vt:lpstr>Value of drills for preparedness and response</vt:lpstr>
      <vt:lpstr>Necessary conditions</vt:lpstr>
      <vt:lpstr>Types of drills </vt:lpstr>
      <vt:lpstr>Organizational structure for drills</vt:lpstr>
      <vt:lpstr>Preparing for and executing drills</vt:lpstr>
      <vt:lpstr>Preparing for and executing drills </vt:lpstr>
      <vt:lpstr>1. Planning</vt:lpstr>
      <vt:lpstr>2. Technical Design</vt:lpstr>
      <vt:lpstr>2. Technical Design Script</vt:lpstr>
      <vt:lpstr>2. Technical Design  Script</vt:lpstr>
      <vt:lpstr>2. Technical Design  Script</vt:lpstr>
      <vt:lpstr>2. Technical Design  Script</vt:lpstr>
      <vt:lpstr>2. Technical Design  Script</vt:lpstr>
      <vt:lpstr>2. Technical Design  Script</vt:lpstr>
      <vt:lpstr>2. Technical Design  Script</vt:lpstr>
      <vt:lpstr>2. Technical Design  Script</vt:lpstr>
      <vt:lpstr>3. Organization</vt:lpstr>
      <vt:lpstr>3. Organization Determination of logistical needs</vt:lpstr>
      <vt:lpstr>3. Organization: Reconnaissance and review of sites</vt:lpstr>
      <vt:lpstr>3. Organization: Selection and preparation of simulators</vt:lpstr>
      <vt:lpstr>3. Organization: Selection of evaluators</vt:lpstr>
      <vt:lpstr>4. Organization  Observers</vt:lpstr>
      <vt:lpstr>3. Organization Medical and safety plan</vt:lpstr>
      <vt:lpstr>3. Organization Information for non-participants Final verification of Preparations</vt:lpstr>
      <vt:lpstr>3. Organization Summary document</vt:lpstr>
      <vt:lpstr>4. Execution of the drill</vt:lpstr>
      <vt:lpstr>5. Evaluation</vt:lpstr>
      <vt:lpstr>5. Evaluation Evaluation of the performance of participants</vt:lpstr>
      <vt:lpstr>5. Evaluation Evaluation of the organization of the drill</vt:lpstr>
      <vt:lpstr>6. Documenting lessons learned</vt:lpstr>
      <vt:lpstr>7. Following up on the results</vt:lpstr>
    </vt:vector>
  </TitlesOfParts>
  <Company>Centers for Disease Control and Prevention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Guidelines for Developing Emergency Simulations and Drills</dc:title>
  <dc:creator>CDC User</dc:creator>
  <cp:lastModifiedBy>CDC User</cp:lastModifiedBy>
  <cp:revision>76</cp:revision>
  <dcterms:created xsi:type="dcterms:W3CDTF">2014-02-24T14:03:57Z</dcterms:created>
  <dcterms:modified xsi:type="dcterms:W3CDTF">2014-05-27T20:19:51Z</dcterms:modified>
</cp:coreProperties>
</file>