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67465-61CD-482A-85DF-C8880B027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6847C5-46CC-46BE-B1DA-6AE151D2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4ED9F-4F8E-46FB-A18C-4D47CB93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897CF-2832-47C4-8B43-105A467B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FBE351-54FD-422B-9B55-56875076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2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4265-6A23-4699-B328-610DEB8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314E3-77DE-4543-91B2-F9D320B13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7A358-E930-49A7-99FC-C95C2907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2CDBE-6BBF-4207-A982-701E6033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E0600-D3C8-414D-832E-CB3437D3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97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EEF0D5-E93A-49D1-8EF3-4577FE83F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77F71A-B901-48A3-B822-BC98FFDD7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421692-AF2A-4BF8-BC13-C0B24294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26962E-771E-4F8A-80D9-FBBF1246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99D6E-831B-482B-833A-1C4C58A2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51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72A9-5F57-4EA3-A558-3030E426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FF369-06F7-408F-86CC-682C075A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9257A-9E3D-4D2C-8C40-89A85FA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D0F1D-A619-4B5B-A53F-0A87B17D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79515A-A455-4835-9352-ECDDCA45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34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FCE75-D543-4BBD-B068-13900C54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A934A-7CA9-4D6F-9860-2FD05864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99761D-CEF7-4193-BDDA-ABFA0287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F9FB5C-C01E-40B2-B3F8-A5B32F43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8569F4-FC94-4709-9A15-E590A919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3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A05A-8E36-4132-B7E4-19E3C222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8C96C-89E6-42AB-9AA9-9EF8E8BD6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A36E84-BEB5-45B3-A9D7-7111F27D8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E13564-94F8-462C-95A9-B057996B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03F6E-84F0-4AA2-9165-59400D9B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00A92A-9648-4E2D-AC01-359E8215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9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097AD-3D8F-4766-B516-26ABDC94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AAB371-3EAA-43D8-A0C3-CD6783D1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953BC4-959E-471D-B865-BEEE3C434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4FD0EE-B3F5-4827-8C9B-4811FA3F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DE7CC4-F9BD-4F8D-BB99-FDF2DCE66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195034-FC4A-45AA-8477-3FF2DE4F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3A43FC-CE02-48BE-B85E-3401AD5C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2E9F85-F695-4A37-B3EC-FD91EA5D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11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81AA-1B8A-4D5F-B08B-16333C1F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5413F-C60F-4EF0-9B96-48E4CFD0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A263F6-02A5-40BA-AFC3-557AD36B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543EE8-B7B5-4DFA-8010-0874848D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4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2C5A33-33BC-4567-BDB0-FA62D7E8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52839B-D60E-4072-95B9-1E5FC6F6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78E2F5-2C2B-4889-9403-E7C5C74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4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ABEF4-94EE-4EDA-A098-12D32820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45E91-3234-4F1E-8CD2-CE1B5BED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D6FAC4-1C99-4D9C-89CA-2345BA49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FB753C-29CD-43C7-8E9E-7BD50373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1E9ED5-A5A3-4591-ADA9-F73C5D6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0F88A-EA92-47D6-86E9-FC84350C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8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DD194-BCE5-4F75-BAB9-F773DA05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491E2F-C15F-4F56-9D76-90727CA1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290737-0163-4A82-9742-78F03B2B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7BF0B7-5410-482B-A29F-822EF57C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5B725-2907-4DF6-8123-CE6B25ED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43A197-6003-4596-8482-871F47FD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69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68840E-F2D2-4E35-A6F3-DDBF5FA9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2BCB06-5C8B-4468-BD4D-26216140B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0F481-0298-4C23-9A89-CF197231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EB859-5617-454D-8DBB-C8A362BB303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324EC-74C4-45EE-B959-BE2C6BF05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EB49B-78C8-4550-ABCD-5040D0402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8D0F-7947-43D0-BEFE-45D458258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70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957F3E-3F7B-430A-91F1-1CD339246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9" y="248051"/>
            <a:ext cx="11315561" cy="63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9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130BCF-5A1A-4C38-B611-EF5793AA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5" y="185530"/>
            <a:ext cx="11652950" cy="655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F13B43-E328-4254-892B-339AFC71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1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47177CE-0D93-4172-A53B-AAEAF54E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0"/>
            <a:ext cx="11570347" cy="65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681EF8-069A-4D6F-B190-34B42FDB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6" y="185530"/>
            <a:ext cx="11502612" cy="64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3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0324A2-C2EA-4462-AF80-0980F63F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2" y="119270"/>
            <a:ext cx="11784055" cy="67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A5B954-E15D-4247-876A-3BCBD2DE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8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nascimento</dc:creator>
  <cp:lastModifiedBy>thiago nascimento</cp:lastModifiedBy>
  <cp:revision>6</cp:revision>
  <dcterms:created xsi:type="dcterms:W3CDTF">2021-12-17T14:57:25Z</dcterms:created>
  <dcterms:modified xsi:type="dcterms:W3CDTF">2021-12-17T15:05:11Z</dcterms:modified>
</cp:coreProperties>
</file>