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8C"/>
    <a:srgbClr val="000000"/>
    <a:srgbClr val="EE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8E61C-AE65-1958-1EDF-6C46FB41F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0999C5E-C0D6-934A-325D-2BEC907D5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3378D0-FA00-C15E-A4F3-21ABDE7C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2DA53C-52AE-F765-1E3C-A97E4F5A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31C2A6-08F3-3236-0515-5915564E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77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A2E6F0-67B3-DBCC-90E5-4C0F7EC1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FBB0AE5-1260-D7DC-1036-D76CE82A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605ABC-6DD0-A4AC-DE7F-B202B587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80AAB0-15B2-287B-949B-EC65DD32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CACA9B-6213-7421-03A1-D99364EC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812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1757103-E795-445A-0A28-4899AF8FA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D39273C-56B0-ED53-7209-0E5AB114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B75CAE-1022-B4B3-8120-4838E819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EFB3B9-020A-DCA2-7CFF-7F76B4C4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62CF55-2135-7368-7EFE-8D763B34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7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0BC880-4DC2-1A21-4D8A-ED28B278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46B54D-1C05-1D66-E25F-7F9CA59E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863499-713A-8D32-3D67-5A2807B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15EE59-AFFD-6571-26CE-757F0CC5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1FE4AD-82E0-0BAB-007C-DAC716DD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0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B06C52-D5FC-0814-7D77-02B3C2F9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F144A4-A9FC-1636-EB01-C7AFDB54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51D6DB-8CAE-2A00-A6B6-4B7439CD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EEA30C-120E-B298-D3A5-0229C050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0A5BF3-3DBE-5E2A-01AA-D93BDC46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74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C0446A-18EF-5415-B0F9-51DF20F9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C896CC-F9FC-FAB6-F372-64B8C9DCD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F033E32-6CF9-15B0-A879-DB9A0364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AA2FEA-9340-D04B-46E9-E55E8D19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CD250A-98E9-9B66-1276-43225215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97DF54-1301-564B-BF65-FFC80D61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0A419-B180-8313-13E5-87F5C18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43CA827-1DB9-8255-E415-116D4246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D573E2E-055C-FDA5-1E63-0349695A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F53FAA9-B78F-C51B-2892-19821E9E1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144C12-A073-77D4-9A10-6DFF0FDB9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5867DEA-6E0D-5D71-C9F1-B1EFB6C9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5933486-A773-7CFA-411E-5175EA81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DD6D4C8-F855-5833-5641-2645C8E4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26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A5BE13-0444-1068-5C27-B898E546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779291B-0337-37B9-855F-437A81FE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30B6942-31C5-270A-1AC9-153C0E0C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A785B30-E20C-430B-A042-EEDA5D35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63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F2135C7-5419-2E68-9F40-8583FB33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7F5108F-C68A-466C-4F16-BB9DB218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AF1F98B-30E0-0BB9-C2F3-AB7F1097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412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6EA22C-3AE4-177E-5813-2ABE9390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90046D-F4FC-1062-367A-6F55A945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ABFD5A-637A-DA0B-0187-232C4C2C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E51337-E109-02BF-9250-B6D0AE0F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7D005B-B9E4-FF49-860C-E243C471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96B0E00-6949-AA09-C73A-C5D9E451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4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9B68BB-CE7E-46FC-ACB7-A78BB223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4BB722F-2A8A-361D-F852-6A3F040AF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0718CC-9B3D-A7DA-39CF-D26D9B6CA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9A62E7-5740-0140-77CA-EB99A8B7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120161-3F66-E39A-DFEC-3C501FCD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1868F3-D294-D367-959A-F315F815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372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FE4F46A-C584-7575-2D52-66208938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05C2792-1153-777E-0D2A-8FB91F8F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D3E39A-C511-6A60-4FBB-DDB6A7ACB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EE943-3E39-4320-B563-1C98BC15D38D}" type="datetimeFigureOut">
              <a:rPr lang="he-IL" smtClean="0"/>
              <a:t>ח'/אייר/תשפ"ג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603CECC-E5B0-9E14-C9F5-B1D6E41FB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5F19F4-7003-7F3F-F996-DF7806814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76C3-37CC-4E6D-906A-671DDA062F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75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49E9AD4-7ADB-B72B-9FD9-F4CD7058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059888A-BB0A-6242-ECD7-12F6CDEA8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9341" y="111172"/>
            <a:ext cx="3316941" cy="55581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EE7B17"/>
                </a:solidFill>
              </a:rPr>
              <a:t>Instructions</a:t>
            </a:r>
            <a:endParaRPr lang="he-IL" sz="4000" dirty="0">
              <a:solidFill>
                <a:srgbClr val="EE7B17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0BB98BE-2CE6-9341-A197-11085D8F5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7686" y="509214"/>
            <a:ext cx="2885514" cy="165576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2D8C"/>
                </a:solidFill>
              </a:rPr>
              <a:t>Welcome to the game!</a:t>
            </a:r>
          </a:p>
          <a:p>
            <a:r>
              <a:rPr lang="en-US" sz="1800" dirty="0">
                <a:solidFill>
                  <a:srgbClr val="FF2D8C"/>
                </a:solidFill>
              </a:rPr>
              <a:t>Your goal is to discover the hidden series of colors.</a:t>
            </a:r>
          </a:p>
          <a:p>
            <a:r>
              <a:rPr lang="en-US" sz="1800" dirty="0">
                <a:solidFill>
                  <a:srgbClr val="FF2D8C"/>
                </a:solidFill>
              </a:rPr>
              <a:t>You have 10 attempts and at the end of each attempt you will have to click on the "submit attempt" button and then you will receive a score, yellow color for the correct color and incorrect position, and green color for the correct color in the correct position.</a:t>
            </a:r>
          </a:p>
          <a:p>
            <a:r>
              <a:rPr lang="en-US" sz="1800" dirty="0">
                <a:solidFill>
                  <a:srgbClr val="FF2D8C"/>
                </a:solidFill>
              </a:rPr>
              <a:t>Good luck!</a:t>
            </a:r>
            <a:endParaRPr lang="he-IL" sz="1800" dirty="0">
              <a:solidFill>
                <a:srgbClr val="FF2D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258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מסך רחב</PresentationFormat>
  <Paragraphs>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sagit0011@gmail.com</dc:creator>
  <cp:lastModifiedBy>sagit0011@gmail.com</cp:lastModifiedBy>
  <cp:revision>1</cp:revision>
  <dcterms:created xsi:type="dcterms:W3CDTF">2023-04-28T21:25:38Z</dcterms:created>
  <dcterms:modified xsi:type="dcterms:W3CDTF">2023-04-28T21:25:42Z</dcterms:modified>
</cp:coreProperties>
</file>