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34F904-818D-4EBB-8955-07E92599E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4AA492-9AE1-48CC-BE09-18152D3F6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1172DA-1EDC-43A7-93AF-AA54CA3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539411-1101-4CA3-8702-75961B6E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7156B4-2AFB-4006-8188-9CF841E3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693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8D53D0-8517-4184-A1EB-71925C35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9561F37-CEA6-4903-BEC5-DD05F5EEC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00826A-A6CE-4172-A4CD-FC3E2995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333E05-AF12-49BD-A201-1E64677B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E53AC6-FD36-4C62-8B0C-59DEC841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17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CB7B3A7-BA1A-4C50-9A50-66D6BADDB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2B1CFC-F56F-49BC-A33B-7C07F17E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B030CE-16E6-4CFA-AB5D-1CFDAA6C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806274-7250-4793-A031-7A925E8E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FC8260-BAAB-4FFA-BA8D-087D7CEA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4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479595-7C07-47D7-859D-40C75DDC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AFA8894-3D59-4186-BD62-5D69C4AC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97D7B31-DDE8-4EF2-A961-D1A066DF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2A2EA8-CDD0-4108-B476-D1FEF633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DDD3BE-5236-4DD3-AEEC-BB3FA090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674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413E49-502D-4C1F-9923-5FDE7A85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5FC9E6-7015-4865-AF04-0A5DD1F9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97D18F-19F2-4AAD-87FB-10DF456A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084E3A-D28D-47C3-B699-098F0AEF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9D4BCF-24FF-49C3-842F-317DCCC5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807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ACE583-D691-480C-BB17-9A7703A6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02C0E2-7B9C-46CF-9156-0C243D21E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44CA7B3-7D7A-4500-8035-CB7C5C1AD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6949F7C-50E1-4B64-BAB6-FDA5ADA3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75E443-A69E-41B6-A73F-6B9C7367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50C946-1127-4D8F-85D7-AD9D608A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499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3C526C-7723-4AAB-9C4E-22AEF60B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A0847BE-6690-474B-9EAB-67DF1ADF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E00A3F-1A28-4CB5-A689-442FE8EF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9AE8C64-3704-4CE0-8DDA-AC38DC010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D3EA1DF-5800-476C-94C9-22B96B940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9EF81ED-EEAD-42C7-8DBC-353741E0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2445EFB-1686-4B5D-B509-CB9EE263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AB3024E-7A14-49B0-9528-BCFCCF88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4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ECB6CA-4822-4FD4-83CC-BD19FF36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4D5955C-6411-4209-8C52-8A2B8CF4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E03760-07D8-475B-BA09-2C803216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DB9E1E-B336-4067-B69F-CAF61B8B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16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E3E05C-5D55-44C9-86BE-A4821983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60EDDF-3D80-47E4-8DD7-003F0DEC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2CBBDDD-836A-4706-9643-E1454278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0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F24897-4359-4203-BB0F-93442AC9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F3A04A-C07C-4FF8-8CEF-C0A7012F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6EBD8D2-BB8F-4D04-892F-E9656E809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4DF1135-A47F-4700-A363-65D6ADD7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BBF9F77-A5DB-45A2-BF40-93543070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0DE18A-8E93-47F9-B841-3BF0ECE8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20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5AF09-206B-43E4-98AA-7769A89B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6D08474-337E-48A3-A845-EB61A6E7A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BB9D5AB-5D20-4E75-8E5C-C7CAFF83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4639A1B-6F2C-4702-BFCD-751DCFC2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7AF7D4E-03F0-4562-9498-777F4300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E7E549-0768-43BA-A697-DA478FF5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731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EA1DDE-4686-42A5-B170-743CBE1A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ADD3117-CDEB-41E6-858E-7A7BBB6C6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1238F7-48A4-4432-A70B-E52CB0921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84D92-1522-4DA1-A157-BCDAB8B155AB}" type="datetimeFigureOut">
              <a:rPr lang="he-IL" smtClean="0"/>
              <a:t>י"ז/תשרי/תשפ"ד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16BDF6-7951-422D-AE2E-52BF7796B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59C3BF-2571-47AC-B5F0-7B1A3F50A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27A0-6E84-442F-B001-5FA8613F18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62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3">
            <a:extLst>
              <a:ext uri="{FF2B5EF4-FFF2-40B4-BE49-F238E27FC236}">
                <a16:creationId xmlns:a16="http://schemas.microsoft.com/office/drawing/2014/main" id="{72A4EC06-1934-41CA-947A-1A2AD6634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תמונה 18" descr="תמונה שמכילה מים, בחוץ, חוף, עץ&#10;&#10;התיאור נוצר באופן אוטומטי">
            <a:extLst>
              <a:ext uri="{FF2B5EF4-FFF2-40B4-BE49-F238E27FC236}">
                <a16:creationId xmlns:a16="http://schemas.microsoft.com/office/drawing/2014/main" id="{E781FE79-5C71-4C4C-A9B7-550633D7F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9" r="2" b="1250"/>
          <a:stretch/>
        </p:blipFill>
        <p:spPr>
          <a:xfrm>
            <a:off x="2295" y="10"/>
            <a:ext cx="7493441" cy="4515944"/>
          </a:xfrm>
          <a:prstGeom prst="rect">
            <a:avLst/>
          </a:prstGeom>
        </p:spPr>
      </p:pic>
      <p:pic>
        <p:nvPicPr>
          <p:cNvPr id="11" name="תמונה 10" descr="תמונה שמכילה טקסט, צילום מסך, עיצוב גרפי, לוגו&#10;&#10;התיאור נוצר באופן אוטומטי">
            <a:extLst>
              <a:ext uri="{FF2B5EF4-FFF2-40B4-BE49-F238E27FC236}">
                <a16:creationId xmlns:a16="http://schemas.microsoft.com/office/drawing/2014/main" id="{E00A2A72-F82C-4119-9E21-CB85FEC6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99"/>
          <a:stretch/>
        </p:blipFill>
        <p:spPr>
          <a:xfrm>
            <a:off x="7581163" y="-1"/>
            <a:ext cx="4607118" cy="2183054"/>
          </a:xfrm>
          <a:prstGeom prst="rect">
            <a:avLst/>
          </a:prstGeom>
        </p:spPr>
      </p:pic>
      <p:pic>
        <p:nvPicPr>
          <p:cNvPr id="7" name="תמונה 6" descr="תמונה שמכילה טקסט, צילום מסך, גופן, גרפיקה&#10;&#10;התיאור נוצר באופן אוטומטי">
            <a:extLst>
              <a:ext uri="{FF2B5EF4-FFF2-40B4-BE49-F238E27FC236}">
                <a16:creationId xmlns:a16="http://schemas.microsoft.com/office/drawing/2014/main" id="{5D4AF0EF-258B-42D2-9EC1-89598BAA7E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1109" b="-2"/>
          <a:stretch/>
        </p:blipFill>
        <p:spPr>
          <a:xfrm>
            <a:off x="7581165" y="2274491"/>
            <a:ext cx="4601105" cy="2241463"/>
          </a:xfrm>
          <a:prstGeom prst="rect">
            <a:avLst/>
          </a:prstGeom>
        </p:spPr>
      </p:pic>
      <p:pic>
        <p:nvPicPr>
          <p:cNvPr id="13" name="תמונה 12" descr="תמונה שמכילה טקסט, צילום מסך, תרשים, עיצוב&#10;&#10;התיאור נוצר באופן אוטומטי">
            <a:extLst>
              <a:ext uri="{FF2B5EF4-FFF2-40B4-BE49-F238E27FC236}">
                <a16:creationId xmlns:a16="http://schemas.microsoft.com/office/drawing/2014/main" id="{E1CFA539-3E01-4D2E-8AC7-3C8B678769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1" r="3" b="3"/>
          <a:stretch/>
        </p:blipFill>
        <p:spPr>
          <a:xfrm>
            <a:off x="-3717" y="4607392"/>
            <a:ext cx="3707011" cy="2250608"/>
          </a:xfrm>
          <a:prstGeom prst="rect">
            <a:avLst/>
          </a:prstGeom>
        </p:spPr>
      </p:pic>
      <p:pic>
        <p:nvPicPr>
          <p:cNvPr id="5" name="תמונה 4" descr="תמונה שמכילה טקסט, צילום מסך, עיצוב גרפי, גרפיקה&#10;&#10;התיאור נוצר באופן אוטומטי">
            <a:extLst>
              <a:ext uri="{FF2B5EF4-FFF2-40B4-BE49-F238E27FC236}">
                <a16:creationId xmlns:a16="http://schemas.microsoft.com/office/drawing/2014/main" id="{C8BBA628-3460-4C0E-A52D-B1545A9227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6"/>
          <a:stretch/>
        </p:blipFill>
        <p:spPr>
          <a:xfrm>
            <a:off x="3794735" y="4607393"/>
            <a:ext cx="3694988" cy="2250608"/>
          </a:xfrm>
          <a:prstGeom prst="rect">
            <a:avLst/>
          </a:prstGeom>
        </p:spPr>
      </p:pic>
      <p:pic>
        <p:nvPicPr>
          <p:cNvPr id="9" name="תמונה 8" descr="תמונה שמכילה משקה, קפה, קפאין, אוכל&#10;&#10;התיאור נוצר באופן אוטומטי">
            <a:extLst>
              <a:ext uri="{FF2B5EF4-FFF2-40B4-BE49-F238E27FC236}">
                <a16:creationId xmlns:a16="http://schemas.microsoft.com/office/drawing/2014/main" id="{B32C7DEE-6E38-45E4-A489-CB26CDD06A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" r="2" b="2"/>
          <a:stretch/>
        </p:blipFill>
        <p:spPr>
          <a:xfrm>
            <a:off x="7581164" y="4607392"/>
            <a:ext cx="4595097" cy="22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065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הושע קלוש</dc:creator>
  <cp:lastModifiedBy>הושע קלוש</cp:lastModifiedBy>
  <cp:revision>1</cp:revision>
  <dcterms:created xsi:type="dcterms:W3CDTF">2023-10-02T11:34:38Z</dcterms:created>
  <dcterms:modified xsi:type="dcterms:W3CDTF">2023-10-02T11:43:49Z</dcterms:modified>
</cp:coreProperties>
</file>