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656-B537-41BA-B28F-15670CEA856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C678-C5C3-4BC3-9B07-FE4B3282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1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656-B537-41BA-B28F-15670CEA856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C678-C5C3-4BC3-9B07-FE4B3282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2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656-B537-41BA-B28F-15670CEA856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C678-C5C3-4BC3-9B07-FE4B3282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3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656-B537-41BA-B28F-15670CEA856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C678-C5C3-4BC3-9B07-FE4B3282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656-B537-41BA-B28F-15670CEA856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C678-C5C3-4BC3-9B07-FE4B3282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9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656-B537-41BA-B28F-15670CEA856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C678-C5C3-4BC3-9B07-FE4B3282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0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656-B537-41BA-B28F-15670CEA856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C678-C5C3-4BC3-9B07-FE4B3282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3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656-B537-41BA-B28F-15670CEA856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C678-C5C3-4BC3-9B07-FE4B3282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7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656-B537-41BA-B28F-15670CEA856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C678-C5C3-4BC3-9B07-FE4B3282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8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656-B537-41BA-B28F-15670CEA856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C678-C5C3-4BC3-9B07-FE4B3282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1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D656-B537-41BA-B28F-15670CEA856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DC678-C5C3-4BC3-9B07-FE4B3282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1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D656-B537-41BA-B28F-15670CEA856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DC678-C5C3-4BC3-9B07-FE4B32826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3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אליפסה 60"/>
          <p:cNvSpPr/>
          <p:nvPr/>
        </p:nvSpPr>
        <p:spPr>
          <a:xfrm>
            <a:off x="9042400" y="888999"/>
            <a:ext cx="1295400" cy="61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מלבן 6"/>
          <p:cNvSpPr/>
          <p:nvPr/>
        </p:nvSpPr>
        <p:spPr>
          <a:xfrm>
            <a:off x="1130300" y="1308100"/>
            <a:ext cx="1231900" cy="1079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1174750" y="1663184"/>
            <a:ext cx="12954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Employee</a:t>
            </a:r>
            <a:endParaRPr lang="en-US" sz="1400" dirty="0"/>
          </a:p>
        </p:txBody>
      </p:sp>
      <p:sp>
        <p:nvSpPr>
          <p:cNvPr id="10" name="מלבן 9"/>
          <p:cNvSpPr/>
          <p:nvPr/>
        </p:nvSpPr>
        <p:spPr>
          <a:xfrm>
            <a:off x="7188200" y="1348660"/>
            <a:ext cx="1492250" cy="1049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7296150" y="1675368"/>
            <a:ext cx="150495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Action_Required</a:t>
            </a:r>
            <a:endParaRPr lang="en-US" sz="1400" dirty="0"/>
          </a:p>
        </p:txBody>
      </p:sp>
      <p:sp>
        <p:nvSpPr>
          <p:cNvPr id="12" name="מלבן 11"/>
          <p:cNvSpPr/>
          <p:nvPr/>
        </p:nvSpPr>
        <p:spPr>
          <a:xfrm>
            <a:off x="1047750" y="4406900"/>
            <a:ext cx="1231900" cy="1079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1130300" y="4761984"/>
            <a:ext cx="12954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Manager</a:t>
            </a:r>
            <a:endParaRPr lang="en-US" sz="1400" dirty="0"/>
          </a:p>
        </p:txBody>
      </p:sp>
      <p:sp>
        <p:nvSpPr>
          <p:cNvPr id="16" name="מלבן 15"/>
          <p:cNvSpPr/>
          <p:nvPr/>
        </p:nvSpPr>
        <p:spPr>
          <a:xfrm>
            <a:off x="9728200" y="3848100"/>
            <a:ext cx="1231900" cy="1079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9772650" y="4203184"/>
            <a:ext cx="12954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Group</a:t>
            </a:r>
            <a:endParaRPr lang="en-US" sz="1400" dirty="0"/>
          </a:p>
        </p:txBody>
      </p:sp>
      <p:sp>
        <p:nvSpPr>
          <p:cNvPr id="18" name="מלבן 17"/>
          <p:cNvSpPr/>
          <p:nvPr/>
        </p:nvSpPr>
        <p:spPr>
          <a:xfrm>
            <a:off x="4591050" y="5283200"/>
            <a:ext cx="1231900" cy="1079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660900" y="5638284"/>
            <a:ext cx="129540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</a:t>
            </a:r>
            <a:endParaRPr lang="en-US" sz="1400" dirty="0"/>
          </a:p>
        </p:txBody>
      </p:sp>
      <p:sp>
        <p:nvSpPr>
          <p:cNvPr id="20" name="אליפסה 19"/>
          <p:cNvSpPr/>
          <p:nvPr/>
        </p:nvSpPr>
        <p:spPr>
          <a:xfrm>
            <a:off x="88900" y="279399"/>
            <a:ext cx="1295400" cy="61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88900" y="436344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Employee_ID</a:t>
            </a:r>
            <a:endParaRPr lang="en-US" sz="1400" dirty="0"/>
          </a:p>
        </p:txBody>
      </p:sp>
      <p:sp>
        <p:nvSpPr>
          <p:cNvPr id="23" name="אליפסה 22"/>
          <p:cNvSpPr/>
          <p:nvPr/>
        </p:nvSpPr>
        <p:spPr>
          <a:xfrm>
            <a:off x="1562100" y="126999"/>
            <a:ext cx="1435100" cy="6171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1562100" y="283944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Employee_Name</a:t>
            </a:r>
            <a:endParaRPr lang="en-US" sz="1400" dirty="0"/>
          </a:p>
        </p:txBody>
      </p:sp>
      <p:sp>
        <p:nvSpPr>
          <p:cNvPr id="25" name="אליפסה 24"/>
          <p:cNvSpPr/>
          <p:nvPr/>
        </p:nvSpPr>
        <p:spPr>
          <a:xfrm>
            <a:off x="254000" y="2539999"/>
            <a:ext cx="1295400" cy="61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241300" y="2696944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Office_Address</a:t>
            </a:r>
            <a:endParaRPr lang="en-US" sz="1400" dirty="0"/>
          </a:p>
        </p:txBody>
      </p:sp>
      <p:sp>
        <p:nvSpPr>
          <p:cNvPr id="28" name="אליפסה 27"/>
          <p:cNvSpPr/>
          <p:nvPr/>
        </p:nvSpPr>
        <p:spPr>
          <a:xfrm>
            <a:off x="127000" y="1282312"/>
            <a:ext cx="647700" cy="7268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TextBox 26"/>
          <p:cNvSpPr txBox="1"/>
          <p:nvPr/>
        </p:nvSpPr>
        <p:spPr>
          <a:xfrm>
            <a:off x="127000" y="1505724"/>
            <a:ext cx="75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Email</a:t>
            </a:r>
          </a:p>
        </p:txBody>
      </p:sp>
      <p:sp>
        <p:nvSpPr>
          <p:cNvPr id="29" name="אליפסה 28"/>
          <p:cNvSpPr/>
          <p:nvPr/>
        </p:nvSpPr>
        <p:spPr>
          <a:xfrm>
            <a:off x="2451100" y="736599"/>
            <a:ext cx="1295400" cy="61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2451100" y="886152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Qualification</a:t>
            </a:r>
            <a:r>
              <a:rPr lang="en-US" sz="1400" dirty="0" smtClean="0">
                <a:effectLst/>
              </a:rPr>
              <a:t>s</a:t>
            </a:r>
            <a:endParaRPr lang="en-US" sz="1400" dirty="0"/>
          </a:p>
        </p:txBody>
      </p:sp>
      <p:cxnSp>
        <p:nvCxnSpPr>
          <p:cNvPr id="32" name="מחבר ישר 31"/>
          <p:cNvCxnSpPr>
            <a:stCxn id="25" idx="0"/>
          </p:cNvCxnSpPr>
          <p:nvPr/>
        </p:nvCxnSpPr>
        <p:spPr>
          <a:xfrm flipV="1">
            <a:off x="901700" y="2377173"/>
            <a:ext cx="228600" cy="162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/>
          <p:cNvCxnSpPr>
            <a:endCxn id="7" idx="1"/>
          </p:cNvCxnSpPr>
          <p:nvPr/>
        </p:nvCxnSpPr>
        <p:spPr>
          <a:xfrm>
            <a:off x="762000" y="1645750"/>
            <a:ext cx="368300" cy="20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/>
          <p:cNvCxnSpPr>
            <a:stCxn id="20" idx="4"/>
          </p:cNvCxnSpPr>
          <p:nvPr/>
        </p:nvCxnSpPr>
        <p:spPr>
          <a:xfrm>
            <a:off x="736600" y="891461"/>
            <a:ext cx="438150" cy="42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/>
          <p:cNvCxnSpPr>
            <a:stCxn id="23" idx="4"/>
          </p:cNvCxnSpPr>
          <p:nvPr/>
        </p:nvCxnSpPr>
        <p:spPr>
          <a:xfrm flipH="1">
            <a:off x="2057400" y="744121"/>
            <a:ext cx="222250" cy="53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ישר 40"/>
          <p:cNvCxnSpPr>
            <a:stCxn id="29" idx="3"/>
          </p:cNvCxnSpPr>
          <p:nvPr/>
        </p:nvCxnSpPr>
        <p:spPr>
          <a:xfrm flipH="1">
            <a:off x="2387996" y="1259027"/>
            <a:ext cx="252811" cy="28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משולש שווה שוקיים 45"/>
          <p:cNvSpPr/>
          <p:nvPr/>
        </p:nvSpPr>
        <p:spPr>
          <a:xfrm>
            <a:off x="1336675" y="3054694"/>
            <a:ext cx="781050" cy="71543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479550" y="341014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</a:t>
            </a:r>
            <a:endParaRPr lang="en-US" dirty="0"/>
          </a:p>
        </p:txBody>
      </p:sp>
      <p:cxnSp>
        <p:nvCxnSpPr>
          <p:cNvPr id="49" name="מחבר ישר 48"/>
          <p:cNvCxnSpPr>
            <a:stCxn id="7" idx="2"/>
            <a:endCxn id="46" idx="0"/>
          </p:cNvCxnSpPr>
          <p:nvPr/>
        </p:nvCxnSpPr>
        <p:spPr>
          <a:xfrm flipH="1">
            <a:off x="1727200" y="2387600"/>
            <a:ext cx="19050" cy="667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ישר 50"/>
          <p:cNvCxnSpPr>
            <a:stCxn id="47" idx="2"/>
            <a:endCxn id="12" idx="0"/>
          </p:cNvCxnSpPr>
          <p:nvPr/>
        </p:nvCxnSpPr>
        <p:spPr>
          <a:xfrm flipH="1">
            <a:off x="1663700" y="3779480"/>
            <a:ext cx="82550" cy="627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אליפסה 55"/>
          <p:cNvSpPr/>
          <p:nvPr/>
        </p:nvSpPr>
        <p:spPr>
          <a:xfrm>
            <a:off x="8166100" y="279399"/>
            <a:ext cx="1435100" cy="6171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TextBox 56"/>
          <p:cNvSpPr txBox="1"/>
          <p:nvPr/>
        </p:nvSpPr>
        <p:spPr>
          <a:xfrm>
            <a:off x="8166100" y="436344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Employee_Name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9055100" y="1038552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Importancy</a:t>
            </a:r>
            <a:endParaRPr lang="en-US" sz="1400" dirty="0"/>
          </a:p>
        </p:txBody>
      </p:sp>
      <p:cxnSp>
        <p:nvCxnSpPr>
          <p:cNvPr id="60" name="מחבר ישר 59"/>
          <p:cNvCxnSpPr>
            <a:stCxn id="56" idx="4"/>
          </p:cNvCxnSpPr>
          <p:nvPr/>
        </p:nvCxnSpPr>
        <p:spPr>
          <a:xfrm flipH="1">
            <a:off x="8661400" y="896521"/>
            <a:ext cx="222250" cy="53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אליפסה 61"/>
          <p:cNvSpPr/>
          <p:nvPr/>
        </p:nvSpPr>
        <p:spPr>
          <a:xfrm>
            <a:off x="6197600" y="304799"/>
            <a:ext cx="1295400" cy="61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3" name="אליפסה 62"/>
          <p:cNvSpPr/>
          <p:nvPr/>
        </p:nvSpPr>
        <p:spPr>
          <a:xfrm>
            <a:off x="6115446" y="1335960"/>
            <a:ext cx="806054" cy="6986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TextBox 63"/>
          <p:cNvSpPr txBox="1"/>
          <p:nvPr/>
        </p:nvSpPr>
        <p:spPr>
          <a:xfrm>
            <a:off x="6077346" y="1531124"/>
            <a:ext cx="91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Due_date</a:t>
            </a:r>
            <a:endParaRPr lang="en-US" sz="1400" dirty="0"/>
          </a:p>
        </p:txBody>
      </p:sp>
      <p:cxnSp>
        <p:nvCxnSpPr>
          <p:cNvPr id="65" name="מחבר ישר 64"/>
          <p:cNvCxnSpPr/>
          <p:nvPr/>
        </p:nvCxnSpPr>
        <p:spPr>
          <a:xfrm>
            <a:off x="6832600" y="1480777"/>
            <a:ext cx="368300" cy="20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/>
          <p:cNvCxnSpPr>
            <a:stCxn id="62" idx="4"/>
          </p:cNvCxnSpPr>
          <p:nvPr/>
        </p:nvCxnSpPr>
        <p:spPr>
          <a:xfrm>
            <a:off x="6845300" y="916861"/>
            <a:ext cx="438150" cy="42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248400" y="423644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Action_num</a:t>
            </a:r>
            <a:endParaRPr lang="en-US" sz="1400" dirty="0"/>
          </a:p>
        </p:txBody>
      </p:sp>
      <p:sp>
        <p:nvSpPr>
          <p:cNvPr id="73" name="אליפסה 72"/>
          <p:cNvSpPr/>
          <p:nvPr/>
        </p:nvSpPr>
        <p:spPr>
          <a:xfrm>
            <a:off x="5803900" y="2171699"/>
            <a:ext cx="1295400" cy="61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אליפסה 73"/>
          <p:cNvSpPr/>
          <p:nvPr/>
        </p:nvSpPr>
        <p:spPr>
          <a:xfrm>
            <a:off x="9093200" y="1765299"/>
            <a:ext cx="1295400" cy="61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TextBox 75"/>
          <p:cNvSpPr txBox="1"/>
          <p:nvPr/>
        </p:nvSpPr>
        <p:spPr>
          <a:xfrm>
            <a:off x="5740400" y="2303244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Manager_Name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9080500" y="1884144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Qualification</a:t>
            </a:r>
            <a:r>
              <a:rPr lang="en-US" sz="1400" dirty="0" smtClean="0">
                <a:effectLst/>
              </a:rPr>
              <a:t>s</a:t>
            </a:r>
            <a:endParaRPr lang="en-US" sz="1400" dirty="0"/>
          </a:p>
        </p:txBody>
      </p:sp>
      <p:cxnSp>
        <p:nvCxnSpPr>
          <p:cNvPr id="83" name="מחבר ישר 82"/>
          <p:cNvCxnSpPr>
            <a:stCxn id="73" idx="7"/>
          </p:cNvCxnSpPr>
          <p:nvPr/>
        </p:nvCxnSpPr>
        <p:spPr>
          <a:xfrm flipV="1">
            <a:off x="6909593" y="2009189"/>
            <a:ext cx="304007" cy="25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מחבר ישר 84"/>
          <p:cNvCxnSpPr>
            <a:stCxn id="61" idx="3"/>
          </p:cNvCxnSpPr>
          <p:nvPr/>
        </p:nvCxnSpPr>
        <p:spPr>
          <a:xfrm flipH="1">
            <a:off x="8686800" y="1411427"/>
            <a:ext cx="545307" cy="508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ישר 86"/>
          <p:cNvCxnSpPr/>
          <p:nvPr/>
        </p:nvCxnSpPr>
        <p:spPr>
          <a:xfrm flipH="1" flipV="1">
            <a:off x="8699897" y="2135261"/>
            <a:ext cx="463153" cy="3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אליפסה 88"/>
          <p:cNvSpPr/>
          <p:nvPr/>
        </p:nvSpPr>
        <p:spPr>
          <a:xfrm>
            <a:off x="6159500" y="4787899"/>
            <a:ext cx="1295400" cy="61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0" name="אליפסה 89"/>
          <p:cNvSpPr/>
          <p:nvPr/>
        </p:nvSpPr>
        <p:spPr>
          <a:xfrm>
            <a:off x="5283200" y="4178299"/>
            <a:ext cx="1435100" cy="6171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1" name="TextBox 90"/>
          <p:cNvSpPr txBox="1"/>
          <p:nvPr/>
        </p:nvSpPr>
        <p:spPr>
          <a:xfrm>
            <a:off x="5283200" y="4335244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Event_num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6172200" y="4937452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</a:t>
            </a:r>
          </a:p>
        </p:txBody>
      </p:sp>
      <p:cxnSp>
        <p:nvCxnSpPr>
          <p:cNvPr id="93" name="מחבר ישר 92"/>
          <p:cNvCxnSpPr>
            <a:stCxn id="90" idx="4"/>
          </p:cNvCxnSpPr>
          <p:nvPr/>
        </p:nvCxnSpPr>
        <p:spPr>
          <a:xfrm flipH="1">
            <a:off x="5778500" y="4795421"/>
            <a:ext cx="222250" cy="53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אליפסה 93"/>
          <p:cNvSpPr/>
          <p:nvPr/>
        </p:nvSpPr>
        <p:spPr>
          <a:xfrm>
            <a:off x="6210300" y="5664199"/>
            <a:ext cx="1295400" cy="61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5" name="TextBox 94"/>
          <p:cNvSpPr txBox="1"/>
          <p:nvPr/>
        </p:nvSpPr>
        <p:spPr>
          <a:xfrm>
            <a:off x="6197600" y="5783044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Hour</a:t>
            </a:r>
          </a:p>
        </p:txBody>
      </p:sp>
      <p:cxnSp>
        <p:nvCxnSpPr>
          <p:cNvPr id="96" name="מחבר ישר 95"/>
          <p:cNvCxnSpPr>
            <a:stCxn id="89" idx="3"/>
          </p:cNvCxnSpPr>
          <p:nvPr/>
        </p:nvCxnSpPr>
        <p:spPr>
          <a:xfrm flipH="1">
            <a:off x="5803900" y="5310327"/>
            <a:ext cx="545307" cy="508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מחבר ישר 96"/>
          <p:cNvCxnSpPr/>
          <p:nvPr/>
        </p:nvCxnSpPr>
        <p:spPr>
          <a:xfrm flipH="1" flipV="1">
            <a:off x="5816997" y="6034161"/>
            <a:ext cx="463153" cy="3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אליפסה 97"/>
          <p:cNvSpPr/>
          <p:nvPr/>
        </p:nvSpPr>
        <p:spPr>
          <a:xfrm>
            <a:off x="3568700" y="4216399"/>
            <a:ext cx="1295400" cy="61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9" name="אליפסה 98"/>
          <p:cNvSpPr/>
          <p:nvPr/>
        </p:nvSpPr>
        <p:spPr>
          <a:xfrm>
            <a:off x="3486546" y="5247560"/>
            <a:ext cx="806054" cy="6986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0" name="TextBox 99"/>
          <p:cNvSpPr txBox="1"/>
          <p:nvPr/>
        </p:nvSpPr>
        <p:spPr>
          <a:xfrm>
            <a:off x="3448446" y="5442724"/>
            <a:ext cx="91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Place</a:t>
            </a:r>
          </a:p>
        </p:txBody>
      </p:sp>
      <p:cxnSp>
        <p:nvCxnSpPr>
          <p:cNvPr id="101" name="מחבר ישר 100"/>
          <p:cNvCxnSpPr/>
          <p:nvPr/>
        </p:nvCxnSpPr>
        <p:spPr>
          <a:xfrm>
            <a:off x="4203700" y="5392377"/>
            <a:ext cx="368300" cy="20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מחבר ישר 101"/>
          <p:cNvCxnSpPr>
            <a:stCxn id="98" idx="4"/>
          </p:cNvCxnSpPr>
          <p:nvPr/>
        </p:nvCxnSpPr>
        <p:spPr>
          <a:xfrm>
            <a:off x="4216400" y="4828461"/>
            <a:ext cx="438150" cy="427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אליפסה 102"/>
          <p:cNvSpPr/>
          <p:nvPr/>
        </p:nvSpPr>
        <p:spPr>
          <a:xfrm>
            <a:off x="3175000" y="6083299"/>
            <a:ext cx="1295400" cy="61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4" name="TextBox 103"/>
          <p:cNvSpPr txBox="1"/>
          <p:nvPr/>
        </p:nvSpPr>
        <p:spPr>
          <a:xfrm>
            <a:off x="3111500" y="6214844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Employee_ID</a:t>
            </a:r>
            <a:endParaRPr lang="en-US" sz="1400" dirty="0"/>
          </a:p>
        </p:txBody>
      </p:sp>
      <p:cxnSp>
        <p:nvCxnSpPr>
          <p:cNvPr id="105" name="מחבר ישר 104"/>
          <p:cNvCxnSpPr>
            <a:stCxn id="103" idx="7"/>
          </p:cNvCxnSpPr>
          <p:nvPr/>
        </p:nvCxnSpPr>
        <p:spPr>
          <a:xfrm flipV="1">
            <a:off x="4280693" y="5920789"/>
            <a:ext cx="304007" cy="25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733800" y="4360644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</a:t>
            </a:r>
          </a:p>
        </p:txBody>
      </p:sp>
      <p:sp>
        <p:nvSpPr>
          <p:cNvPr id="107" name="אליפסה 106"/>
          <p:cNvSpPr/>
          <p:nvPr/>
        </p:nvSpPr>
        <p:spPr>
          <a:xfrm>
            <a:off x="10883900" y="3276599"/>
            <a:ext cx="1295400" cy="6120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8" name="אליפסה 107"/>
          <p:cNvSpPr/>
          <p:nvPr/>
        </p:nvSpPr>
        <p:spPr>
          <a:xfrm>
            <a:off x="10007600" y="2666999"/>
            <a:ext cx="1435100" cy="6171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9" name="TextBox 108"/>
          <p:cNvSpPr txBox="1"/>
          <p:nvPr/>
        </p:nvSpPr>
        <p:spPr>
          <a:xfrm>
            <a:off x="10007600" y="2823944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Group_name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0896600" y="3426152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Employee_ID</a:t>
            </a:r>
            <a:endParaRPr lang="en-US" sz="1400" dirty="0"/>
          </a:p>
        </p:txBody>
      </p:sp>
      <p:cxnSp>
        <p:nvCxnSpPr>
          <p:cNvPr id="111" name="מחבר ישר 110"/>
          <p:cNvCxnSpPr>
            <a:stCxn id="108" idx="4"/>
          </p:cNvCxnSpPr>
          <p:nvPr/>
        </p:nvCxnSpPr>
        <p:spPr>
          <a:xfrm flipH="1">
            <a:off x="10502900" y="3284121"/>
            <a:ext cx="222250" cy="535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מחבר ישר 112"/>
          <p:cNvCxnSpPr>
            <a:stCxn id="107" idx="4"/>
          </p:cNvCxnSpPr>
          <p:nvPr/>
        </p:nvCxnSpPr>
        <p:spPr>
          <a:xfrm flipH="1">
            <a:off x="10960100" y="3888661"/>
            <a:ext cx="571500" cy="61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יהלום 114"/>
          <p:cNvSpPr/>
          <p:nvPr/>
        </p:nvSpPr>
        <p:spPr>
          <a:xfrm>
            <a:off x="8267700" y="3733929"/>
            <a:ext cx="1092200" cy="9344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509000" y="3919369"/>
            <a:ext cx="66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Work in</a:t>
            </a:r>
            <a:endParaRPr lang="en-US" sz="1600" dirty="0"/>
          </a:p>
        </p:txBody>
      </p:sp>
      <p:cxnSp>
        <p:nvCxnSpPr>
          <p:cNvPr id="118" name="מחבר ישר 117"/>
          <p:cNvCxnSpPr>
            <a:stCxn id="115" idx="3"/>
            <a:endCxn id="16" idx="1"/>
          </p:cNvCxnSpPr>
          <p:nvPr/>
        </p:nvCxnSpPr>
        <p:spPr>
          <a:xfrm>
            <a:off x="9359900" y="4201175"/>
            <a:ext cx="368300" cy="18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מחבר ישר 119"/>
          <p:cNvCxnSpPr/>
          <p:nvPr/>
        </p:nvCxnSpPr>
        <p:spPr>
          <a:xfrm>
            <a:off x="2336800" y="2171699"/>
            <a:ext cx="6064250" cy="1956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יהלום 120"/>
          <p:cNvSpPr/>
          <p:nvPr/>
        </p:nvSpPr>
        <p:spPr>
          <a:xfrm>
            <a:off x="4280693" y="655221"/>
            <a:ext cx="1497807" cy="117591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00178" y="987553"/>
            <a:ext cx="950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Belongs to</a:t>
            </a:r>
            <a:endParaRPr lang="en-US" dirty="0"/>
          </a:p>
        </p:txBody>
      </p:sp>
      <p:cxnSp>
        <p:nvCxnSpPr>
          <p:cNvPr id="124" name="מחבר ישר 123"/>
          <p:cNvCxnSpPr>
            <a:stCxn id="121" idx="3"/>
          </p:cNvCxnSpPr>
          <p:nvPr/>
        </p:nvCxnSpPr>
        <p:spPr>
          <a:xfrm>
            <a:off x="5778500" y="1243176"/>
            <a:ext cx="1409700" cy="1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מחבר ישר 125"/>
          <p:cNvCxnSpPr>
            <a:endCxn id="121" idx="1"/>
          </p:cNvCxnSpPr>
          <p:nvPr/>
        </p:nvCxnSpPr>
        <p:spPr>
          <a:xfrm flipV="1">
            <a:off x="2349500" y="1243176"/>
            <a:ext cx="1931193" cy="63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1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</Words>
  <Application>Microsoft Office PowerPoint</Application>
  <PresentationFormat>מסך רחב</PresentationFormat>
  <Paragraphs>27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michal crombie</dc:creator>
  <cp:lastModifiedBy>michal crombie</cp:lastModifiedBy>
  <cp:revision>6</cp:revision>
  <dcterms:created xsi:type="dcterms:W3CDTF">2016-06-14T17:18:54Z</dcterms:created>
  <dcterms:modified xsi:type="dcterms:W3CDTF">2016-06-14T17:48:01Z</dcterms:modified>
</cp:coreProperties>
</file>