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86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5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0C7C0A-B1DA-4F6F-0629-FABAA0817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F2E6999-CBE1-634F-FF17-2237C76F6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FA20945-24ED-5846-CB26-D8BFA9B9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7E78-95CD-47FC-AD15-758D86A7E460}" type="datetimeFigureOut">
              <a:rPr lang="he-IL" smtClean="0"/>
              <a:t>י"ח/אייר/תשפ"ה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29A9F60-4447-DBCC-7E7D-7810F9CF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DA5C840-18E1-96D2-5957-00659FF39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E203-128C-4EAF-8C21-A5809CC5B1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735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840655-CAA0-1DD1-1029-68B3DECE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35DE265-BCFA-D279-406E-51A13C2B0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17221D8-407E-F578-6002-6B586268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7E78-95CD-47FC-AD15-758D86A7E460}" type="datetimeFigureOut">
              <a:rPr lang="he-IL" smtClean="0"/>
              <a:t>י"ח/אייר/תשפ"ה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DB448D1-0D25-3162-8F66-12C49A0D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81A640D-AF94-4CC1-6BC6-C00045D5D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E203-128C-4EAF-8C21-A5809CC5B1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823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CD8F4B9-CCBA-D688-4A91-95EA9B4F1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6779B18-ADFE-65D9-9FEF-F437E2DA3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AD2655D-3E14-5BED-D41D-9D243FB31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7E78-95CD-47FC-AD15-758D86A7E460}" type="datetimeFigureOut">
              <a:rPr lang="he-IL" smtClean="0"/>
              <a:t>י"ח/אייר/תשפ"ה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C0DE528-FA3D-92EA-9CFF-A402C5BB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1CE9DFC-B472-48E3-8AC1-35A3F295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E203-128C-4EAF-8C21-A5809CC5B1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794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50FB92-3E63-9526-F139-76DAA746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E400C1-0074-A0A9-46E3-682D4A933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E431816-4F41-5FC9-EE33-B6C0A252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7E78-95CD-47FC-AD15-758D86A7E460}" type="datetimeFigureOut">
              <a:rPr lang="he-IL" smtClean="0"/>
              <a:t>י"ח/אייר/תשפ"ה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39A512C-5205-213A-51A8-04990D62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1E651C7-E0DC-FBB8-29D6-B3A7C8F4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E203-128C-4EAF-8C21-A5809CC5B1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267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79C073-A234-37DE-81B1-180F67EF3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E6A43F9-6177-73ED-ACAD-BB02FE8DA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B23F979-2EE8-91A3-DD47-E6D9C4D6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7E78-95CD-47FC-AD15-758D86A7E460}" type="datetimeFigureOut">
              <a:rPr lang="he-IL" smtClean="0"/>
              <a:t>י"ח/אייר/תשפ"ה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DA24ADF-468D-8676-3DB3-7CA15D83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8359A62-DA69-11B6-B58A-336010AB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E203-128C-4EAF-8C21-A5809CC5B1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470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6296CF-1C55-D7F9-668C-E3C7357E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EA1A258-6F6A-352D-3D6F-B16323350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35A0777-098F-E95C-E590-42C9F7C62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E5451C8-B084-EE8F-3081-2AAE4CEB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7E78-95CD-47FC-AD15-758D86A7E460}" type="datetimeFigureOut">
              <a:rPr lang="he-IL" smtClean="0"/>
              <a:t>י"ח/אייר/תשפ"ה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037C21A-9362-3E6E-E18E-15E30CF8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8B657A1-59AF-8D41-C9AD-BE557436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E203-128C-4EAF-8C21-A5809CC5B1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46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C387E3-FAAB-5787-01F6-37E4D093D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6542CA0-66DD-BEBA-531C-01DE274B8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050EF1E-89D9-E70D-C265-AFF65F769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EAE5928-5272-5E13-4986-90E1AE5B0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6D94E13-6669-AAA5-6FEF-910A1B17B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67E464F-50C9-07D9-8B55-E4EAF0F4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7E78-95CD-47FC-AD15-758D86A7E460}" type="datetimeFigureOut">
              <a:rPr lang="he-IL" smtClean="0"/>
              <a:t>י"ח/אייר/תשפ"ה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A2F5DE51-B299-F455-C4F9-1B9B80716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F22676A-EBA5-AA61-B6A5-DC380661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E203-128C-4EAF-8C21-A5809CC5B1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4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E22690-9834-D624-E345-A1CD75F7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496A5CE-9573-6859-E6F2-4B99C7191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7E78-95CD-47FC-AD15-758D86A7E460}" type="datetimeFigureOut">
              <a:rPr lang="he-IL" smtClean="0"/>
              <a:t>י"ח/אייר/תשפ"ה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D335534-03EC-9309-29A1-78672302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3E190B8-D891-F058-05EB-2BBE6A44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E203-128C-4EAF-8C21-A5809CC5B1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834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2068F56-EB89-CE68-8196-45549E06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7E78-95CD-47FC-AD15-758D86A7E460}" type="datetimeFigureOut">
              <a:rPr lang="he-IL" smtClean="0"/>
              <a:t>י"ח/אייר/תשפ"ה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AA0D899-8222-C168-7BE2-57C971EA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52D3313-1575-069E-71F1-E1947179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E203-128C-4EAF-8C21-A5809CC5B1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8396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22A715-F96D-A6B2-D51C-6DE66DAB7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05C7632-AFAD-CE18-1E38-CD45D5507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B5B586B-A030-F606-1527-DC08E8EBE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511C878-849A-66EF-0E0B-645AC6B6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7E78-95CD-47FC-AD15-758D86A7E460}" type="datetimeFigureOut">
              <a:rPr lang="he-IL" smtClean="0"/>
              <a:t>י"ח/אייר/תשפ"ה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9A4C375-6D32-CDB9-2229-54973A66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2344CAB-5F3B-45FF-D19B-52801B76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E203-128C-4EAF-8C21-A5809CC5B1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541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48F1D2-CD6C-94BD-22E8-D9720A99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D14E3DDF-4ADD-95A8-2A6B-C67BC3E1C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D84A362-02F5-93AB-B813-37E35723B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F67B70C-D7EC-E640-949E-86E1D6877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27E78-95CD-47FC-AD15-758D86A7E460}" type="datetimeFigureOut">
              <a:rPr lang="he-IL" smtClean="0"/>
              <a:t>י"ח/אייר/תשפ"ה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FE8D8CA-6649-A275-7518-33120669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BAC91F6-7B29-50B5-2E66-4E988876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6E203-128C-4EAF-8C21-A5809CC5B1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50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9844613-5721-FACD-85CE-3CDE1027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75D5A3F-40D3-0311-D0A4-5DB71AEE9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B38108C-4701-DE17-1117-BF279B63B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327E78-95CD-47FC-AD15-758D86A7E460}" type="datetimeFigureOut">
              <a:rPr lang="he-IL" smtClean="0"/>
              <a:t>י"ח/אייר/תשפ"ה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B2D4CB5-E4C2-7C7E-0869-C5BB8B0CC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2885254-BECB-EBA3-2AC4-5F5F3F771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A6E203-128C-4EAF-8C21-A5809CC5B11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450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C12B25-16C3-9629-1C60-B218A9B60D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O notation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E04F974-5760-1ED5-6A73-92976227E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48034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C05FF309-68D9-50E2-0A15-9559515E3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98152"/>
            <a:ext cx="10905066" cy="526169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5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ABD5F810-BB3B-A066-B4FB-A84E5114A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588770"/>
            <a:ext cx="10905066" cy="368045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9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48CA589F-0C6C-ED88-78F9-6E9ED4DEE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34466"/>
            <a:ext cx="10905066" cy="4989066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4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59D20E28-7266-7B5A-3D46-EFCEA40C7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614" y="643467"/>
            <a:ext cx="10364771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3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7D928A77-45F5-AFC6-8FDA-87048FFBA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537" y="643467"/>
            <a:ext cx="8738926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0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B8D073B2-D957-29E6-2874-3EC22B34C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679" y="643467"/>
            <a:ext cx="9058642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48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7EB7E217-BE7D-CB6C-CB61-D0CD28608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70668"/>
            <a:ext cx="10905066" cy="4116662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23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49E800-A5C8-49A0-A453-ED537DA3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A67DD7-B75D-4A30-90A4-EEA9F64AF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8194" y="0"/>
            <a:ext cx="6164729" cy="6858000"/>
          </a:xfrm>
          <a:custGeom>
            <a:avLst/>
            <a:gdLst>
              <a:gd name="connsiteX0" fmla="*/ 0 w 6164729"/>
              <a:gd name="connsiteY0" fmla="*/ 6857542 h 6858000"/>
              <a:gd name="connsiteX1" fmla="*/ 199783 w 6164729"/>
              <a:gd name="connsiteY1" fmla="*/ 6857542 h 6858000"/>
              <a:gd name="connsiteX2" fmla="*/ 199783 w 6164729"/>
              <a:gd name="connsiteY2" fmla="*/ 6858000 h 6858000"/>
              <a:gd name="connsiteX3" fmla="*/ 0 w 6164729"/>
              <a:gd name="connsiteY3" fmla="*/ 6858000 h 6858000"/>
              <a:gd name="connsiteX4" fmla="*/ 4818273 w 6164729"/>
              <a:gd name="connsiteY4" fmla="*/ 0 h 6858000"/>
              <a:gd name="connsiteX5" fmla="*/ 5018056 w 6164729"/>
              <a:gd name="connsiteY5" fmla="*/ 0 h 6858000"/>
              <a:gd name="connsiteX6" fmla="*/ 5030703 w 6164729"/>
              <a:gd name="connsiteY6" fmla="*/ 31774 h 6858000"/>
              <a:gd name="connsiteX7" fmla="*/ 6085711 w 6164729"/>
              <a:gd name="connsiteY7" fmla="*/ 2682457 h 6858000"/>
              <a:gd name="connsiteX8" fmla="*/ 6085711 w 6164729"/>
              <a:gd name="connsiteY8" fmla="*/ 3752208 h 6858000"/>
              <a:gd name="connsiteX9" fmla="*/ 4928207 w 6164729"/>
              <a:gd name="connsiteY9" fmla="*/ 6660411 h 6858000"/>
              <a:gd name="connsiteX10" fmla="*/ 4849745 w 6164729"/>
              <a:gd name="connsiteY10" fmla="*/ 6857542 h 6858000"/>
              <a:gd name="connsiteX11" fmla="*/ 4649962 w 6164729"/>
              <a:gd name="connsiteY11" fmla="*/ 6857542 h 6858000"/>
              <a:gd name="connsiteX12" fmla="*/ 4728424 w 6164729"/>
              <a:gd name="connsiteY12" fmla="*/ 6660411 h 6858000"/>
              <a:gd name="connsiteX13" fmla="*/ 5885928 w 6164729"/>
              <a:gd name="connsiteY13" fmla="*/ 3752208 h 6858000"/>
              <a:gd name="connsiteX14" fmla="*/ 5885928 w 6164729"/>
              <a:gd name="connsiteY14" fmla="*/ 2682457 h 6858000"/>
              <a:gd name="connsiteX15" fmla="*/ 4830920 w 6164729"/>
              <a:gd name="connsiteY15" fmla="*/ 3177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164729" h="6858000">
                <a:moveTo>
                  <a:pt x="0" y="6857542"/>
                </a:moveTo>
                <a:lnTo>
                  <a:pt x="199783" y="6857542"/>
                </a:lnTo>
                <a:lnTo>
                  <a:pt x="199783" y="6858000"/>
                </a:lnTo>
                <a:lnTo>
                  <a:pt x="0" y="6858000"/>
                </a:lnTo>
                <a:close/>
                <a:moveTo>
                  <a:pt x="4818273" y="0"/>
                </a:moveTo>
                <a:lnTo>
                  <a:pt x="5018056" y="0"/>
                </a:lnTo>
                <a:lnTo>
                  <a:pt x="5030703" y="31774"/>
                </a:lnTo>
                <a:cubicBezTo>
                  <a:pt x="6085711" y="2682457"/>
                  <a:pt x="6085711" y="2682457"/>
                  <a:pt x="6085711" y="2682457"/>
                </a:cubicBezTo>
                <a:cubicBezTo>
                  <a:pt x="6191069" y="2988100"/>
                  <a:pt x="6191069" y="3446565"/>
                  <a:pt x="6085711" y="3752208"/>
                </a:cubicBezTo>
                <a:cubicBezTo>
                  <a:pt x="5601723" y="4968215"/>
                  <a:pt x="5223609" y="5918220"/>
                  <a:pt x="4928207" y="6660411"/>
                </a:cubicBezTo>
                <a:lnTo>
                  <a:pt x="4849745" y="6857542"/>
                </a:lnTo>
                <a:lnTo>
                  <a:pt x="4649962" y="6857542"/>
                </a:lnTo>
                <a:lnTo>
                  <a:pt x="4728424" y="6660411"/>
                </a:lnTo>
                <a:cubicBezTo>
                  <a:pt x="5023826" y="5918220"/>
                  <a:pt x="5401940" y="4968215"/>
                  <a:pt x="5885928" y="3752208"/>
                </a:cubicBezTo>
                <a:cubicBezTo>
                  <a:pt x="5991286" y="3446565"/>
                  <a:pt x="5991286" y="2988100"/>
                  <a:pt x="5885928" y="2682457"/>
                </a:cubicBezTo>
                <a:cubicBezTo>
                  <a:pt x="5885928" y="2682457"/>
                  <a:pt x="5885928" y="2682457"/>
                  <a:pt x="4830920" y="3177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0835A989-8D6C-24B5-728F-39806B9C1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605" y="643467"/>
            <a:ext cx="7007630" cy="557106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8C5FC48-0A3C-4D6D-A0D5-EEE93213D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BBC336D-7E16-4EE1-90F2-8D9F2B618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199BE21-2D26-4357-8702-909F3621A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638286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מסך רחב</PresentationFormat>
  <Paragraphs>1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ערכת נושא Office</vt:lpstr>
      <vt:lpstr>Big O notation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 Yaron</dc:creator>
  <cp:lastModifiedBy>Tal Yaron</cp:lastModifiedBy>
  <cp:revision>3</cp:revision>
  <dcterms:created xsi:type="dcterms:W3CDTF">2025-05-16T04:16:17Z</dcterms:created>
  <dcterms:modified xsi:type="dcterms:W3CDTF">2025-05-16T04:25:33Z</dcterms:modified>
</cp:coreProperties>
</file>