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search=fl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CSS3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16D5D8-CFD4-49A9-AFAE-ED9AC3B1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5566"/>
            <a:ext cx="9404723" cy="1400530"/>
          </a:xfrm>
        </p:spPr>
        <p:txBody>
          <a:bodyPr/>
          <a:lstStyle/>
          <a:p>
            <a:r>
              <a:rPr lang="en-US" dirty="0"/>
              <a:t>HTML CSS3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C83E40-A943-4924-803E-644399EA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26816" cy="4195481"/>
          </a:xfrm>
        </p:spPr>
        <p:txBody>
          <a:bodyPr/>
          <a:lstStyle/>
          <a:p>
            <a:pPr algn="l" rtl="0"/>
            <a:r>
              <a:rPr lang="en-US" dirty="0"/>
              <a:t>CSS = Cascading Style Sheets</a:t>
            </a:r>
          </a:p>
          <a:p>
            <a:pPr algn="l" rtl="0"/>
            <a:r>
              <a:rPr lang="en-US" dirty="0"/>
              <a:t>CSS3 = Level of development (3) </a:t>
            </a:r>
          </a:p>
          <a:p>
            <a:pPr algn="l" rtl="0"/>
            <a:r>
              <a:rPr lang="en-US" dirty="0"/>
              <a:t>CSS4 (flexbox)</a:t>
            </a:r>
          </a:p>
          <a:p>
            <a:pPr algn="l" rtl="0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69864C-87A9-42D1-A999-541CB6100D65}"/>
              </a:ext>
            </a:extLst>
          </p:cNvPr>
          <p:cNvSpPr/>
          <p:nvPr/>
        </p:nvSpPr>
        <p:spPr>
          <a:xfrm>
            <a:off x="815927" y="620099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https://developers.google.com/web/fundamentals/performance/critical-rendering-path/render-tree-construction</a:t>
            </a:r>
          </a:p>
        </p:txBody>
      </p:sp>
      <p:pic>
        <p:nvPicPr>
          <p:cNvPr id="6" name="תמונה 5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93434E16-5DB7-4DF7-ADE8-D3ABDF88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2052918"/>
            <a:ext cx="7160811" cy="35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7E70A1-B740-4A07-A2E9-774E2F6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1EEF2F-C895-4336-9094-FE2198B7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Cascading…</a:t>
            </a:r>
          </a:p>
          <a:p>
            <a:pPr algn="l" rtl="0"/>
            <a:r>
              <a:rPr lang="en-US" dirty="0"/>
              <a:t>Sizes…(https://www.w3schools.com/cssref/css_units.asp)</a:t>
            </a:r>
          </a:p>
          <a:p>
            <a:pPr algn="l" rtl="0"/>
            <a:r>
              <a:rPr lang="en-US" dirty="0"/>
              <a:t>Display… (https://www.w3schools.com/cssref/pr_class_display.asp)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74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A2F88C7-AC5F-4049-B9F3-94AF06CFE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8" y="1570746"/>
            <a:ext cx="11269641" cy="4211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89170-6A84-4948-8E7C-453C636CEAB5}"/>
              </a:ext>
            </a:extLst>
          </p:cNvPr>
          <p:cNvSpPr txBox="1"/>
          <p:nvPr/>
        </p:nvSpPr>
        <p:spPr>
          <a:xfrm>
            <a:off x="1012874" y="6091311"/>
            <a:ext cx="6372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\02 - CSS3\index.html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445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(workout)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2B9A84-EE19-43CA-8439-ACB8BA6F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06" y="2213004"/>
            <a:ext cx="6562500" cy="18548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2EDA2A8-D91B-45F0-940F-5367EC6F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90" y="4615829"/>
            <a:ext cx="3746363" cy="18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8DF6E9-6A4F-40FF-9A02-209EA7E9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Tables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82E47F-93A9-4BA8-8E40-D6323709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59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C81155-994E-4F42-9AB3-BE1DEF3A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Flexbox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BCDBD4-415C-4CDC-97AF-BD0A3480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67" y="1331259"/>
            <a:ext cx="8946541" cy="1354679"/>
          </a:xfrm>
        </p:spPr>
        <p:txBody>
          <a:bodyPr/>
          <a:lstStyle/>
          <a:p>
            <a:pPr algn="l" rtl="0"/>
            <a:r>
              <a:rPr lang="en-US" dirty="0">
                <a:hlinkClick r:id="rId2"/>
              </a:rPr>
              <a:t>https://caniuse.com/#search=flex</a:t>
            </a:r>
            <a:endParaRPr lang="en-US" dirty="0"/>
          </a:p>
          <a:p>
            <a:pPr algn="l" rtl="0"/>
            <a:r>
              <a:rPr lang="en-US" dirty="0"/>
              <a:t>https://css-tricks.com/snippets/css/a-guide-to-flexbox/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CEA2A1B-987D-435F-A4CA-F0D1AE69CF88}"/>
              </a:ext>
            </a:extLst>
          </p:cNvPr>
          <p:cNvSpPr/>
          <p:nvPr/>
        </p:nvSpPr>
        <p:spPr>
          <a:xfrm>
            <a:off x="2180492" y="3249637"/>
            <a:ext cx="5922499" cy="3024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994C5-9E81-44E4-A408-EEC26CEDCB76}"/>
              </a:ext>
            </a:extLst>
          </p:cNvPr>
          <p:cNvSpPr txBox="1"/>
          <p:nvPr/>
        </p:nvSpPr>
        <p:spPr>
          <a:xfrm>
            <a:off x="2278966" y="3249637"/>
            <a:ext cx="1927274" cy="3833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Display: flex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932BCD-1AD2-43DD-A6B2-4A5215C5F91E}"/>
              </a:ext>
            </a:extLst>
          </p:cNvPr>
          <p:cNvSpPr/>
          <p:nvPr/>
        </p:nvSpPr>
        <p:spPr>
          <a:xfrm>
            <a:off x="2771335" y="3812345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7ACE7EE-DD08-4B85-A905-1174C823A8F2}"/>
              </a:ext>
            </a:extLst>
          </p:cNvPr>
          <p:cNvSpPr/>
          <p:nvPr/>
        </p:nvSpPr>
        <p:spPr>
          <a:xfrm>
            <a:off x="4565967" y="3812344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9FE89-4CCE-4FB6-AAA9-5A424DB89CEF}"/>
              </a:ext>
            </a:extLst>
          </p:cNvPr>
          <p:cNvSpPr txBox="1"/>
          <p:nvPr/>
        </p:nvSpPr>
        <p:spPr>
          <a:xfrm>
            <a:off x="2180492" y="2865301"/>
            <a:ext cx="1772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Container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92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360</TotalTime>
  <Words>149</Words>
  <Application>Microsoft Office PowerPoint</Application>
  <PresentationFormat>מסך רחב</PresentationFormat>
  <Paragraphs>24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יונים</vt:lpstr>
      <vt:lpstr>HTML – CSS3</vt:lpstr>
      <vt:lpstr>HTML CSS3</vt:lpstr>
      <vt:lpstr>Cascading style sheet</vt:lpstr>
      <vt:lpstr>CSS - positions</vt:lpstr>
      <vt:lpstr>CSS – positions (workout)</vt:lpstr>
      <vt:lpstr>CSS - Tables</vt:lpstr>
      <vt:lpstr>CSS - Flexbox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31</cp:revision>
  <dcterms:created xsi:type="dcterms:W3CDTF">2017-12-07T08:03:04Z</dcterms:created>
  <dcterms:modified xsi:type="dcterms:W3CDTF">2017-12-11T10:31:14Z</dcterms:modified>
</cp:coreProperties>
</file>