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3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9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9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67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41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1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73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E6EFA-7555-4CA3-8D0D-47925AC7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– Responsive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0D88DF-3F9F-4CB9-9E2C-7FE0D0F32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yaron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3E24A-EA94-43CB-94FD-DB4C9CE58C8A}"/>
              </a:ext>
            </a:extLst>
          </p:cNvPr>
          <p:cNvSpPr txBox="1"/>
          <p:nvPr/>
        </p:nvSpPr>
        <p:spPr>
          <a:xfrm>
            <a:off x="1154955" y="5410200"/>
            <a:ext cx="42329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EF53A5"/>
                </a:solidFill>
              </a:rPr>
              <a:t>Email: tal.yaron@gmail.com</a:t>
            </a:r>
          </a:p>
          <a:p>
            <a:r>
              <a:rPr lang="en-US" dirty="0">
                <a:solidFill>
                  <a:srgbClr val="EF53A5"/>
                </a:solidFill>
              </a:rPr>
              <a:t>Phone: 052-607-9419</a:t>
            </a:r>
            <a:endParaRPr lang="he-IL" dirty="0">
              <a:solidFill>
                <a:srgbClr val="EF53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3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1ACEC4-4273-41E1-99F7-79DF093B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14C4B0-E0A1-4423-82B4-D4A15D08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Adjust to several screen sizes</a:t>
            </a:r>
          </a:p>
          <a:p>
            <a:pPr marL="0" indent="0" algn="l" rtl="0">
              <a:buNone/>
            </a:pPr>
            <a:r>
              <a:rPr lang="en-US" dirty="0"/>
              <a:t>@media (max-width: 400px)</a:t>
            </a:r>
          </a:p>
          <a:p>
            <a:pPr algn="l" rtl="0"/>
            <a:r>
              <a:rPr lang="en-US" dirty="0"/>
              <a:t>420px~ mobile</a:t>
            </a:r>
          </a:p>
          <a:p>
            <a:pPr algn="l" rtl="0"/>
            <a:r>
              <a:rPr lang="en-US" dirty="0"/>
              <a:t>768px~ tablet</a:t>
            </a:r>
          </a:p>
          <a:p>
            <a:pPr algn="l" rtl="0"/>
            <a:r>
              <a:rPr lang="en-US" dirty="0"/>
              <a:t>1280px~ pc</a:t>
            </a:r>
          </a:p>
          <a:p>
            <a:pPr algn="l" rtl="0"/>
            <a:r>
              <a:rPr lang="en-US" dirty="0"/>
              <a:t>&gt;1920px HD screens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preGrid</a:t>
            </a:r>
            <a:r>
              <a:rPr lang="en-US"/>
              <a:t>*.html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1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6901B1-4898-4607-B3AF-6EA142FF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045315B9-9ED2-48DF-9ED1-55A1A0E9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22" y="1289804"/>
            <a:ext cx="5809956" cy="42783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A855EC-FC7B-4150-9B1A-6A1B4B0BEF4C}"/>
              </a:ext>
            </a:extLst>
          </p:cNvPr>
          <p:cNvSpPr txBox="1"/>
          <p:nvPr/>
        </p:nvSpPr>
        <p:spPr>
          <a:xfrm>
            <a:off x="801858" y="6091311"/>
            <a:ext cx="1108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https://developers.google.com/web/fundamentals/design-and-ux/responsive/</a:t>
            </a:r>
          </a:p>
        </p:txBody>
      </p:sp>
    </p:spTree>
    <p:extLst>
      <p:ext uri="{BB962C8B-B14F-4D97-AF65-F5344CB8AC3E}">
        <p14:creationId xmlns:p14="http://schemas.microsoft.com/office/powerpoint/2010/main" val="31589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87CB85-C231-4FFB-89CC-4C864BDD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elements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BCE078-1F6A-447E-AF54-DDD7EE7A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View port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611839F-8F41-4C1B-B460-8716D1460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9" t="8869" r="57654" b="8869"/>
          <a:stretch/>
        </p:blipFill>
        <p:spPr>
          <a:xfrm>
            <a:off x="6681150" y="609601"/>
            <a:ext cx="4516733" cy="56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3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33199C0-2639-4A1B-B4C0-40941B5F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1" r="2038" b="8287"/>
          <a:stretch/>
        </p:blipFill>
        <p:spPr>
          <a:xfrm>
            <a:off x="1448973" y="1616045"/>
            <a:ext cx="10550769" cy="49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3CCBAD5-8FAC-4236-A0A5-7124135B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22" y="1152983"/>
            <a:ext cx="69532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99F6BEE-F458-41F7-A5ED-A8087560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1152983"/>
            <a:ext cx="6248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D893D1C-3F94-40E9-9D67-AA0AE7F8204A}"/>
              </a:ext>
            </a:extLst>
          </p:cNvPr>
          <p:cNvSpPr/>
          <p:nvPr/>
        </p:nvSpPr>
        <p:spPr>
          <a:xfrm>
            <a:off x="708072" y="3198167"/>
            <a:ext cx="11483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&lt;meta name="viewport" content="width=device-width, initial-scale=1.0"&gt;</a:t>
            </a:r>
          </a:p>
          <a:p>
            <a:endParaRPr lang="en-US" sz="2400" dirty="0"/>
          </a:p>
          <a:p>
            <a:r>
              <a:rPr lang="en-US" sz="2400" dirty="0"/>
              <a:t>View-port.html</a:t>
            </a:r>
          </a:p>
        </p:txBody>
      </p:sp>
    </p:spTree>
    <p:extLst>
      <p:ext uri="{BB962C8B-B14F-4D97-AF65-F5344CB8AC3E}">
        <p14:creationId xmlns:p14="http://schemas.microsoft.com/office/powerpoint/2010/main" val="407902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F8DC36-C1AF-4E49-84BD-761E9BFD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8AFC4D-CAF6-49CE-B0CF-9EF4F748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html{ font-size:16px}</a:t>
            </a:r>
          </a:p>
          <a:p>
            <a:pPr algn="l" rtl="0"/>
            <a:r>
              <a:rPr lang="en-US" dirty="0"/>
              <a:t>Sizes: rem</a:t>
            </a:r>
          </a:p>
          <a:p>
            <a:pPr algn="l" rtl="0"/>
            <a:r>
              <a:rPr lang="en-US" dirty="0"/>
              <a:t>font-size.html</a:t>
            </a:r>
          </a:p>
        </p:txBody>
      </p:sp>
    </p:spTree>
    <p:extLst>
      <p:ext uri="{BB962C8B-B14F-4D97-AF65-F5344CB8AC3E}">
        <p14:creationId xmlns:p14="http://schemas.microsoft.com/office/powerpoint/2010/main" val="299645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9D8DB2-6EAA-45ED-B4F1-C78A4E66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percentage and not </a:t>
            </a:r>
            <a:r>
              <a:rPr lang="en-US"/>
              <a:t>fixed size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E66FE7-5B1E-4D60-9809-58CB7916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precentage.html</a:t>
            </a:r>
          </a:p>
        </p:txBody>
      </p:sp>
    </p:spTree>
    <p:extLst>
      <p:ext uri="{BB962C8B-B14F-4D97-AF65-F5344CB8AC3E}">
        <p14:creationId xmlns:p14="http://schemas.microsoft.com/office/powerpoint/2010/main" val="1539700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540</TotalTime>
  <Words>131</Words>
  <Application>Microsoft Office PowerPoint</Application>
  <PresentationFormat>מסך רחב</PresentationFormat>
  <Paragraphs>30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יונים</vt:lpstr>
      <vt:lpstr>HTML – Responsive</vt:lpstr>
      <vt:lpstr>Responsive</vt:lpstr>
      <vt:lpstr>Responsive elements</vt:lpstr>
      <vt:lpstr>160 dp (pixels)</vt:lpstr>
      <vt:lpstr>160 dp (pixels)</vt:lpstr>
      <vt:lpstr>160 dp (pixels)</vt:lpstr>
      <vt:lpstr>160 dp (pixels)</vt:lpstr>
      <vt:lpstr>Font-size</vt:lpstr>
      <vt:lpstr>Use percentage and not fixed size</vt:lpstr>
      <vt:lpstr>Media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introduction</dc:title>
  <dc:creator>Lenovo</dc:creator>
  <cp:lastModifiedBy>Lenovo</cp:lastModifiedBy>
  <cp:revision>44</cp:revision>
  <dcterms:created xsi:type="dcterms:W3CDTF">2017-12-07T08:03:04Z</dcterms:created>
  <dcterms:modified xsi:type="dcterms:W3CDTF">2017-12-31T11:19:23Z</dcterms:modified>
</cp:coreProperties>
</file>