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EB5DB1-21F9-4F56-8298-2371E547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3961FB-B0FA-442B-B227-85138EBE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3D5FE5-A6AA-4CA7-AA5B-A768BE4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766B9C-16E1-4C25-83F6-68C2DDE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A397FE-1BF6-4A6F-85E7-97ED8509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F2D7C9-BD05-4C94-B1EF-2093B91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139244-066A-400D-9C8C-72847D34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6FBB5F-4CCC-404B-9C2E-F52F8DF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7D1203-F62F-481F-B28F-11A286E9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0F1031-1FE3-4668-AD2A-778E310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481A4C-6169-4F9C-B11C-FE31CBA76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0381B6D-D9C3-46BC-A33F-0BC446FB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F9DE41-0023-4A83-88FB-1B691ABA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81AE72-796D-4E41-BBC0-D300D9F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590F31-17F9-4B12-B12B-A439E7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752F69-2209-4650-BBFF-CB3F3AA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D75DA-D1F1-4BE6-8A84-44F76AB7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5BB509-9E35-4527-A082-30FA94DB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522B3A-8BBB-43E2-857C-677484C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E56D76-419D-407B-8FC7-C369E441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AF128-6137-48DD-A4D0-52AFB398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2427AC-DC41-49B3-8D2B-9F78D7EC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1B768B-B9B2-4C94-81C3-285876C7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F552EA-528F-44DC-9889-94D30A3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88B97D-30B0-48FF-BD27-52B1B732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99E7DB-A72F-4913-998B-4D1F49D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328FC-59EE-46FF-AEB0-AB387C80E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4F9B4D-3F3E-4228-8EAF-60C51121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7C7CDF-349C-4021-BF97-23C24753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7F210A1-6017-4A97-BD0B-511C375F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ED0BEC-8FD4-48B2-8349-2C4B6D1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F90B6-4BEE-4C95-895D-6A5B05F3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B7C465-F3B9-452B-AFCD-E533D30D5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84C78F9-FDC7-40F7-8EA9-C8CB8818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5D1103C-D3D2-49D1-B1F9-C83140E48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E29B48D-34DA-45DE-8CCB-E7095E100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9B91278-C3B8-4BA3-8F0D-F86B6801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AF922E9-FF55-4885-8035-D3535DF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267D8C7-4CA4-4F0C-BBDF-F913BE2D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373E3-1F48-4A0A-B404-AE3D3F62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5E08B6-B34F-40CC-A2E3-CC467B0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9DC7644-742D-4EC1-855D-4B992148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1F62887-B026-4C47-A80B-30C41822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84A7D64-B09D-4634-BF56-9000F486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D2FFE0-B417-4B42-9F1D-97C15A83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C2E339-7B2B-4BC9-92B9-773D1FEA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2375A-59B9-4EC5-82A6-8A3E6A3A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C12EE3-E375-44DD-91C7-0A3F3F6C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452B5-6429-4DCA-B0B4-CE521E5F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5E7975-6719-4197-8CA7-27B384D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54E087-511D-41FE-9DC9-EF893926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7AB598-79CE-4FA1-BD48-FC1D1FAC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FBA61F-09F5-479B-925E-352534B2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EB5A2AC-8154-4BF6-8ACF-9001CAF2E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5F5697-4C6A-4635-8136-188C817D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480A56-8825-45BE-AF46-DA56586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81CCDC6-62A5-4305-B6B0-98D4068C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8DA15D-EBA3-4A9F-BCC6-887B165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005C"/>
            </a:gs>
            <a:gs pos="58000">
              <a:srgbClr val="1C0099"/>
            </a:gs>
            <a:gs pos="47000">
              <a:srgbClr val="210084"/>
            </a:gs>
            <a:gs pos="85000">
              <a:srgbClr val="1500B6"/>
            </a:gs>
            <a:gs pos="100000">
              <a:srgbClr val="5447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6557085-C25B-4B6A-8726-FE51401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B17BE2-7CEB-4ADE-B875-B7436412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5025CE-F04F-4E29-A1B2-DCB43E71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D44-C9BE-458F-A4F4-8362FA2F0B5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8C9615-DDCC-4F40-934F-34401C54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1AF081-88A3-4BB0-8F5E-7436AF6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1873-D66D-454F-A514-8E2EFF03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27DDB6-D16B-4FC6-B8E3-70FDF4EC8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11058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C79A33-A96F-4DAF-A651-D14AC4C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Redux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C34AEE-CE68-4FB1-8A57-D39428B7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Management of a single model/data/state for an app in a testable environment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צורה חופשית: צורה 26">
            <a:extLst>
              <a:ext uri="{FF2B5EF4-FFF2-40B4-BE49-F238E27FC236}">
                <a16:creationId xmlns:a16="http://schemas.microsoft.com/office/drawing/2014/main" id="{F8DFCDFF-F9D9-43A8-BC85-CB78E64D0F55}"/>
              </a:ext>
            </a:extLst>
          </p:cNvPr>
          <p:cNvSpPr/>
          <p:nvPr/>
        </p:nvSpPr>
        <p:spPr>
          <a:xfrm>
            <a:off x="2757714" y="3585029"/>
            <a:ext cx="624115" cy="1059542"/>
          </a:xfrm>
          <a:custGeom>
            <a:avLst/>
            <a:gdLst>
              <a:gd name="connsiteX0" fmla="*/ 0 w 624115"/>
              <a:gd name="connsiteY0" fmla="*/ 1059542 h 1059542"/>
              <a:gd name="connsiteX1" fmla="*/ 145143 w 624115"/>
              <a:gd name="connsiteY1" fmla="*/ 203200 h 1059542"/>
              <a:gd name="connsiteX2" fmla="*/ 624115 w 624115"/>
              <a:gd name="connsiteY2" fmla="*/ 0 h 10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115" h="1059542">
                <a:moveTo>
                  <a:pt x="0" y="1059542"/>
                </a:moveTo>
                <a:cubicBezTo>
                  <a:pt x="20562" y="719666"/>
                  <a:pt x="41124" y="379790"/>
                  <a:pt x="145143" y="203200"/>
                </a:cubicBezTo>
                <a:cubicBezTo>
                  <a:pt x="249162" y="26610"/>
                  <a:pt x="436638" y="13305"/>
                  <a:pt x="624115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צורה חופשית: צורה 27">
            <a:extLst>
              <a:ext uri="{FF2B5EF4-FFF2-40B4-BE49-F238E27FC236}">
                <a16:creationId xmlns:a16="http://schemas.microsoft.com/office/drawing/2014/main" id="{8778E359-5A01-4F12-9320-F366B43083A6}"/>
              </a:ext>
            </a:extLst>
          </p:cNvPr>
          <p:cNvSpPr/>
          <p:nvPr/>
        </p:nvSpPr>
        <p:spPr>
          <a:xfrm>
            <a:off x="3860800" y="2525486"/>
            <a:ext cx="1567543" cy="754743"/>
          </a:xfrm>
          <a:custGeom>
            <a:avLst/>
            <a:gdLst>
              <a:gd name="connsiteX0" fmla="*/ 0 w 1567543"/>
              <a:gd name="connsiteY0" fmla="*/ 754743 h 754743"/>
              <a:gd name="connsiteX1" fmla="*/ 304800 w 1567543"/>
              <a:gd name="connsiteY1" fmla="*/ 159657 h 754743"/>
              <a:gd name="connsiteX2" fmla="*/ 1567543 w 1567543"/>
              <a:gd name="connsiteY2" fmla="*/ 0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754743">
                <a:moveTo>
                  <a:pt x="0" y="754743"/>
                </a:moveTo>
                <a:cubicBezTo>
                  <a:pt x="21771" y="520095"/>
                  <a:pt x="43543" y="285447"/>
                  <a:pt x="304800" y="159657"/>
                </a:cubicBezTo>
                <a:cubicBezTo>
                  <a:pt x="566057" y="33867"/>
                  <a:pt x="1066800" y="16933"/>
                  <a:pt x="1567543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5EAE4BFC-1516-4A4A-844B-4DBDEB814D9D}"/>
              </a:ext>
            </a:extLst>
          </p:cNvPr>
          <p:cNvSpPr/>
          <p:nvPr/>
        </p:nvSpPr>
        <p:spPr>
          <a:xfrm>
            <a:off x="6821714" y="2467429"/>
            <a:ext cx="1349829" cy="827314"/>
          </a:xfrm>
          <a:custGeom>
            <a:avLst/>
            <a:gdLst>
              <a:gd name="connsiteX0" fmla="*/ 0 w 1349829"/>
              <a:gd name="connsiteY0" fmla="*/ 0 h 827314"/>
              <a:gd name="connsiteX1" fmla="*/ 1103086 w 1349829"/>
              <a:gd name="connsiteY1" fmla="*/ 406400 h 827314"/>
              <a:gd name="connsiteX2" fmla="*/ 1349829 w 1349829"/>
              <a:gd name="connsiteY2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9829" h="827314">
                <a:moveTo>
                  <a:pt x="0" y="0"/>
                </a:moveTo>
                <a:cubicBezTo>
                  <a:pt x="439057" y="134257"/>
                  <a:pt x="878115" y="268514"/>
                  <a:pt x="1103086" y="406400"/>
                </a:cubicBezTo>
                <a:cubicBezTo>
                  <a:pt x="1328058" y="544286"/>
                  <a:pt x="1338943" y="685800"/>
                  <a:pt x="1349829" y="82731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צורה חופשית: צורה 30">
            <a:extLst>
              <a:ext uri="{FF2B5EF4-FFF2-40B4-BE49-F238E27FC236}">
                <a16:creationId xmlns:a16="http://schemas.microsoft.com/office/drawing/2014/main" id="{E0AE816A-8731-4F92-8EEB-8C6889B79E3C}"/>
              </a:ext>
            </a:extLst>
          </p:cNvPr>
          <p:cNvSpPr/>
          <p:nvPr/>
        </p:nvSpPr>
        <p:spPr>
          <a:xfrm>
            <a:off x="8723086" y="3556000"/>
            <a:ext cx="684888" cy="1074057"/>
          </a:xfrm>
          <a:custGeom>
            <a:avLst/>
            <a:gdLst>
              <a:gd name="connsiteX0" fmla="*/ 0 w 684888"/>
              <a:gd name="connsiteY0" fmla="*/ 0 h 1074057"/>
              <a:gd name="connsiteX1" fmla="*/ 580571 w 684888"/>
              <a:gd name="connsiteY1" fmla="*/ 493486 h 1074057"/>
              <a:gd name="connsiteX2" fmla="*/ 682171 w 684888"/>
              <a:gd name="connsiteY2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888" h="1074057">
                <a:moveTo>
                  <a:pt x="0" y="0"/>
                </a:moveTo>
                <a:cubicBezTo>
                  <a:pt x="233438" y="157238"/>
                  <a:pt x="466876" y="314477"/>
                  <a:pt x="580571" y="493486"/>
                </a:cubicBezTo>
                <a:cubicBezTo>
                  <a:pt x="694266" y="672495"/>
                  <a:pt x="688218" y="873276"/>
                  <a:pt x="682171" y="107405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state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state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id="{897AABF6-12D5-40E2-8CCB-2A9A28196AFF}"/>
              </a:ext>
            </a:extLst>
          </p:cNvPr>
          <p:cNvSpPr/>
          <p:nvPr/>
        </p:nvSpPr>
        <p:spPr>
          <a:xfrm>
            <a:off x="6147582" y="2813538"/>
            <a:ext cx="675249" cy="1800665"/>
          </a:xfrm>
          <a:custGeom>
            <a:avLst/>
            <a:gdLst>
              <a:gd name="connsiteX0" fmla="*/ 675249 w 675249"/>
              <a:gd name="connsiteY0" fmla="*/ 1800665 h 1800665"/>
              <a:gd name="connsiteX1" fmla="*/ 112541 w 675249"/>
              <a:gd name="connsiteY1" fmla="*/ 1012874 h 1800665"/>
              <a:gd name="connsiteX2" fmla="*/ 0 w 675249"/>
              <a:gd name="connsiteY2" fmla="*/ 0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00665">
                <a:moveTo>
                  <a:pt x="675249" y="1800665"/>
                </a:moveTo>
                <a:cubicBezTo>
                  <a:pt x="450165" y="1556825"/>
                  <a:pt x="225082" y="1312985"/>
                  <a:pt x="112541" y="1012874"/>
                </a:cubicBezTo>
                <a:cubicBezTo>
                  <a:pt x="-1" y="712763"/>
                  <a:pt x="-1" y="3563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4F611-9860-43DC-AC9B-E54036E448FB}"/>
              </a:ext>
            </a:extLst>
          </p:cNvPr>
          <p:cNvSpPr txBox="1"/>
          <p:nvPr/>
        </p:nvSpPr>
        <p:spPr>
          <a:xfrm>
            <a:off x="5451232" y="3545058"/>
            <a:ext cx="76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8616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redux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({state})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A06E0-7ABF-4365-B7AA-7C8B0D3DEA6B}"/>
              </a:ext>
            </a:extLst>
          </p:cNvPr>
          <p:cNvSpPr txBox="1"/>
          <p:nvPr/>
        </p:nvSpPr>
        <p:spPr>
          <a:xfrm>
            <a:off x="1714255" y="406972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9A8EF-3AE4-4255-9CB3-80248B0F9D6B}"/>
              </a:ext>
            </a:extLst>
          </p:cNvPr>
          <p:cNvSpPr txBox="1"/>
          <p:nvPr/>
        </p:nvSpPr>
        <p:spPr>
          <a:xfrm>
            <a:off x="4363555" y="190974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“reducers”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2A887-6FB1-4131-8384-356A09DA1062}"/>
              </a:ext>
            </a:extLst>
          </p:cNvPr>
          <p:cNvSpPr txBox="1"/>
          <p:nvPr/>
        </p:nvSpPr>
        <p:spPr>
          <a:xfrm>
            <a:off x="9530584" y="4246211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“subscribe”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E94997-DD47-42F3-82DA-B5320E96A6AD}"/>
              </a:ext>
            </a:extLst>
          </p:cNvPr>
          <p:cNvSpPr txBox="1"/>
          <p:nvPr/>
        </p:nvSpPr>
        <p:spPr>
          <a:xfrm rot="17200121">
            <a:off x="2117470" y="3087366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435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redux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({state})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A06E0-7ABF-4365-B7AA-7C8B0D3DEA6B}"/>
              </a:ext>
            </a:extLst>
          </p:cNvPr>
          <p:cNvSpPr txBox="1"/>
          <p:nvPr/>
        </p:nvSpPr>
        <p:spPr>
          <a:xfrm>
            <a:off x="1714255" y="406972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9A8EF-3AE4-4255-9CB3-80248B0F9D6B}"/>
              </a:ext>
            </a:extLst>
          </p:cNvPr>
          <p:cNvSpPr txBox="1"/>
          <p:nvPr/>
        </p:nvSpPr>
        <p:spPr>
          <a:xfrm>
            <a:off x="4363555" y="190974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“reducers”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2A887-6FB1-4131-8384-356A09DA1062}"/>
              </a:ext>
            </a:extLst>
          </p:cNvPr>
          <p:cNvSpPr txBox="1"/>
          <p:nvPr/>
        </p:nvSpPr>
        <p:spPr>
          <a:xfrm>
            <a:off x="9530584" y="4246211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“subscribe”</a:t>
            </a:r>
          </a:p>
        </p:txBody>
      </p:sp>
      <p:sp>
        <p:nvSpPr>
          <p:cNvPr id="25" name="צורה חופשית: צורה 24">
            <a:extLst>
              <a:ext uri="{FF2B5EF4-FFF2-40B4-BE49-F238E27FC236}">
                <a16:creationId xmlns:a16="http://schemas.microsoft.com/office/drawing/2014/main" id="{26EA0061-E2E2-419B-AE4C-7AE86CBFB6B7}"/>
              </a:ext>
            </a:extLst>
          </p:cNvPr>
          <p:cNvSpPr/>
          <p:nvPr/>
        </p:nvSpPr>
        <p:spPr>
          <a:xfrm>
            <a:off x="6147582" y="2813538"/>
            <a:ext cx="675249" cy="1800665"/>
          </a:xfrm>
          <a:custGeom>
            <a:avLst/>
            <a:gdLst>
              <a:gd name="connsiteX0" fmla="*/ 675249 w 675249"/>
              <a:gd name="connsiteY0" fmla="*/ 1800665 h 1800665"/>
              <a:gd name="connsiteX1" fmla="*/ 112541 w 675249"/>
              <a:gd name="connsiteY1" fmla="*/ 1012874 h 1800665"/>
              <a:gd name="connsiteX2" fmla="*/ 0 w 675249"/>
              <a:gd name="connsiteY2" fmla="*/ 0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00665">
                <a:moveTo>
                  <a:pt x="675249" y="1800665"/>
                </a:moveTo>
                <a:cubicBezTo>
                  <a:pt x="450165" y="1556825"/>
                  <a:pt x="225082" y="1312985"/>
                  <a:pt x="112541" y="1012874"/>
                </a:cubicBezTo>
                <a:cubicBezTo>
                  <a:pt x="-1" y="712763"/>
                  <a:pt x="-1" y="3563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248D-7001-4217-BB35-9B20861CEA36}"/>
              </a:ext>
            </a:extLst>
          </p:cNvPr>
          <p:cNvSpPr txBox="1"/>
          <p:nvPr/>
        </p:nvSpPr>
        <p:spPr>
          <a:xfrm>
            <a:off x="5451232" y="3545058"/>
            <a:ext cx="76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C9028-5804-407A-8BE7-79506FBF96EE}"/>
              </a:ext>
            </a:extLst>
          </p:cNvPr>
          <p:cNvSpPr txBox="1"/>
          <p:nvPr/>
        </p:nvSpPr>
        <p:spPr>
          <a:xfrm>
            <a:off x="6083164" y="419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1E92AA-98F0-4AF4-A8D5-B86F989DA717}"/>
              </a:ext>
            </a:extLst>
          </p:cNvPr>
          <p:cNvSpPr txBox="1"/>
          <p:nvPr/>
        </p:nvSpPr>
        <p:spPr>
          <a:xfrm rot="17200121">
            <a:off x="2117470" y="3087366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EE098-3C2B-458C-B289-ADCF09AA5802}"/>
              </a:ext>
            </a:extLst>
          </p:cNvPr>
          <p:cNvSpPr txBox="1"/>
          <p:nvPr/>
        </p:nvSpPr>
        <p:spPr>
          <a:xfrm rot="14735697">
            <a:off x="5872004" y="346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43567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F409-BF35-46F6-B4BA-E377F2C6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Simple react app with redux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A17290-79A4-44E3-B60A-7DF65ECB454B}"/>
              </a:ext>
            </a:extLst>
          </p:cNvPr>
          <p:cNvSpPr/>
          <p:nvPr/>
        </p:nvSpPr>
        <p:spPr>
          <a:xfrm>
            <a:off x="5399649" y="2249041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({state})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93D5480-EF4E-4A1D-BF29-0E2BC6D1F61E}"/>
              </a:ext>
            </a:extLst>
          </p:cNvPr>
          <p:cNvSpPr/>
          <p:nvPr/>
        </p:nvSpPr>
        <p:spPr>
          <a:xfrm>
            <a:off x="3385625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6B58D0-3735-4167-90DB-709ABB28C246}"/>
              </a:ext>
            </a:extLst>
          </p:cNvPr>
          <p:cNvSpPr/>
          <p:nvPr/>
        </p:nvSpPr>
        <p:spPr>
          <a:xfrm>
            <a:off x="2468880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277FB1-B1D4-42B6-A80C-772BAE22CA27}"/>
              </a:ext>
            </a:extLst>
          </p:cNvPr>
          <p:cNvSpPr/>
          <p:nvPr/>
        </p:nvSpPr>
        <p:spPr>
          <a:xfrm>
            <a:off x="4375052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5C0F1EFE-D47B-43DE-B9BE-82F2E125083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65231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C144BF-C7E3-48AC-8EC6-DD2E880B689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81976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B08E45C6-1EBD-414F-A975-F4CF1CF5A9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81976" y="2839884"/>
            <a:ext cx="2014024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AEF840A7-49F1-4CC3-BD50-C404BAAE8C27}"/>
              </a:ext>
            </a:extLst>
          </p:cNvPr>
          <p:cNvSpPr/>
          <p:nvPr/>
        </p:nvSpPr>
        <p:spPr>
          <a:xfrm>
            <a:off x="7312856" y="3283749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7A38C0B-17BC-4C26-85A5-3381FB901773}"/>
              </a:ext>
            </a:extLst>
          </p:cNvPr>
          <p:cNvSpPr/>
          <p:nvPr/>
        </p:nvSpPr>
        <p:spPr>
          <a:xfrm>
            <a:off x="6396111" y="4631903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5282DE7-976A-456E-8882-2FD01609A580}"/>
              </a:ext>
            </a:extLst>
          </p:cNvPr>
          <p:cNvSpPr/>
          <p:nvPr/>
        </p:nvSpPr>
        <p:spPr>
          <a:xfrm>
            <a:off x="8302283" y="4631902"/>
            <a:ext cx="1392702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E6984B3-4D98-4008-BCD2-BFB9237073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92462" y="3874592"/>
            <a:ext cx="916745" cy="75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1DD446A2-1085-41D0-9301-8CA10736B43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9207" y="3874592"/>
            <a:ext cx="989427" cy="7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6F7C192-77FF-458F-BF65-0BE8989FEA8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2839884"/>
            <a:ext cx="1913207" cy="44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766BDB8-AE13-4A3F-BDCF-FB0349AFD952}"/>
              </a:ext>
            </a:extLst>
          </p:cNvPr>
          <p:cNvSpPr/>
          <p:nvPr/>
        </p:nvSpPr>
        <p:spPr>
          <a:xfrm>
            <a:off x="2968290" y="2318746"/>
            <a:ext cx="2445539" cy="2296797"/>
          </a:xfrm>
          <a:custGeom>
            <a:avLst/>
            <a:gdLst>
              <a:gd name="connsiteX0" fmla="*/ 21653 w 2445539"/>
              <a:gd name="connsiteY0" fmla="*/ 2296797 h 2296797"/>
              <a:gd name="connsiteX1" fmla="*/ 166796 w 2445539"/>
              <a:gd name="connsiteY1" fmla="*/ 743768 h 2296797"/>
              <a:gd name="connsiteX2" fmla="*/ 1255367 w 2445539"/>
              <a:gd name="connsiteY2" fmla="*/ 47083 h 2296797"/>
              <a:gd name="connsiteX3" fmla="*/ 2445539 w 2445539"/>
              <a:gd name="connsiteY3" fmla="*/ 119654 h 229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39" h="2296797">
                <a:moveTo>
                  <a:pt x="21653" y="2296797"/>
                </a:moveTo>
                <a:cubicBezTo>
                  <a:pt x="-8585" y="1707758"/>
                  <a:pt x="-38823" y="1118720"/>
                  <a:pt x="166796" y="743768"/>
                </a:cubicBezTo>
                <a:cubicBezTo>
                  <a:pt x="372415" y="368816"/>
                  <a:pt x="875576" y="151102"/>
                  <a:pt x="1255367" y="47083"/>
                </a:cubicBezTo>
                <a:cubicBezTo>
                  <a:pt x="1635158" y="-56936"/>
                  <a:pt x="2040348" y="31359"/>
                  <a:pt x="2445539" y="1196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1F9F0FFC-4789-45CC-9CAA-FED03786C60C}"/>
              </a:ext>
            </a:extLst>
          </p:cNvPr>
          <p:cNvSpPr/>
          <p:nvPr/>
        </p:nvSpPr>
        <p:spPr>
          <a:xfrm>
            <a:off x="6850743" y="2520947"/>
            <a:ext cx="2695912" cy="2094596"/>
          </a:xfrm>
          <a:custGeom>
            <a:avLst/>
            <a:gdLst>
              <a:gd name="connsiteX0" fmla="*/ 0 w 2695912"/>
              <a:gd name="connsiteY0" fmla="*/ 4539 h 2094596"/>
              <a:gd name="connsiteX1" fmla="*/ 2075543 w 2695912"/>
              <a:gd name="connsiteY1" fmla="*/ 222253 h 2094596"/>
              <a:gd name="connsiteX2" fmla="*/ 2656114 w 2695912"/>
              <a:gd name="connsiteY2" fmla="*/ 1441453 h 2094596"/>
              <a:gd name="connsiteX3" fmla="*/ 2598057 w 2695912"/>
              <a:gd name="connsiteY3" fmla="*/ 2094596 h 20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912" h="2094596">
                <a:moveTo>
                  <a:pt x="0" y="4539"/>
                </a:moveTo>
                <a:cubicBezTo>
                  <a:pt x="816428" y="-6347"/>
                  <a:pt x="1632857" y="-17233"/>
                  <a:pt x="2075543" y="222253"/>
                </a:cubicBezTo>
                <a:cubicBezTo>
                  <a:pt x="2518229" y="461739"/>
                  <a:pt x="2569028" y="1129396"/>
                  <a:pt x="2656114" y="1441453"/>
                </a:cubicBezTo>
                <a:cubicBezTo>
                  <a:pt x="2743200" y="1753510"/>
                  <a:pt x="2670628" y="1924053"/>
                  <a:pt x="2598057" y="209459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A06E0-7ABF-4365-B7AA-7C8B0D3DEA6B}"/>
              </a:ext>
            </a:extLst>
          </p:cNvPr>
          <p:cNvSpPr txBox="1"/>
          <p:nvPr/>
        </p:nvSpPr>
        <p:spPr>
          <a:xfrm>
            <a:off x="1714255" y="406972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9A8EF-3AE4-4255-9CB3-80248B0F9D6B}"/>
              </a:ext>
            </a:extLst>
          </p:cNvPr>
          <p:cNvSpPr txBox="1"/>
          <p:nvPr/>
        </p:nvSpPr>
        <p:spPr>
          <a:xfrm>
            <a:off x="4363555" y="1909745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“reducers”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22A887-6FB1-4131-8384-356A09DA1062}"/>
              </a:ext>
            </a:extLst>
          </p:cNvPr>
          <p:cNvSpPr txBox="1"/>
          <p:nvPr/>
        </p:nvSpPr>
        <p:spPr>
          <a:xfrm>
            <a:off x="9530584" y="4246211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“subscribe”</a:t>
            </a:r>
          </a:p>
        </p:txBody>
      </p:sp>
      <p:sp>
        <p:nvSpPr>
          <p:cNvPr id="25" name="צורה חופשית: צורה 24">
            <a:extLst>
              <a:ext uri="{FF2B5EF4-FFF2-40B4-BE49-F238E27FC236}">
                <a16:creationId xmlns:a16="http://schemas.microsoft.com/office/drawing/2014/main" id="{26EA0061-E2E2-419B-AE4C-7AE86CBFB6B7}"/>
              </a:ext>
            </a:extLst>
          </p:cNvPr>
          <p:cNvSpPr/>
          <p:nvPr/>
        </p:nvSpPr>
        <p:spPr>
          <a:xfrm>
            <a:off x="6147582" y="2813538"/>
            <a:ext cx="675249" cy="1800665"/>
          </a:xfrm>
          <a:custGeom>
            <a:avLst/>
            <a:gdLst>
              <a:gd name="connsiteX0" fmla="*/ 675249 w 675249"/>
              <a:gd name="connsiteY0" fmla="*/ 1800665 h 1800665"/>
              <a:gd name="connsiteX1" fmla="*/ 112541 w 675249"/>
              <a:gd name="connsiteY1" fmla="*/ 1012874 h 1800665"/>
              <a:gd name="connsiteX2" fmla="*/ 0 w 675249"/>
              <a:gd name="connsiteY2" fmla="*/ 0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00665">
                <a:moveTo>
                  <a:pt x="675249" y="1800665"/>
                </a:moveTo>
                <a:cubicBezTo>
                  <a:pt x="450165" y="1556825"/>
                  <a:pt x="225082" y="1312985"/>
                  <a:pt x="112541" y="1012874"/>
                </a:cubicBezTo>
                <a:cubicBezTo>
                  <a:pt x="-1" y="712763"/>
                  <a:pt x="-1" y="35638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248D-7001-4217-BB35-9B20861CEA36}"/>
              </a:ext>
            </a:extLst>
          </p:cNvPr>
          <p:cNvSpPr txBox="1"/>
          <p:nvPr/>
        </p:nvSpPr>
        <p:spPr>
          <a:xfrm>
            <a:off x="5451232" y="3545058"/>
            <a:ext cx="76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</a:t>
            </a:r>
          </a:p>
        </p:txBody>
      </p:sp>
      <p:pic>
        <p:nvPicPr>
          <p:cNvPr id="28" name="תמונה 2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C28B77BE-4C4E-4EA9-9C4B-3B90DD40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9434">
            <a:off x="5771462" y="567129"/>
            <a:ext cx="2218045" cy="3054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F20D43-6FB1-4D6F-935A-85C42C417B42}"/>
              </a:ext>
            </a:extLst>
          </p:cNvPr>
          <p:cNvSpPr txBox="1"/>
          <p:nvPr/>
        </p:nvSpPr>
        <p:spPr>
          <a:xfrm>
            <a:off x="6083164" y="419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“actions”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AF737D-7E1F-4752-9156-C19114B952D2}"/>
              </a:ext>
            </a:extLst>
          </p:cNvPr>
          <p:cNvSpPr txBox="1"/>
          <p:nvPr/>
        </p:nvSpPr>
        <p:spPr>
          <a:xfrm rot="17200121">
            <a:off x="2117470" y="3087366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5D0A86-CF76-461A-9276-D9FB47D05B77}"/>
              </a:ext>
            </a:extLst>
          </p:cNvPr>
          <p:cNvSpPr txBox="1"/>
          <p:nvPr/>
        </p:nvSpPr>
        <p:spPr>
          <a:xfrm rot="14735697">
            <a:off x="5872004" y="3461787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4625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51E75D-F8CF-4C39-BF89-45E790B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redux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AA2E57C-4684-4EDB-945A-BA381326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9" y="1434904"/>
            <a:ext cx="6878021" cy="78779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0205034-AB10-4DC3-9478-0F2B13F1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16" y="632411"/>
            <a:ext cx="4884584" cy="597940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74F98D3-0912-41AF-BDCE-759A5C39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9" y="2486025"/>
            <a:ext cx="6947349" cy="11293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9903A0B-48FD-43EF-B36E-D5E7335B9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49" y="5052792"/>
            <a:ext cx="6039685" cy="112937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BBB1053-8B1D-4C3E-841D-9D8A78960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48" y="4224557"/>
            <a:ext cx="3792761" cy="431849"/>
          </a:xfrm>
          <a:prstGeom prst="rect">
            <a:avLst/>
          </a:prstGeom>
        </p:spPr>
      </p:pic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id="{73AEB7F9-AEAD-4A45-B643-A33F0B554EE2}"/>
              </a:ext>
            </a:extLst>
          </p:cNvPr>
          <p:cNvSpPr/>
          <p:nvPr/>
        </p:nvSpPr>
        <p:spPr>
          <a:xfrm>
            <a:off x="53277" y="1925608"/>
            <a:ext cx="3014541" cy="2030986"/>
          </a:xfrm>
          <a:custGeom>
            <a:avLst/>
            <a:gdLst>
              <a:gd name="connsiteX0" fmla="*/ 2549246 w 3014541"/>
              <a:gd name="connsiteY0" fmla="*/ 1380300 h 2030986"/>
              <a:gd name="connsiteX1" fmla="*/ 2971277 w 3014541"/>
              <a:gd name="connsiteY1" fmla="*/ 1661654 h 2030986"/>
              <a:gd name="connsiteX2" fmla="*/ 1620778 w 3014541"/>
              <a:gd name="connsiteY2" fmla="*/ 1971143 h 2030986"/>
              <a:gd name="connsiteX3" fmla="*/ 87400 w 3014541"/>
              <a:gd name="connsiteY3" fmla="*/ 1844534 h 2030986"/>
              <a:gd name="connsiteX4" fmla="*/ 256212 w 3014541"/>
              <a:gd name="connsiteY4" fmla="*/ 184546 h 2030986"/>
              <a:gd name="connsiteX5" fmla="*/ 818920 w 3014541"/>
              <a:gd name="connsiteY5" fmla="*/ 114207 h 203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4541" h="2030986">
                <a:moveTo>
                  <a:pt x="2549246" y="1380300"/>
                </a:moveTo>
                <a:cubicBezTo>
                  <a:pt x="2837634" y="1471740"/>
                  <a:pt x="3126022" y="1563180"/>
                  <a:pt x="2971277" y="1661654"/>
                </a:cubicBezTo>
                <a:cubicBezTo>
                  <a:pt x="2816532" y="1760128"/>
                  <a:pt x="2101424" y="1940663"/>
                  <a:pt x="1620778" y="1971143"/>
                </a:cubicBezTo>
                <a:cubicBezTo>
                  <a:pt x="1140132" y="2001623"/>
                  <a:pt x="314828" y="2142300"/>
                  <a:pt x="87400" y="1844534"/>
                </a:cubicBezTo>
                <a:cubicBezTo>
                  <a:pt x="-140028" y="1546768"/>
                  <a:pt x="134292" y="472934"/>
                  <a:pt x="256212" y="184546"/>
                </a:cubicBezTo>
                <a:cubicBezTo>
                  <a:pt x="378132" y="-103842"/>
                  <a:pt x="598526" y="5182"/>
                  <a:pt x="818920" y="11420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צורה חופשית: צורה 11">
            <a:extLst>
              <a:ext uri="{FF2B5EF4-FFF2-40B4-BE49-F238E27FC236}">
                <a16:creationId xmlns:a16="http://schemas.microsoft.com/office/drawing/2014/main" id="{36BAF963-F161-4B01-87BC-E6FA9C95F372}"/>
              </a:ext>
            </a:extLst>
          </p:cNvPr>
          <p:cNvSpPr/>
          <p:nvPr/>
        </p:nvSpPr>
        <p:spPr>
          <a:xfrm>
            <a:off x="4614203" y="256107"/>
            <a:ext cx="4276579" cy="2037426"/>
          </a:xfrm>
          <a:custGeom>
            <a:avLst/>
            <a:gdLst>
              <a:gd name="connsiteX0" fmla="*/ 0 w 4276579"/>
              <a:gd name="connsiteY0" fmla="*/ 1797776 h 2037426"/>
              <a:gd name="connsiteX1" fmla="*/ 872197 w 4276579"/>
              <a:gd name="connsiteY1" fmla="*/ 2036927 h 2037426"/>
              <a:gd name="connsiteX2" fmla="*/ 1969477 w 4276579"/>
              <a:gd name="connsiteY2" fmla="*/ 1741505 h 2037426"/>
              <a:gd name="connsiteX3" fmla="*/ 2236763 w 4276579"/>
              <a:gd name="connsiteY3" fmla="*/ 967782 h 2037426"/>
              <a:gd name="connsiteX4" fmla="*/ 3010486 w 4276579"/>
              <a:gd name="connsiteY4" fmla="*/ 25247 h 2037426"/>
              <a:gd name="connsiteX5" fmla="*/ 4276579 w 4276579"/>
              <a:gd name="connsiteY5" fmla="*/ 362871 h 20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6579" h="2037426">
                <a:moveTo>
                  <a:pt x="0" y="1797776"/>
                </a:moveTo>
                <a:cubicBezTo>
                  <a:pt x="271975" y="1922040"/>
                  <a:pt x="543951" y="2046305"/>
                  <a:pt x="872197" y="2036927"/>
                </a:cubicBezTo>
                <a:cubicBezTo>
                  <a:pt x="1200443" y="2027549"/>
                  <a:pt x="1742049" y="1919696"/>
                  <a:pt x="1969477" y="1741505"/>
                </a:cubicBezTo>
                <a:cubicBezTo>
                  <a:pt x="2196905" y="1563314"/>
                  <a:pt x="2063261" y="1253825"/>
                  <a:pt x="2236763" y="967782"/>
                </a:cubicBezTo>
                <a:cubicBezTo>
                  <a:pt x="2410265" y="681739"/>
                  <a:pt x="2670517" y="126065"/>
                  <a:pt x="3010486" y="25247"/>
                </a:cubicBezTo>
                <a:cubicBezTo>
                  <a:pt x="3350455" y="-75572"/>
                  <a:pt x="3813517" y="143649"/>
                  <a:pt x="4276579" y="362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צורה חופשית: צורה 12">
            <a:extLst>
              <a:ext uri="{FF2B5EF4-FFF2-40B4-BE49-F238E27FC236}">
                <a16:creationId xmlns:a16="http://schemas.microsoft.com/office/drawing/2014/main" id="{C2660775-595C-4787-8E98-34B2F61C3D4E}"/>
              </a:ext>
            </a:extLst>
          </p:cNvPr>
          <p:cNvSpPr/>
          <p:nvPr/>
        </p:nvSpPr>
        <p:spPr>
          <a:xfrm>
            <a:off x="3348111" y="4186257"/>
            <a:ext cx="4515729" cy="343991"/>
          </a:xfrm>
          <a:custGeom>
            <a:avLst/>
            <a:gdLst>
              <a:gd name="connsiteX0" fmla="*/ 4515729 w 4515729"/>
              <a:gd name="connsiteY0" fmla="*/ 76254 h 343991"/>
              <a:gd name="connsiteX1" fmla="*/ 3038621 w 4515729"/>
              <a:gd name="connsiteY1" fmla="*/ 343540 h 343991"/>
              <a:gd name="connsiteX2" fmla="*/ 998806 w 4515729"/>
              <a:gd name="connsiteY2" fmla="*/ 19983 h 343991"/>
              <a:gd name="connsiteX3" fmla="*/ 0 w 4515729"/>
              <a:gd name="connsiteY3" fmla="*/ 62186 h 34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729" h="343991">
                <a:moveTo>
                  <a:pt x="4515729" y="76254"/>
                </a:moveTo>
                <a:cubicBezTo>
                  <a:pt x="4070252" y="214586"/>
                  <a:pt x="3624775" y="352918"/>
                  <a:pt x="3038621" y="343540"/>
                </a:cubicBezTo>
                <a:cubicBezTo>
                  <a:pt x="2452467" y="334162"/>
                  <a:pt x="1505243" y="66875"/>
                  <a:pt x="998806" y="19983"/>
                </a:cubicBezTo>
                <a:cubicBezTo>
                  <a:pt x="492369" y="-26909"/>
                  <a:pt x="246184" y="17638"/>
                  <a:pt x="0" y="62186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צורה חופשית: צורה 13">
            <a:extLst>
              <a:ext uri="{FF2B5EF4-FFF2-40B4-BE49-F238E27FC236}">
                <a16:creationId xmlns:a16="http://schemas.microsoft.com/office/drawing/2014/main" id="{833ABD4E-4516-4E78-BC5A-10C8B75E792D}"/>
              </a:ext>
            </a:extLst>
          </p:cNvPr>
          <p:cNvSpPr/>
          <p:nvPr/>
        </p:nvSpPr>
        <p:spPr>
          <a:xfrm>
            <a:off x="2025748" y="4529797"/>
            <a:ext cx="829994" cy="703385"/>
          </a:xfrm>
          <a:custGeom>
            <a:avLst/>
            <a:gdLst>
              <a:gd name="connsiteX0" fmla="*/ 829994 w 829994"/>
              <a:gd name="connsiteY0" fmla="*/ 0 h 703385"/>
              <a:gd name="connsiteX1" fmla="*/ 168812 w 829994"/>
              <a:gd name="connsiteY1" fmla="*/ 239151 h 703385"/>
              <a:gd name="connsiteX2" fmla="*/ 0 w 829994"/>
              <a:gd name="connsiteY2" fmla="*/ 703385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703385">
                <a:moveTo>
                  <a:pt x="829994" y="0"/>
                </a:moveTo>
                <a:cubicBezTo>
                  <a:pt x="568569" y="60960"/>
                  <a:pt x="307144" y="121920"/>
                  <a:pt x="168812" y="239151"/>
                </a:cubicBezTo>
                <a:cubicBezTo>
                  <a:pt x="30480" y="356382"/>
                  <a:pt x="15240" y="529883"/>
                  <a:pt x="0" y="7033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penideal1">
  <a:themeElements>
    <a:clrScheme name="התאמה אישית 1">
      <a:dk1>
        <a:srgbClr val="FFF2C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התאמה אישית 2">
      <a:majorFont>
        <a:latin typeface="Cooper Black"/>
        <a:ea typeface=""/>
        <a:cs typeface="Times New Roman"/>
      </a:majorFont>
      <a:minorFont>
        <a:latin typeface="Canda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ideal1" id="{DEF70830-3ADA-4574-8083-905AE6ADB25F}" vid="{706CF4EB-5309-4C74-A64E-CC3F7860F8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openideal1</Template>
  <TotalTime>79</TotalTime>
  <Words>139</Words>
  <Application>Microsoft Office PowerPoint</Application>
  <PresentationFormat>מסך רחב</PresentationFormat>
  <Paragraphs>71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Candara</vt:lpstr>
      <vt:lpstr>Cooper Black</vt:lpstr>
      <vt:lpstr>Times New Roman</vt:lpstr>
      <vt:lpstr>openideal1</vt:lpstr>
      <vt:lpstr>Redux</vt:lpstr>
      <vt:lpstr>Redux</vt:lpstr>
      <vt:lpstr>Simple react app</vt:lpstr>
      <vt:lpstr>Simple react app with state</vt:lpstr>
      <vt:lpstr>Simple react app with state</vt:lpstr>
      <vt:lpstr>Simple react app with redux</vt:lpstr>
      <vt:lpstr>Simple react app with redux</vt:lpstr>
      <vt:lpstr>Simple react app with redux</vt:lpstr>
      <vt:lpstr>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Lenovo</dc:creator>
  <cp:lastModifiedBy>Lenovo</cp:lastModifiedBy>
  <cp:revision>7</cp:revision>
  <dcterms:created xsi:type="dcterms:W3CDTF">2018-03-04T07:27:14Z</dcterms:created>
  <dcterms:modified xsi:type="dcterms:W3CDTF">2018-03-04T08:46:21Z</dcterms:modified>
</cp:coreProperties>
</file>